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4083" r:id="rId2"/>
    <p:sldId id="4216" r:id="rId3"/>
    <p:sldId id="4214" r:id="rId4"/>
    <p:sldId id="4137" r:id="rId5"/>
    <p:sldId id="4138" r:id="rId6"/>
    <p:sldId id="4215" r:id="rId7"/>
    <p:sldId id="4140" r:id="rId8"/>
    <p:sldId id="4141" r:id="rId9"/>
    <p:sldId id="4142" r:id="rId10"/>
    <p:sldId id="4143" r:id="rId11"/>
    <p:sldId id="4144" r:id="rId12"/>
    <p:sldId id="4145" r:id="rId13"/>
    <p:sldId id="4164" r:id="rId14"/>
    <p:sldId id="4147" r:id="rId15"/>
    <p:sldId id="4148" r:id="rId16"/>
    <p:sldId id="4149" r:id="rId17"/>
    <p:sldId id="4150" r:id="rId18"/>
    <p:sldId id="4151" r:id="rId19"/>
    <p:sldId id="4209" r:id="rId20"/>
    <p:sldId id="4153" r:id="rId21"/>
    <p:sldId id="4154" r:id="rId22"/>
    <p:sldId id="4155" r:id="rId23"/>
    <p:sldId id="4134" r:id="rId24"/>
  </p:sldIdLst>
  <p:sldSz cx="24377650" cy="13716000"/>
  <p:notesSz cx="6858000" cy="9144000"/>
  <p:defaultText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DCDFE1"/>
    <a:srgbClr val="E2ECF1"/>
    <a:srgbClr val="F1F6F8"/>
    <a:srgbClr val="DBE9F0"/>
    <a:srgbClr val="073B4C"/>
    <a:srgbClr val="335FFE"/>
    <a:srgbClr val="ECF3F6"/>
    <a:srgbClr val="B5B5B5"/>
    <a:srgbClr val="DEDEDE"/>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46" autoAdjust="0"/>
    <p:restoredTop sz="92958" autoAdjust="0"/>
  </p:normalViewPr>
  <p:slideViewPr>
    <p:cSldViewPr snapToGrid="0" snapToObjects="1">
      <p:cViewPr varScale="1">
        <p:scale>
          <a:sx n="49" d="100"/>
          <a:sy n="49" d="100"/>
        </p:scale>
        <p:origin x="224" y="544"/>
      </p:cViewPr>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30" d="100"/>
        <a:sy n="30" d="100"/>
      </p:scale>
      <p:origin x="0" y="0"/>
    </p:cViewPr>
  </p:sorter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numRef>
              <c:f>Sheet1!$A$2:$A$5</c:f>
              <c:numCache>
                <c:formatCode>General</c:formatCode>
                <c:ptCount val="4"/>
                <c:pt idx="0">
                  <c:v>2030</c:v>
                </c:pt>
                <c:pt idx="1">
                  <c:v>2031</c:v>
                </c:pt>
                <c:pt idx="2">
                  <c:v>2032</c:v>
                </c:pt>
                <c:pt idx="3">
                  <c:v>2033</c:v>
                </c:pt>
              </c:numCache>
            </c:num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EE48-4D0D-9AB3-79F627E79CA2}"/>
            </c:ext>
          </c:extLst>
        </c:ser>
        <c:ser>
          <c:idx val="1"/>
          <c:order val="1"/>
          <c:tx>
            <c:strRef>
              <c:f>Sheet1!$C$1</c:f>
              <c:strCache>
                <c:ptCount val="1"/>
                <c:pt idx="0">
                  <c:v>Series 2</c:v>
                </c:pt>
              </c:strCache>
            </c:strRef>
          </c:tx>
          <c:spPr>
            <a:ln w="28575" cap="rnd">
              <a:solidFill>
                <a:schemeClr val="accent2"/>
              </a:solidFill>
              <a:round/>
            </a:ln>
            <a:effectLst/>
          </c:spPr>
          <c:marker>
            <c:symbol val="none"/>
          </c:marker>
          <c:cat>
            <c:numRef>
              <c:f>Sheet1!$A$2:$A$5</c:f>
              <c:numCache>
                <c:formatCode>General</c:formatCode>
                <c:ptCount val="4"/>
                <c:pt idx="0">
                  <c:v>2030</c:v>
                </c:pt>
                <c:pt idx="1">
                  <c:v>2031</c:v>
                </c:pt>
                <c:pt idx="2">
                  <c:v>2032</c:v>
                </c:pt>
                <c:pt idx="3">
                  <c:v>2033</c:v>
                </c:pt>
              </c:numCache>
            </c:num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EE48-4D0D-9AB3-79F627E79CA2}"/>
            </c:ext>
          </c:extLst>
        </c:ser>
        <c:ser>
          <c:idx val="2"/>
          <c:order val="2"/>
          <c:tx>
            <c:strRef>
              <c:f>Sheet1!$D$1</c:f>
              <c:strCache>
                <c:ptCount val="1"/>
                <c:pt idx="0">
                  <c:v>Series 3</c:v>
                </c:pt>
              </c:strCache>
            </c:strRef>
          </c:tx>
          <c:spPr>
            <a:ln w="28575" cap="rnd">
              <a:solidFill>
                <a:schemeClr val="accent3"/>
              </a:solidFill>
              <a:round/>
            </a:ln>
            <a:effectLst/>
          </c:spPr>
          <c:marker>
            <c:symbol val="none"/>
          </c:marker>
          <c:cat>
            <c:numRef>
              <c:f>Sheet1!$A$2:$A$5</c:f>
              <c:numCache>
                <c:formatCode>General</c:formatCode>
                <c:ptCount val="4"/>
                <c:pt idx="0">
                  <c:v>2030</c:v>
                </c:pt>
                <c:pt idx="1">
                  <c:v>2031</c:v>
                </c:pt>
                <c:pt idx="2">
                  <c:v>2032</c:v>
                </c:pt>
                <c:pt idx="3">
                  <c:v>2033</c:v>
                </c:pt>
              </c:numCache>
            </c:num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EE48-4D0D-9AB3-79F627E79CA2}"/>
            </c:ext>
          </c:extLst>
        </c:ser>
        <c:dLbls>
          <c:showLegendKey val="0"/>
          <c:showVal val="0"/>
          <c:showCatName val="0"/>
          <c:showSerName val="0"/>
          <c:showPercent val="0"/>
          <c:showBubbleSize val="0"/>
        </c:dLbls>
        <c:smooth val="0"/>
        <c:axId val="672239040"/>
        <c:axId val="672238080"/>
      </c:lineChart>
      <c:catAx>
        <c:axId val="6722390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3000" b="0" i="0" u="none" strike="noStrike" kern="1200" baseline="0">
                <a:solidFill>
                  <a:schemeClr val="tx1">
                    <a:lumMod val="65000"/>
                    <a:lumOff val="35000"/>
                  </a:schemeClr>
                </a:solidFill>
                <a:latin typeface="Raleway" pitchFamily="2" charset="0"/>
                <a:ea typeface="+mn-ea"/>
                <a:cs typeface="+mn-cs"/>
              </a:defRPr>
            </a:pPr>
            <a:endParaRPr lang="en-US"/>
          </a:p>
        </c:txPr>
        <c:crossAx val="672238080"/>
        <c:crosses val="autoZero"/>
        <c:auto val="1"/>
        <c:lblAlgn val="ctr"/>
        <c:lblOffset val="100"/>
        <c:noMultiLvlLbl val="0"/>
      </c:catAx>
      <c:valAx>
        <c:axId val="6722380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3000" b="0" i="0" u="none" strike="noStrike" kern="1200" baseline="0">
                <a:solidFill>
                  <a:schemeClr val="tx1">
                    <a:lumMod val="65000"/>
                    <a:lumOff val="35000"/>
                  </a:schemeClr>
                </a:solidFill>
                <a:latin typeface="Raleway" pitchFamily="2" charset="0"/>
                <a:ea typeface="+mn-ea"/>
                <a:cs typeface="+mn-cs"/>
              </a:defRPr>
            </a:pPr>
            <a:endParaRPr lang="en-US"/>
          </a:p>
        </c:txPr>
        <c:crossAx val="6722390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3000">
          <a:latin typeface="Raleway" pitchFamily="2"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0" i="0">
                <a:latin typeface="Raleway" pitchFamily="2" charset="77"/>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b="0" i="0">
                <a:latin typeface="Raleway" pitchFamily="2" charset="77"/>
              </a:defRPr>
            </a:lvl1pPr>
          </a:lstStyle>
          <a:p>
            <a:fld id="{EFC10EE1-B198-C942-8235-326C972CBB30}" type="datetimeFigureOut">
              <a:rPr lang="en-US" smtClean="0"/>
              <a:pPr/>
              <a:t>1/17/25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b="0" i="0">
                <a:latin typeface="Raleway" pitchFamily="2" charset="77"/>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i="0">
                <a:latin typeface="Raleway" pitchFamily="2" charset="77"/>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914217" rtl="0" eaLnBrk="1" latinLnBrk="0" hangingPunct="1">
      <a:defRPr sz="2400" b="0" i="0" kern="1200">
        <a:solidFill>
          <a:schemeClr val="tx1"/>
        </a:solidFill>
        <a:latin typeface="Raleway" pitchFamily="2" charset="77"/>
        <a:ea typeface="+mn-ea"/>
        <a:cs typeface="+mn-cs"/>
      </a:defRPr>
    </a:lvl1pPr>
    <a:lvl2pPr marL="914217" algn="l" defTabSz="914217" rtl="0" eaLnBrk="1" latinLnBrk="0" hangingPunct="1">
      <a:defRPr sz="2400" b="0" i="0" kern="1200">
        <a:solidFill>
          <a:schemeClr val="tx1"/>
        </a:solidFill>
        <a:latin typeface="Raleway" pitchFamily="2" charset="77"/>
        <a:ea typeface="+mn-ea"/>
        <a:cs typeface="+mn-cs"/>
      </a:defRPr>
    </a:lvl2pPr>
    <a:lvl3pPr marL="1828434" algn="l" defTabSz="914217" rtl="0" eaLnBrk="1" latinLnBrk="0" hangingPunct="1">
      <a:defRPr sz="2400" b="0" i="0" kern="1200">
        <a:solidFill>
          <a:schemeClr val="tx1"/>
        </a:solidFill>
        <a:latin typeface="Raleway" pitchFamily="2" charset="77"/>
        <a:ea typeface="+mn-ea"/>
        <a:cs typeface="+mn-cs"/>
      </a:defRPr>
    </a:lvl3pPr>
    <a:lvl4pPr marL="2742651" algn="l" defTabSz="914217" rtl="0" eaLnBrk="1" latinLnBrk="0" hangingPunct="1">
      <a:defRPr sz="2400" b="0" i="0" kern="1200">
        <a:solidFill>
          <a:schemeClr val="tx1"/>
        </a:solidFill>
        <a:latin typeface="Raleway" pitchFamily="2" charset="77"/>
        <a:ea typeface="+mn-ea"/>
        <a:cs typeface="+mn-cs"/>
      </a:defRPr>
    </a:lvl4pPr>
    <a:lvl5pPr marL="3656868" algn="l" defTabSz="914217" rtl="0" eaLnBrk="1" latinLnBrk="0" hangingPunct="1">
      <a:defRPr sz="2400" b="0" i="0" kern="1200">
        <a:solidFill>
          <a:schemeClr val="tx1"/>
        </a:solidFill>
        <a:latin typeface="Raleway" pitchFamily="2" charset="77"/>
        <a:ea typeface="+mn-ea"/>
        <a:cs typeface="+mn-cs"/>
      </a:defRPr>
    </a:lvl5pPr>
    <a:lvl6pPr marL="4571086" algn="l" defTabSz="914217" rtl="0" eaLnBrk="1" latinLnBrk="0" hangingPunct="1">
      <a:defRPr sz="2400" kern="1200">
        <a:solidFill>
          <a:schemeClr val="tx1"/>
        </a:solidFill>
        <a:latin typeface="+mn-lt"/>
        <a:ea typeface="+mn-ea"/>
        <a:cs typeface="+mn-cs"/>
      </a:defRPr>
    </a:lvl6pPr>
    <a:lvl7pPr marL="5485303" algn="l" defTabSz="914217" rtl="0" eaLnBrk="1" latinLnBrk="0" hangingPunct="1">
      <a:defRPr sz="2400" kern="1200">
        <a:solidFill>
          <a:schemeClr val="tx1"/>
        </a:solidFill>
        <a:latin typeface="+mn-lt"/>
        <a:ea typeface="+mn-ea"/>
        <a:cs typeface="+mn-cs"/>
      </a:defRPr>
    </a:lvl7pPr>
    <a:lvl8pPr marL="6399520" algn="l" defTabSz="914217" rtl="0" eaLnBrk="1" latinLnBrk="0" hangingPunct="1">
      <a:defRPr sz="2400" kern="1200">
        <a:solidFill>
          <a:schemeClr val="tx1"/>
        </a:solidFill>
        <a:latin typeface="+mn-lt"/>
        <a:ea typeface="+mn-ea"/>
        <a:cs typeface="+mn-cs"/>
      </a:defRPr>
    </a:lvl8pPr>
    <a:lvl9pPr marL="7313737" algn="l" defTabSz="914217"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06BE02D-20C0-F840-AFAC-BEA99C74FDC2}" type="slidenum">
              <a:rPr lang="en-US" smtClean="0"/>
              <a:pPr/>
              <a:t>1</a:t>
            </a:fld>
            <a:endParaRPr lang="en-US" dirty="0"/>
          </a:p>
        </p:txBody>
      </p:sp>
    </p:spTree>
    <p:extLst>
      <p:ext uri="{BB962C8B-B14F-4D97-AF65-F5344CB8AC3E}">
        <p14:creationId xmlns:p14="http://schemas.microsoft.com/office/powerpoint/2010/main" val="7324474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5</a:t>
            </a:fld>
            <a:endParaRPr lang="en-US" dirty="0"/>
          </a:p>
        </p:txBody>
      </p:sp>
    </p:spTree>
    <p:extLst>
      <p:ext uri="{BB962C8B-B14F-4D97-AF65-F5344CB8AC3E}">
        <p14:creationId xmlns:p14="http://schemas.microsoft.com/office/powerpoint/2010/main" val="1909655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15</a:t>
            </a:fld>
            <a:endParaRPr lang="en-US" dirty="0"/>
          </a:p>
        </p:txBody>
      </p:sp>
    </p:spTree>
    <p:extLst>
      <p:ext uri="{BB962C8B-B14F-4D97-AF65-F5344CB8AC3E}">
        <p14:creationId xmlns:p14="http://schemas.microsoft.com/office/powerpoint/2010/main" val="4015971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06BE02D-20C0-F840-AFAC-BEA99C74FDC2}" type="slidenum">
              <a:rPr lang="en-US" smtClean="0"/>
              <a:pPr/>
              <a:t>17</a:t>
            </a:fld>
            <a:endParaRPr lang="en-US" dirty="0"/>
          </a:p>
        </p:txBody>
      </p:sp>
    </p:spTree>
    <p:extLst>
      <p:ext uri="{BB962C8B-B14F-4D97-AF65-F5344CB8AC3E}">
        <p14:creationId xmlns:p14="http://schemas.microsoft.com/office/powerpoint/2010/main" val="568919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256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A0C0D69-60D0-22F7-F209-9D893419A044}"/>
              </a:ext>
            </a:extLst>
          </p:cNvPr>
          <p:cNvSpPr>
            <a:spLocks noGrp="1"/>
          </p:cNvSpPr>
          <p:nvPr>
            <p:ph type="pic" sz="quarter" idx="28"/>
          </p:nvPr>
        </p:nvSpPr>
        <p:spPr>
          <a:xfrm>
            <a:off x="0" y="0"/>
            <a:ext cx="8499764" cy="13716000"/>
          </a:xfrm>
          <a:custGeom>
            <a:avLst/>
            <a:gdLst>
              <a:gd name="connsiteX0" fmla="*/ 0 w 8499764"/>
              <a:gd name="connsiteY0" fmla="*/ 0 h 13716000"/>
              <a:gd name="connsiteX1" fmla="*/ 8499764 w 8499764"/>
              <a:gd name="connsiteY1" fmla="*/ 0 h 13716000"/>
              <a:gd name="connsiteX2" fmla="*/ 8499764 w 8499764"/>
              <a:gd name="connsiteY2" fmla="*/ 13716000 h 13716000"/>
              <a:gd name="connsiteX3" fmla="*/ 0 w 8499764"/>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8499764" h="13716000">
                <a:moveTo>
                  <a:pt x="0" y="0"/>
                </a:moveTo>
                <a:lnTo>
                  <a:pt x="8499764" y="0"/>
                </a:lnTo>
                <a:lnTo>
                  <a:pt x="8499764" y="13716000"/>
                </a:lnTo>
                <a:lnTo>
                  <a:pt x="0" y="13716000"/>
                </a:lnTo>
                <a:close/>
              </a:path>
            </a:pathLst>
          </a:custGeom>
          <a:solidFill>
            <a:schemeClr val="bg1">
              <a:lumMod val="95000"/>
            </a:schemeClr>
          </a:solidFill>
        </p:spPr>
        <p:txBody>
          <a:bodyPr wrap="square">
            <a:noAutofit/>
          </a:bodyPr>
          <a:lstStyle/>
          <a:p>
            <a:endParaRPr lang="es-SV" dirty="0"/>
          </a:p>
        </p:txBody>
      </p:sp>
    </p:spTree>
    <p:extLst>
      <p:ext uri="{BB962C8B-B14F-4D97-AF65-F5344CB8AC3E}">
        <p14:creationId xmlns:p14="http://schemas.microsoft.com/office/powerpoint/2010/main" val="25270256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8010563-CEA1-F114-FBB9-6C22968A9F30}"/>
              </a:ext>
            </a:extLst>
          </p:cNvPr>
          <p:cNvSpPr>
            <a:spLocks noGrp="1"/>
          </p:cNvSpPr>
          <p:nvPr>
            <p:ph type="pic" sz="quarter" idx="28"/>
          </p:nvPr>
        </p:nvSpPr>
        <p:spPr>
          <a:xfrm>
            <a:off x="0" y="-179651"/>
            <a:ext cx="15711055" cy="7045036"/>
          </a:xfrm>
          <a:custGeom>
            <a:avLst/>
            <a:gdLst>
              <a:gd name="connsiteX0" fmla="*/ 0 w 15711055"/>
              <a:gd name="connsiteY0" fmla="*/ 0 h 7045036"/>
              <a:gd name="connsiteX1" fmla="*/ 15711055 w 15711055"/>
              <a:gd name="connsiteY1" fmla="*/ 0 h 7045036"/>
              <a:gd name="connsiteX2" fmla="*/ 15711055 w 15711055"/>
              <a:gd name="connsiteY2" fmla="*/ 7045036 h 7045036"/>
              <a:gd name="connsiteX3" fmla="*/ 0 w 15711055"/>
              <a:gd name="connsiteY3" fmla="*/ 7045036 h 7045036"/>
            </a:gdLst>
            <a:ahLst/>
            <a:cxnLst>
              <a:cxn ang="0">
                <a:pos x="connsiteX0" y="connsiteY0"/>
              </a:cxn>
              <a:cxn ang="0">
                <a:pos x="connsiteX1" y="connsiteY1"/>
              </a:cxn>
              <a:cxn ang="0">
                <a:pos x="connsiteX2" y="connsiteY2"/>
              </a:cxn>
              <a:cxn ang="0">
                <a:pos x="connsiteX3" y="connsiteY3"/>
              </a:cxn>
            </a:cxnLst>
            <a:rect l="l" t="t" r="r" b="b"/>
            <a:pathLst>
              <a:path w="15711055" h="7045036">
                <a:moveTo>
                  <a:pt x="0" y="0"/>
                </a:moveTo>
                <a:lnTo>
                  <a:pt x="15711055" y="0"/>
                </a:lnTo>
                <a:lnTo>
                  <a:pt x="15711055" y="7045036"/>
                </a:lnTo>
                <a:lnTo>
                  <a:pt x="0" y="7045036"/>
                </a:lnTo>
                <a:close/>
              </a:path>
            </a:pathLst>
          </a:custGeom>
          <a:solidFill>
            <a:schemeClr val="bg1">
              <a:lumMod val="95000"/>
            </a:schemeClr>
          </a:solidFill>
        </p:spPr>
        <p:txBody>
          <a:bodyPr wrap="square">
            <a:noAutofit/>
          </a:bodyPr>
          <a:lstStyle/>
          <a:p>
            <a:endParaRPr lang="es-SV" dirty="0"/>
          </a:p>
        </p:txBody>
      </p:sp>
    </p:spTree>
    <p:extLst>
      <p:ext uri="{BB962C8B-B14F-4D97-AF65-F5344CB8AC3E}">
        <p14:creationId xmlns:p14="http://schemas.microsoft.com/office/powerpoint/2010/main" val="3678249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086BFE3-9BD6-EEBE-D5E4-0B50E5FE43C5}"/>
              </a:ext>
            </a:extLst>
          </p:cNvPr>
          <p:cNvSpPr>
            <a:spLocks noGrp="1"/>
          </p:cNvSpPr>
          <p:nvPr>
            <p:ph type="pic" sz="quarter" idx="28"/>
          </p:nvPr>
        </p:nvSpPr>
        <p:spPr>
          <a:xfrm>
            <a:off x="2611949" y="1080425"/>
            <a:ext cx="5548747" cy="7045036"/>
          </a:xfrm>
          <a:custGeom>
            <a:avLst/>
            <a:gdLst>
              <a:gd name="connsiteX0" fmla="*/ 0 w 5548747"/>
              <a:gd name="connsiteY0" fmla="*/ 0 h 7045036"/>
              <a:gd name="connsiteX1" fmla="*/ 5548747 w 5548747"/>
              <a:gd name="connsiteY1" fmla="*/ 0 h 7045036"/>
              <a:gd name="connsiteX2" fmla="*/ 5548747 w 5548747"/>
              <a:gd name="connsiteY2" fmla="*/ 7045036 h 7045036"/>
              <a:gd name="connsiteX3" fmla="*/ 0 w 5548747"/>
              <a:gd name="connsiteY3" fmla="*/ 7045036 h 7045036"/>
            </a:gdLst>
            <a:ahLst/>
            <a:cxnLst>
              <a:cxn ang="0">
                <a:pos x="connsiteX0" y="connsiteY0"/>
              </a:cxn>
              <a:cxn ang="0">
                <a:pos x="connsiteX1" y="connsiteY1"/>
              </a:cxn>
              <a:cxn ang="0">
                <a:pos x="connsiteX2" y="connsiteY2"/>
              </a:cxn>
              <a:cxn ang="0">
                <a:pos x="connsiteX3" y="connsiteY3"/>
              </a:cxn>
            </a:cxnLst>
            <a:rect l="l" t="t" r="r" b="b"/>
            <a:pathLst>
              <a:path w="5548747" h="7045036">
                <a:moveTo>
                  <a:pt x="0" y="0"/>
                </a:moveTo>
                <a:lnTo>
                  <a:pt x="5548747" y="0"/>
                </a:lnTo>
                <a:lnTo>
                  <a:pt x="5548747" y="7045036"/>
                </a:lnTo>
                <a:lnTo>
                  <a:pt x="0" y="7045036"/>
                </a:lnTo>
                <a:close/>
              </a:path>
            </a:pathLst>
          </a:custGeom>
          <a:solidFill>
            <a:schemeClr val="bg1">
              <a:lumMod val="95000"/>
            </a:schemeClr>
          </a:solidFill>
        </p:spPr>
        <p:txBody>
          <a:bodyPr wrap="square">
            <a:noAutofit/>
          </a:bodyPr>
          <a:lstStyle/>
          <a:p>
            <a:endParaRPr lang="es-SV" dirty="0"/>
          </a:p>
        </p:txBody>
      </p:sp>
    </p:spTree>
    <p:extLst>
      <p:ext uri="{BB962C8B-B14F-4D97-AF65-F5344CB8AC3E}">
        <p14:creationId xmlns:p14="http://schemas.microsoft.com/office/powerpoint/2010/main" val="42945404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A74BEF4-E5FA-E7E9-D90E-8556F7E6762B}"/>
              </a:ext>
            </a:extLst>
          </p:cNvPr>
          <p:cNvSpPr>
            <a:spLocks noGrp="1"/>
          </p:cNvSpPr>
          <p:nvPr>
            <p:ph type="pic" sz="quarter" idx="30"/>
          </p:nvPr>
        </p:nvSpPr>
        <p:spPr>
          <a:xfrm>
            <a:off x="10099491" y="9048679"/>
            <a:ext cx="3399692" cy="3399692"/>
          </a:xfrm>
          <a:custGeom>
            <a:avLst/>
            <a:gdLst>
              <a:gd name="connsiteX0" fmla="*/ 1699846 w 3399692"/>
              <a:gd name="connsiteY0" fmla="*/ 0 h 3399692"/>
              <a:gd name="connsiteX1" fmla="*/ 3399692 w 3399692"/>
              <a:gd name="connsiteY1" fmla="*/ 1699846 h 3399692"/>
              <a:gd name="connsiteX2" fmla="*/ 1699846 w 3399692"/>
              <a:gd name="connsiteY2" fmla="*/ 3399692 h 3399692"/>
              <a:gd name="connsiteX3" fmla="*/ 0 w 3399692"/>
              <a:gd name="connsiteY3" fmla="*/ 1699846 h 3399692"/>
              <a:gd name="connsiteX4" fmla="*/ 1699846 w 3399692"/>
              <a:gd name="connsiteY4" fmla="*/ 0 h 33996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9692" h="3399692">
                <a:moveTo>
                  <a:pt x="1699846" y="0"/>
                </a:moveTo>
                <a:cubicBezTo>
                  <a:pt x="2638645" y="0"/>
                  <a:pt x="3399692" y="761047"/>
                  <a:pt x="3399692" y="1699846"/>
                </a:cubicBezTo>
                <a:cubicBezTo>
                  <a:pt x="3399692" y="2638645"/>
                  <a:pt x="2638645" y="3399692"/>
                  <a:pt x="1699846" y="3399692"/>
                </a:cubicBezTo>
                <a:cubicBezTo>
                  <a:pt x="761047" y="3399692"/>
                  <a:pt x="0" y="2638645"/>
                  <a:pt x="0" y="1699846"/>
                </a:cubicBezTo>
                <a:cubicBezTo>
                  <a:pt x="0" y="761047"/>
                  <a:pt x="761047" y="0"/>
                  <a:pt x="1699846" y="0"/>
                </a:cubicBezTo>
                <a:close/>
              </a:path>
            </a:pathLst>
          </a:custGeom>
          <a:solidFill>
            <a:schemeClr val="bg1">
              <a:lumMod val="95000"/>
            </a:schemeClr>
          </a:solidFill>
        </p:spPr>
        <p:txBody>
          <a:bodyPr wrap="square">
            <a:noAutofit/>
          </a:bodyPr>
          <a:lstStyle/>
          <a:p>
            <a:endParaRPr lang="es-SV" dirty="0"/>
          </a:p>
        </p:txBody>
      </p:sp>
      <p:sp>
        <p:nvSpPr>
          <p:cNvPr id="9" name="Picture Placeholder 8">
            <a:extLst>
              <a:ext uri="{FF2B5EF4-FFF2-40B4-BE49-F238E27FC236}">
                <a16:creationId xmlns:a16="http://schemas.microsoft.com/office/drawing/2014/main" id="{2E7E4623-C272-B112-23A5-03949DFED31F}"/>
              </a:ext>
            </a:extLst>
          </p:cNvPr>
          <p:cNvSpPr>
            <a:spLocks noGrp="1"/>
          </p:cNvSpPr>
          <p:nvPr>
            <p:ph type="pic" sz="quarter" idx="29"/>
          </p:nvPr>
        </p:nvSpPr>
        <p:spPr>
          <a:xfrm>
            <a:off x="10099491" y="5064053"/>
            <a:ext cx="3399692" cy="3399692"/>
          </a:xfrm>
          <a:custGeom>
            <a:avLst/>
            <a:gdLst>
              <a:gd name="connsiteX0" fmla="*/ 1699846 w 3399692"/>
              <a:gd name="connsiteY0" fmla="*/ 0 h 3399692"/>
              <a:gd name="connsiteX1" fmla="*/ 3399692 w 3399692"/>
              <a:gd name="connsiteY1" fmla="*/ 1699846 h 3399692"/>
              <a:gd name="connsiteX2" fmla="*/ 1699846 w 3399692"/>
              <a:gd name="connsiteY2" fmla="*/ 3399692 h 3399692"/>
              <a:gd name="connsiteX3" fmla="*/ 0 w 3399692"/>
              <a:gd name="connsiteY3" fmla="*/ 1699846 h 3399692"/>
              <a:gd name="connsiteX4" fmla="*/ 1699846 w 3399692"/>
              <a:gd name="connsiteY4" fmla="*/ 0 h 33996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9692" h="3399692">
                <a:moveTo>
                  <a:pt x="1699846" y="0"/>
                </a:moveTo>
                <a:cubicBezTo>
                  <a:pt x="2638645" y="0"/>
                  <a:pt x="3399692" y="761047"/>
                  <a:pt x="3399692" y="1699846"/>
                </a:cubicBezTo>
                <a:cubicBezTo>
                  <a:pt x="3399692" y="2638645"/>
                  <a:pt x="2638645" y="3399692"/>
                  <a:pt x="1699846" y="3399692"/>
                </a:cubicBezTo>
                <a:cubicBezTo>
                  <a:pt x="761047" y="3399692"/>
                  <a:pt x="0" y="2638645"/>
                  <a:pt x="0" y="1699846"/>
                </a:cubicBezTo>
                <a:cubicBezTo>
                  <a:pt x="0" y="761047"/>
                  <a:pt x="761047" y="0"/>
                  <a:pt x="1699846" y="0"/>
                </a:cubicBezTo>
                <a:close/>
              </a:path>
            </a:pathLst>
          </a:custGeom>
          <a:solidFill>
            <a:schemeClr val="bg1">
              <a:lumMod val="95000"/>
            </a:schemeClr>
          </a:solidFill>
        </p:spPr>
        <p:txBody>
          <a:bodyPr wrap="square">
            <a:noAutofit/>
          </a:bodyPr>
          <a:lstStyle/>
          <a:p>
            <a:endParaRPr lang="es-SV" dirty="0"/>
          </a:p>
        </p:txBody>
      </p:sp>
      <p:sp>
        <p:nvSpPr>
          <p:cNvPr id="7" name="Picture Placeholder 6">
            <a:extLst>
              <a:ext uri="{FF2B5EF4-FFF2-40B4-BE49-F238E27FC236}">
                <a16:creationId xmlns:a16="http://schemas.microsoft.com/office/drawing/2014/main" id="{61D74164-84AB-FF27-B686-C1E83823BA03}"/>
              </a:ext>
            </a:extLst>
          </p:cNvPr>
          <p:cNvSpPr>
            <a:spLocks noGrp="1"/>
          </p:cNvSpPr>
          <p:nvPr>
            <p:ph type="pic" sz="quarter" idx="28"/>
          </p:nvPr>
        </p:nvSpPr>
        <p:spPr>
          <a:xfrm>
            <a:off x="10099491" y="1142457"/>
            <a:ext cx="3399692" cy="3399692"/>
          </a:xfrm>
          <a:custGeom>
            <a:avLst/>
            <a:gdLst>
              <a:gd name="connsiteX0" fmla="*/ 1699846 w 3399692"/>
              <a:gd name="connsiteY0" fmla="*/ 0 h 3399692"/>
              <a:gd name="connsiteX1" fmla="*/ 3399692 w 3399692"/>
              <a:gd name="connsiteY1" fmla="*/ 1699846 h 3399692"/>
              <a:gd name="connsiteX2" fmla="*/ 1699846 w 3399692"/>
              <a:gd name="connsiteY2" fmla="*/ 3399692 h 3399692"/>
              <a:gd name="connsiteX3" fmla="*/ 0 w 3399692"/>
              <a:gd name="connsiteY3" fmla="*/ 1699846 h 3399692"/>
              <a:gd name="connsiteX4" fmla="*/ 1699846 w 3399692"/>
              <a:gd name="connsiteY4" fmla="*/ 0 h 33996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9692" h="3399692">
                <a:moveTo>
                  <a:pt x="1699846" y="0"/>
                </a:moveTo>
                <a:cubicBezTo>
                  <a:pt x="2638645" y="0"/>
                  <a:pt x="3399692" y="761047"/>
                  <a:pt x="3399692" y="1699846"/>
                </a:cubicBezTo>
                <a:cubicBezTo>
                  <a:pt x="3399692" y="2638645"/>
                  <a:pt x="2638645" y="3399692"/>
                  <a:pt x="1699846" y="3399692"/>
                </a:cubicBezTo>
                <a:cubicBezTo>
                  <a:pt x="761047" y="3399692"/>
                  <a:pt x="0" y="2638645"/>
                  <a:pt x="0" y="1699846"/>
                </a:cubicBezTo>
                <a:cubicBezTo>
                  <a:pt x="0" y="761047"/>
                  <a:pt x="761047" y="0"/>
                  <a:pt x="1699846" y="0"/>
                </a:cubicBezTo>
                <a:close/>
              </a:path>
            </a:pathLst>
          </a:custGeom>
          <a:solidFill>
            <a:schemeClr val="bg1">
              <a:lumMod val="95000"/>
            </a:schemeClr>
          </a:solidFill>
        </p:spPr>
        <p:txBody>
          <a:bodyPr wrap="square">
            <a:noAutofit/>
          </a:bodyPr>
          <a:lstStyle/>
          <a:p>
            <a:endParaRPr lang="es-SV" dirty="0"/>
          </a:p>
        </p:txBody>
      </p:sp>
    </p:spTree>
    <p:extLst>
      <p:ext uri="{BB962C8B-B14F-4D97-AF65-F5344CB8AC3E}">
        <p14:creationId xmlns:p14="http://schemas.microsoft.com/office/powerpoint/2010/main" val="35862744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5964" y="730259"/>
            <a:ext cx="21025723" cy="2651126"/>
          </a:xfrm>
          <a:prstGeom prst="rect">
            <a:avLst/>
          </a:prstGeom>
        </p:spPr>
        <p:txBody>
          <a:bodyPr vert="horz" lIns="182843" tIns="91422" rIns="182843" bIns="91422" rtlCol="0" anchor="ctr">
            <a:normAutofit/>
          </a:bodyPr>
          <a:lstStyle/>
          <a:p>
            <a:r>
              <a:rPr lang="en-US" dirty="0"/>
              <a:t>Click to edit Master title style</a:t>
            </a:r>
          </a:p>
        </p:txBody>
      </p:sp>
      <p:sp>
        <p:nvSpPr>
          <p:cNvPr id="3" name="Text Placeholder 2"/>
          <p:cNvSpPr>
            <a:spLocks noGrp="1"/>
          </p:cNvSpPr>
          <p:nvPr>
            <p:ph type="body" idx="1"/>
          </p:nvPr>
        </p:nvSpPr>
        <p:spPr>
          <a:xfrm>
            <a:off x="1675964" y="3651250"/>
            <a:ext cx="21025723" cy="8702676"/>
          </a:xfrm>
          <a:prstGeom prst="rect">
            <a:avLst/>
          </a:prstGeom>
        </p:spPr>
        <p:txBody>
          <a:bodyPr vert="horz" lIns="182843" tIns="91422" rIns="182843" bIns="91422"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22848046"/>
      </p:ext>
    </p:extLst>
  </p:cSld>
  <p:clrMap bg1="lt1" tx1="dk1" bg2="lt2" tx2="dk2" accent1="accent1" accent2="accent2" accent3="accent3" accent4="accent4" accent5="accent5" accent6="accent6" hlink="hlink" folHlink="folHlink"/>
  <p:sldLayoutIdLst>
    <p:sldLayoutId id="2147484018" r:id="rId1"/>
    <p:sldLayoutId id="2147484019" r:id="rId2"/>
    <p:sldLayoutId id="2147484020" r:id="rId3"/>
    <p:sldLayoutId id="2147484021" r:id="rId4"/>
    <p:sldLayoutId id="2147484023" r:id="rId5"/>
  </p:sldLayoutIdLst>
  <p:hf hdr="0" ftr="0" dt="0"/>
  <p:txStyles>
    <p:titleStyle>
      <a:lvl1pPr algn="ctr" defTabSz="1828434" rtl="0" eaLnBrk="1" latinLnBrk="0" hangingPunct="1">
        <a:lnSpc>
          <a:spcPct val="90000"/>
        </a:lnSpc>
        <a:spcBef>
          <a:spcPct val="0"/>
        </a:spcBef>
        <a:buNone/>
        <a:defRPr lang="en-US" sz="8000" b="0" i="0" kern="1200" spc="-100" baseline="0">
          <a:solidFill>
            <a:schemeClr val="tx2"/>
          </a:solidFill>
          <a:latin typeface="Raleway" pitchFamily="2" charset="77"/>
          <a:ea typeface="Open Sans Light" panose="020B0306030504020204" pitchFamily="34" charset="0"/>
          <a:cs typeface="Heebo Medium" pitchFamily="2" charset="-79"/>
        </a:defRPr>
      </a:lvl1pPr>
    </p:titleStyle>
    <p:bodyStyle>
      <a:lvl1pPr marL="457109" indent="-457109" algn="l" defTabSz="1828434" rtl="0" eaLnBrk="1" latinLnBrk="0" hangingPunct="1">
        <a:lnSpc>
          <a:spcPct val="90000"/>
        </a:lnSpc>
        <a:spcBef>
          <a:spcPts val="2000"/>
        </a:spcBef>
        <a:buFont typeface="Arial" panose="020B0604020202020204" pitchFamily="34" charset="0"/>
        <a:buChar char="•"/>
        <a:defRPr lang="en-US" sz="4400" b="0" i="0" kern="1200" spc="-30" baseline="0" dirty="0" smtClean="0">
          <a:solidFill>
            <a:schemeClr val="tx1"/>
          </a:solidFill>
          <a:effectLst/>
          <a:latin typeface="Raleway" pitchFamily="2" charset="77"/>
          <a:ea typeface="Open Sans Light" panose="020B0306030504020204" pitchFamily="34" charset="0"/>
          <a:cs typeface="Open Sans" charset="0"/>
        </a:defRPr>
      </a:lvl1pPr>
      <a:lvl2pPr marL="1371326" indent="-457109" algn="l" defTabSz="1828434" rtl="0" eaLnBrk="1" latinLnBrk="0" hangingPunct="1">
        <a:lnSpc>
          <a:spcPct val="90000"/>
        </a:lnSpc>
        <a:spcBef>
          <a:spcPts val="1000"/>
        </a:spcBef>
        <a:buFont typeface="Arial" panose="020B0604020202020204" pitchFamily="34" charset="0"/>
        <a:buChar char="•"/>
        <a:defRPr lang="en-US" sz="3600" b="0" i="0" kern="1200" spc="-30" baseline="0" dirty="0" smtClean="0">
          <a:solidFill>
            <a:schemeClr val="tx1"/>
          </a:solidFill>
          <a:effectLst/>
          <a:latin typeface="Raleway" pitchFamily="2" charset="77"/>
          <a:ea typeface="Open Sans Light" panose="020B0306030504020204" pitchFamily="34" charset="0"/>
          <a:cs typeface="Open Sans" charset="0"/>
        </a:defRPr>
      </a:lvl2pPr>
      <a:lvl3pPr marL="2285543" indent="-457109" algn="l" defTabSz="1828434" rtl="0" eaLnBrk="1" latinLnBrk="0" hangingPunct="1">
        <a:lnSpc>
          <a:spcPct val="90000"/>
        </a:lnSpc>
        <a:spcBef>
          <a:spcPts val="1000"/>
        </a:spcBef>
        <a:buFont typeface="Arial" panose="020B0604020202020204" pitchFamily="34" charset="0"/>
        <a:buChar char="•"/>
        <a:defRPr lang="en-US" sz="3200" b="0" i="0" kern="1200" spc="-30" baseline="0" dirty="0" smtClean="0">
          <a:solidFill>
            <a:schemeClr val="tx1"/>
          </a:solidFill>
          <a:effectLst/>
          <a:latin typeface="Raleway" pitchFamily="2" charset="77"/>
          <a:ea typeface="Open Sans Light" panose="020B0306030504020204" pitchFamily="34" charset="0"/>
          <a:cs typeface="Open Sans" charset="0"/>
        </a:defRPr>
      </a:lvl3pPr>
      <a:lvl4pPr marL="3199760" indent="-457109" algn="l" defTabSz="1828434" rtl="0" eaLnBrk="1" latinLnBrk="0" hangingPunct="1">
        <a:lnSpc>
          <a:spcPct val="90000"/>
        </a:lnSpc>
        <a:spcBef>
          <a:spcPts val="1000"/>
        </a:spcBef>
        <a:buFont typeface="Arial" panose="020B0604020202020204" pitchFamily="34" charset="0"/>
        <a:buChar char="•"/>
        <a:defRPr lang="en-US" sz="2800" b="0" i="0" kern="1200" spc="-30" baseline="0" dirty="0" smtClean="0">
          <a:solidFill>
            <a:schemeClr val="tx1"/>
          </a:solidFill>
          <a:effectLst/>
          <a:latin typeface="Raleway" pitchFamily="2" charset="77"/>
          <a:ea typeface="Open Sans Light" panose="020B0306030504020204" pitchFamily="34" charset="0"/>
          <a:cs typeface="Open Sans" charset="0"/>
        </a:defRPr>
      </a:lvl4pPr>
      <a:lvl5pPr marL="4113977" indent="-457109" algn="l" defTabSz="1828434" rtl="0" eaLnBrk="1" latinLnBrk="0" hangingPunct="1">
        <a:lnSpc>
          <a:spcPct val="90000"/>
        </a:lnSpc>
        <a:spcBef>
          <a:spcPts val="1000"/>
        </a:spcBef>
        <a:buFont typeface="Arial" panose="020B0604020202020204" pitchFamily="34" charset="0"/>
        <a:buChar char="•"/>
        <a:defRPr lang="en-US" sz="2800" b="0" i="0" kern="1200" spc="-30" baseline="0" dirty="0">
          <a:solidFill>
            <a:schemeClr val="tx1"/>
          </a:solidFill>
          <a:effectLst/>
          <a:latin typeface="Raleway" pitchFamily="2" charset="77"/>
          <a:ea typeface="Open Sans Light" panose="020B0306030504020204" pitchFamily="34" charset="0"/>
          <a:cs typeface="Open Sans"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958">
          <p15:clr>
            <a:srgbClr val="A4A3A4"/>
          </p15:clr>
        </p15:guide>
        <p15:guide id="2" orient="horz" pos="480">
          <p15:clr>
            <a:srgbClr val="A4A3A4"/>
          </p15:clr>
        </p15:guide>
        <p15:guide id="3" pos="14398">
          <p15:clr>
            <a:srgbClr val="A4A3A4"/>
          </p15:clr>
        </p15:guide>
        <p15:guide id="5" orient="horz" pos="4320">
          <p15:clr>
            <a:srgbClr val="A4A3A4"/>
          </p15:clr>
        </p15:guide>
        <p15:guide id="6" orient="horz" pos="7997">
          <p15:clr>
            <a:srgbClr val="A4A3A4"/>
          </p15:clr>
        </p15:guide>
        <p15:guide id="7" pos="7678">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5.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s://www.pexels.com/photo/blond-woman-wearing-blazer-4428046/" TargetMode="External"/><Relationship Id="rId3" Type="http://schemas.openxmlformats.org/officeDocument/2006/relationships/hyperlink" Target="https://www.pexels.com/photo/photo-of-people-holding-each-other-s-hands-3184433/" TargetMode="External"/><Relationship Id="rId7" Type="http://schemas.openxmlformats.org/officeDocument/2006/relationships/hyperlink" Target="https://www.pexels.com/photo/a-businesswoman-sitting-at-the-desk-26692095/" TargetMode="External"/><Relationship Id="rId2" Type="http://schemas.openxmlformats.org/officeDocument/2006/relationships/hyperlink" Target="https://fonts.google.com/specimen/Montserrat" TargetMode="External"/><Relationship Id="rId1" Type="http://schemas.openxmlformats.org/officeDocument/2006/relationships/slideLayout" Target="../slideLayouts/slideLayout1.xml"/><Relationship Id="rId6" Type="http://schemas.openxmlformats.org/officeDocument/2006/relationships/hyperlink" Target="https://www.pexels.com/photo/woman-wearing-gray-notch-lapel-suit-jacket-2381069/" TargetMode="External"/><Relationship Id="rId5" Type="http://schemas.openxmlformats.org/officeDocument/2006/relationships/hyperlink" Target="https://www.pexels.com/photo/group-of-people-sitting-by-the-wooden-table-8524951/" TargetMode="External"/><Relationship Id="rId4" Type="http://schemas.openxmlformats.org/officeDocument/2006/relationships/hyperlink" Target="https://www.pexels.com/photo/people-working-at-the-office-7640739/"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73EB834-A6DF-BC36-FA44-03914F3C8CE7}"/>
              </a:ext>
            </a:extLst>
          </p:cNvPr>
          <p:cNvSpPr/>
          <p:nvPr/>
        </p:nvSpPr>
        <p:spPr>
          <a:xfrm>
            <a:off x="-1" y="0"/>
            <a:ext cx="19992109"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A8321189-7DF3-D3E2-3C18-EAF0AB9C9384}"/>
              </a:ext>
            </a:extLst>
          </p:cNvPr>
          <p:cNvCxnSpPr/>
          <p:nvPr/>
        </p:nvCxnSpPr>
        <p:spPr>
          <a:xfrm>
            <a:off x="9331036" y="2850936"/>
            <a:ext cx="10661072" cy="3948545"/>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9E5EF402-91EF-CDAC-5C26-53CA790D2A70}"/>
              </a:ext>
            </a:extLst>
          </p:cNvPr>
          <p:cNvSpPr/>
          <p:nvPr/>
        </p:nvSpPr>
        <p:spPr>
          <a:xfrm>
            <a:off x="15370879" y="4530436"/>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162112B9-FC29-25E3-1A7E-D89CB398927D}"/>
              </a:ext>
            </a:extLst>
          </p:cNvPr>
          <p:cNvCxnSpPr>
            <a:cxnSpLocks/>
          </p:cNvCxnSpPr>
          <p:nvPr/>
        </p:nvCxnSpPr>
        <p:spPr>
          <a:xfrm flipH="1">
            <a:off x="-427366" y="4273109"/>
            <a:ext cx="5092884" cy="188625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012C513F-4B75-26EA-3338-2F26FBB35E2C}"/>
              </a:ext>
            </a:extLst>
          </p:cNvPr>
          <p:cNvSpPr/>
          <p:nvPr/>
        </p:nvSpPr>
        <p:spPr>
          <a:xfrm>
            <a:off x="3643057" y="3587309"/>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5928EF38-0EE1-8F6D-B637-814753FAA878}"/>
              </a:ext>
            </a:extLst>
          </p:cNvPr>
          <p:cNvCxnSpPr>
            <a:cxnSpLocks/>
          </p:cNvCxnSpPr>
          <p:nvPr/>
        </p:nvCxnSpPr>
        <p:spPr>
          <a:xfrm flipH="1">
            <a:off x="15415182" y="10728280"/>
            <a:ext cx="4581854" cy="162837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39D873F9-C470-2017-89BA-D9E14917193A}"/>
              </a:ext>
            </a:extLst>
          </p:cNvPr>
          <p:cNvSpPr/>
          <p:nvPr/>
        </p:nvSpPr>
        <p:spPr>
          <a:xfrm>
            <a:off x="17020309" y="10646464"/>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1C2A3572-494B-02BE-01BD-906A0B5ADA1A}"/>
              </a:ext>
            </a:extLst>
          </p:cNvPr>
          <p:cNvCxnSpPr>
            <a:cxnSpLocks/>
          </p:cNvCxnSpPr>
          <p:nvPr/>
        </p:nvCxnSpPr>
        <p:spPr>
          <a:xfrm flipH="1">
            <a:off x="15159667" y="416223"/>
            <a:ext cx="5092884" cy="188625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038A944D-83BA-8587-0CED-90E77BA07DD3}"/>
              </a:ext>
            </a:extLst>
          </p:cNvPr>
          <p:cNvSpPr/>
          <p:nvPr/>
        </p:nvSpPr>
        <p:spPr>
          <a:xfrm>
            <a:off x="17940239" y="241645"/>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09FC01CC-5978-61A8-F220-A071B0682D20}"/>
              </a:ext>
            </a:extLst>
          </p:cNvPr>
          <p:cNvSpPr txBox="1"/>
          <p:nvPr/>
        </p:nvSpPr>
        <p:spPr>
          <a:xfrm>
            <a:off x="1520825" y="869010"/>
            <a:ext cx="4412059" cy="677173"/>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b="1" dirty="0">
                <a:solidFill>
                  <a:schemeClr val="bg2"/>
                </a:solidFill>
              </a:rPr>
              <a:t>COMPANY NAME</a:t>
            </a:r>
          </a:p>
        </p:txBody>
      </p:sp>
      <p:sp>
        <p:nvSpPr>
          <p:cNvPr id="10" name="TextBox 9">
            <a:extLst>
              <a:ext uri="{FF2B5EF4-FFF2-40B4-BE49-F238E27FC236}">
                <a16:creationId xmlns:a16="http://schemas.microsoft.com/office/drawing/2014/main" id="{742A5EB1-09DC-5A10-D81E-B7F58DBB81CA}"/>
              </a:ext>
            </a:extLst>
          </p:cNvPr>
          <p:cNvSpPr txBox="1"/>
          <p:nvPr/>
        </p:nvSpPr>
        <p:spPr>
          <a:xfrm>
            <a:off x="21535053" y="12018064"/>
            <a:ext cx="1321772" cy="677173"/>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algn="r"/>
            <a:r>
              <a:rPr lang="en-US" b="1" dirty="0">
                <a:solidFill>
                  <a:schemeClr val="accent3"/>
                </a:solidFill>
              </a:rPr>
              <a:t>20XX</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520825" y="6229024"/>
            <a:ext cx="12329228" cy="6617966"/>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sz="19900" dirty="0">
                <a:solidFill>
                  <a:schemeClr val="accent3"/>
                </a:solidFill>
              </a:rPr>
              <a:t>Investor Pitch</a:t>
            </a:r>
          </a:p>
        </p:txBody>
      </p:sp>
    </p:spTree>
    <p:extLst>
      <p:ext uri="{BB962C8B-B14F-4D97-AF65-F5344CB8AC3E}">
        <p14:creationId xmlns:p14="http://schemas.microsoft.com/office/powerpoint/2010/main" val="18546360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D8B997D-9B9D-6677-BDF4-FBE3F678A570}"/>
              </a:ext>
            </a:extLst>
          </p:cNvPr>
          <p:cNvSpPr/>
          <p:nvPr/>
        </p:nvSpPr>
        <p:spPr>
          <a:xfrm>
            <a:off x="0" y="0"/>
            <a:ext cx="2576701"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BE8601D2-3C06-9E1B-9316-3289A6637F2A}"/>
              </a:ext>
            </a:extLst>
          </p:cNvPr>
          <p:cNvCxnSpPr>
            <a:cxnSpLocks/>
          </p:cNvCxnSpPr>
          <p:nvPr/>
        </p:nvCxnSpPr>
        <p:spPr>
          <a:xfrm flipH="1" flipV="1">
            <a:off x="21047740" y="10216206"/>
            <a:ext cx="4657248" cy="298024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B7D7886-552C-BF85-AA30-2782E8CB1754}"/>
              </a:ext>
            </a:extLst>
          </p:cNvPr>
          <p:cNvCxnSpPr>
            <a:cxnSpLocks/>
          </p:cNvCxnSpPr>
          <p:nvPr/>
        </p:nvCxnSpPr>
        <p:spPr>
          <a:xfrm flipH="1">
            <a:off x="-228600" y="1724891"/>
            <a:ext cx="3636818" cy="237518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5D9A91DF-716B-F8B6-88F3-F7CA8194F5C1}"/>
              </a:ext>
            </a:extLst>
          </p:cNvPr>
          <p:cNvSpPr/>
          <p:nvPr/>
        </p:nvSpPr>
        <p:spPr>
          <a:xfrm>
            <a:off x="20361940" y="9530406"/>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9AB31D58-D4F5-A01B-2134-B63066010ED4}"/>
              </a:ext>
            </a:extLst>
          </p:cNvPr>
          <p:cNvSpPr/>
          <p:nvPr/>
        </p:nvSpPr>
        <p:spPr>
          <a:xfrm>
            <a:off x="2960740" y="833603"/>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D1BE5F7-2132-C9D0-CE67-B3E0D8EF7CEA}"/>
              </a:ext>
            </a:extLst>
          </p:cNvPr>
          <p:cNvSpPr txBox="1"/>
          <p:nvPr/>
        </p:nvSpPr>
        <p:spPr>
          <a:xfrm>
            <a:off x="4424945" y="8530535"/>
            <a:ext cx="3617092" cy="223029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What your brand does well</a:t>
            </a:r>
          </a:p>
        </p:txBody>
      </p:sp>
      <p:sp>
        <p:nvSpPr>
          <p:cNvPr id="2" name="TextBox 1">
            <a:extLst>
              <a:ext uri="{FF2B5EF4-FFF2-40B4-BE49-F238E27FC236}">
                <a16:creationId xmlns:a16="http://schemas.microsoft.com/office/drawing/2014/main" id="{21BC86C4-3F94-B712-F8D2-9A029FB90586}"/>
              </a:ext>
            </a:extLst>
          </p:cNvPr>
          <p:cNvSpPr txBox="1"/>
          <p:nvPr/>
        </p:nvSpPr>
        <p:spPr>
          <a:xfrm>
            <a:off x="10264635" y="8530535"/>
            <a:ext cx="3617092" cy="223029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What the costumer wants</a:t>
            </a:r>
          </a:p>
        </p:txBody>
      </p:sp>
      <p:sp>
        <p:nvSpPr>
          <p:cNvPr id="3" name="TextBox 2">
            <a:extLst>
              <a:ext uri="{FF2B5EF4-FFF2-40B4-BE49-F238E27FC236}">
                <a16:creationId xmlns:a16="http://schemas.microsoft.com/office/drawing/2014/main" id="{1A1CFDE0-86C5-95B0-8547-B7776BEFAC81}"/>
              </a:ext>
            </a:extLst>
          </p:cNvPr>
          <p:cNvSpPr txBox="1"/>
          <p:nvPr/>
        </p:nvSpPr>
        <p:spPr>
          <a:xfrm>
            <a:off x="15314616" y="8530534"/>
            <a:ext cx="3949601" cy="223029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What your competitor does well</a:t>
            </a:r>
          </a:p>
        </p:txBody>
      </p:sp>
      <p:sp>
        <p:nvSpPr>
          <p:cNvPr id="4" name="TextBox 3">
            <a:extLst>
              <a:ext uri="{FF2B5EF4-FFF2-40B4-BE49-F238E27FC236}">
                <a16:creationId xmlns:a16="http://schemas.microsoft.com/office/drawing/2014/main" id="{0E52F7D8-09D1-ACC6-5725-2AB6FDB1B1F0}"/>
              </a:ext>
            </a:extLst>
          </p:cNvPr>
          <p:cNvSpPr txBox="1"/>
          <p:nvPr/>
        </p:nvSpPr>
        <p:spPr>
          <a:xfrm>
            <a:off x="4094018" y="4805449"/>
            <a:ext cx="17706931" cy="262347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A USP Is a distinctive factor or benefit that sets a product, service, or brand apart from competitors in the eyes of customers. It is the unique element or combination of elements that makes a company's offering more appealing or valuable to customers compared to alternatives in the market.</a:t>
            </a:r>
          </a:p>
        </p:txBody>
      </p:sp>
      <p:sp>
        <p:nvSpPr>
          <p:cNvPr id="11" name="TextBox 10">
            <a:extLst>
              <a:ext uri="{FF2B5EF4-FFF2-40B4-BE49-F238E27FC236}">
                <a16:creationId xmlns:a16="http://schemas.microsoft.com/office/drawing/2014/main" id="{DEBE3658-201B-712E-867E-2EB391195D5B}"/>
              </a:ext>
            </a:extLst>
          </p:cNvPr>
          <p:cNvSpPr txBox="1"/>
          <p:nvPr/>
        </p:nvSpPr>
        <p:spPr>
          <a:xfrm>
            <a:off x="4101526" y="2952559"/>
            <a:ext cx="17691102"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Unique Selling Proposition (USP)</a:t>
            </a:r>
          </a:p>
        </p:txBody>
      </p:sp>
    </p:spTree>
    <p:extLst>
      <p:ext uri="{BB962C8B-B14F-4D97-AF65-F5344CB8AC3E}">
        <p14:creationId xmlns:p14="http://schemas.microsoft.com/office/powerpoint/2010/main" val="22359471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D702C66C-A9D3-A1EB-5271-49D90187D761}"/>
              </a:ext>
            </a:extLst>
          </p:cNvPr>
          <p:cNvSpPr/>
          <p:nvPr/>
        </p:nvSpPr>
        <p:spPr>
          <a:xfrm>
            <a:off x="4959065" y="6413429"/>
            <a:ext cx="774507" cy="7745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E54A92A4-EF88-4471-8EED-0EDB8FEE184E}"/>
              </a:ext>
            </a:extLst>
          </p:cNvPr>
          <p:cNvSpPr/>
          <p:nvPr/>
        </p:nvSpPr>
        <p:spPr>
          <a:xfrm>
            <a:off x="4959065" y="9052339"/>
            <a:ext cx="774507" cy="7745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0A95494-18A3-416C-4415-E2A923DED17F}"/>
              </a:ext>
            </a:extLst>
          </p:cNvPr>
          <p:cNvSpPr/>
          <p:nvPr/>
        </p:nvSpPr>
        <p:spPr>
          <a:xfrm>
            <a:off x="14712665" y="6413429"/>
            <a:ext cx="774507" cy="7745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1F3A3C43-8BA9-97E7-E1DB-A8080371DFD8}"/>
              </a:ext>
            </a:extLst>
          </p:cNvPr>
          <p:cNvSpPr/>
          <p:nvPr/>
        </p:nvSpPr>
        <p:spPr>
          <a:xfrm>
            <a:off x="14712665" y="9052339"/>
            <a:ext cx="774507" cy="7745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9879BC3-2A4B-7AA2-5D94-B781FCDC0F6E}"/>
              </a:ext>
            </a:extLst>
          </p:cNvPr>
          <p:cNvSpPr/>
          <p:nvPr/>
        </p:nvSpPr>
        <p:spPr>
          <a:xfrm>
            <a:off x="0" y="0"/>
            <a:ext cx="3616036"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a:extLst>
              <a:ext uri="{FF2B5EF4-FFF2-40B4-BE49-F238E27FC236}">
                <a16:creationId xmlns:a16="http://schemas.microsoft.com/office/drawing/2014/main" id="{847F9C7B-86E4-A2B6-E122-C4E485D810D0}"/>
              </a:ext>
            </a:extLst>
          </p:cNvPr>
          <p:cNvCxnSpPr>
            <a:cxnSpLocks/>
          </p:cNvCxnSpPr>
          <p:nvPr/>
        </p:nvCxnSpPr>
        <p:spPr>
          <a:xfrm flipH="1">
            <a:off x="-228600" y="2826327"/>
            <a:ext cx="1950328" cy="1273747"/>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F4BD2B57-1925-56AC-28DD-1671C9A4BB24}"/>
              </a:ext>
            </a:extLst>
          </p:cNvPr>
          <p:cNvCxnSpPr>
            <a:cxnSpLocks/>
          </p:cNvCxnSpPr>
          <p:nvPr/>
        </p:nvCxnSpPr>
        <p:spPr>
          <a:xfrm>
            <a:off x="1623965" y="7778592"/>
            <a:ext cx="1950328" cy="1273747"/>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F50CE33-23DC-E3B7-66DC-6F95E4324B7A}"/>
              </a:ext>
            </a:extLst>
          </p:cNvPr>
          <p:cNvCxnSpPr>
            <a:cxnSpLocks/>
          </p:cNvCxnSpPr>
          <p:nvPr/>
        </p:nvCxnSpPr>
        <p:spPr>
          <a:xfrm flipH="1">
            <a:off x="0" y="11847462"/>
            <a:ext cx="2327794" cy="1520268"/>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07C60D14-5E57-79A2-EF58-3FC588A74D82}"/>
              </a:ext>
            </a:extLst>
          </p:cNvPr>
          <p:cNvSpPr/>
          <p:nvPr/>
        </p:nvSpPr>
        <p:spPr>
          <a:xfrm>
            <a:off x="1035928" y="2091600"/>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D994C5EF-94FE-AC1E-5FB9-13451D758C0D}"/>
              </a:ext>
            </a:extLst>
          </p:cNvPr>
          <p:cNvSpPr/>
          <p:nvPr/>
        </p:nvSpPr>
        <p:spPr>
          <a:xfrm>
            <a:off x="1015146" y="7007322"/>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0921E925-EA21-172D-F2C0-B95F047D1EA5}"/>
              </a:ext>
            </a:extLst>
          </p:cNvPr>
          <p:cNvSpPr/>
          <p:nvPr/>
        </p:nvSpPr>
        <p:spPr>
          <a:xfrm>
            <a:off x="1913329" y="10938600"/>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D3D17DCD-E48E-BECF-C2F9-AB0FFEA81381}"/>
              </a:ext>
            </a:extLst>
          </p:cNvPr>
          <p:cNvSpPr txBox="1"/>
          <p:nvPr/>
        </p:nvSpPr>
        <p:spPr>
          <a:xfrm>
            <a:off x="6020162" y="7424508"/>
            <a:ext cx="6872049" cy="131542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12" name="TextBox 11">
            <a:extLst>
              <a:ext uri="{FF2B5EF4-FFF2-40B4-BE49-F238E27FC236}">
                <a16:creationId xmlns:a16="http://schemas.microsoft.com/office/drawing/2014/main" id="{94F36EBD-8B76-9EEF-2344-86D2AD1552E5}"/>
              </a:ext>
            </a:extLst>
          </p:cNvPr>
          <p:cNvSpPr txBox="1"/>
          <p:nvPr/>
        </p:nvSpPr>
        <p:spPr>
          <a:xfrm>
            <a:off x="6020162" y="10139736"/>
            <a:ext cx="6872049" cy="131542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13" name="TextBox 12">
            <a:extLst>
              <a:ext uri="{FF2B5EF4-FFF2-40B4-BE49-F238E27FC236}">
                <a16:creationId xmlns:a16="http://schemas.microsoft.com/office/drawing/2014/main" id="{154F2BC8-7A6F-C6D0-3CE4-71D9F8748C26}"/>
              </a:ext>
            </a:extLst>
          </p:cNvPr>
          <p:cNvSpPr txBox="1"/>
          <p:nvPr/>
        </p:nvSpPr>
        <p:spPr>
          <a:xfrm>
            <a:off x="15984776" y="7424508"/>
            <a:ext cx="6872049" cy="131542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14" name="TextBox 13">
            <a:extLst>
              <a:ext uri="{FF2B5EF4-FFF2-40B4-BE49-F238E27FC236}">
                <a16:creationId xmlns:a16="http://schemas.microsoft.com/office/drawing/2014/main" id="{448A2611-5A20-C2EB-7534-A3F0530E8EF6}"/>
              </a:ext>
            </a:extLst>
          </p:cNvPr>
          <p:cNvSpPr txBox="1"/>
          <p:nvPr/>
        </p:nvSpPr>
        <p:spPr>
          <a:xfrm>
            <a:off x="15984776" y="10139736"/>
            <a:ext cx="6872049" cy="131542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5" name="TextBox 4">
            <a:extLst>
              <a:ext uri="{FF2B5EF4-FFF2-40B4-BE49-F238E27FC236}">
                <a16:creationId xmlns:a16="http://schemas.microsoft.com/office/drawing/2014/main" id="{C4C9BF4E-D11D-7B3B-622C-FF51B5E7F4B7}"/>
              </a:ext>
            </a:extLst>
          </p:cNvPr>
          <p:cNvSpPr txBox="1"/>
          <p:nvPr/>
        </p:nvSpPr>
        <p:spPr>
          <a:xfrm>
            <a:off x="6020162" y="6413429"/>
            <a:ext cx="6872050"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Intangibility</a:t>
            </a:r>
          </a:p>
        </p:txBody>
      </p:sp>
      <p:sp>
        <p:nvSpPr>
          <p:cNvPr id="3" name="TextBox 2">
            <a:extLst>
              <a:ext uri="{FF2B5EF4-FFF2-40B4-BE49-F238E27FC236}">
                <a16:creationId xmlns:a16="http://schemas.microsoft.com/office/drawing/2014/main" id="{4178D6F4-69A3-8061-17A5-66E794DA22D6}"/>
              </a:ext>
            </a:extLst>
          </p:cNvPr>
          <p:cNvSpPr txBox="1"/>
          <p:nvPr/>
        </p:nvSpPr>
        <p:spPr>
          <a:xfrm>
            <a:off x="6020162" y="9052339"/>
            <a:ext cx="6872050"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Inseparability</a:t>
            </a:r>
          </a:p>
        </p:txBody>
      </p:sp>
      <p:sp>
        <p:nvSpPr>
          <p:cNvPr id="7" name="TextBox 6">
            <a:extLst>
              <a:ext uri="{FF2B5EF4-FFF2-40B4-BE49-F238E27FC236}">
                <a16:creationId xmlns:a16="http://schemas.microsoft.com/office/drawing/2014/main" id="{A52FA68D-1C21-76E7-0902-D7543D5EF030}"/>
              </a:ext>
            </a:extLst>
          </p:cNvPr>
          <p:cNvSpPr txBox="1"/>
          <p:nvPr/>
        </p:nvSpPr>
        <p:spPr>
          <a:xfrm>
            <a:off x="15984776" y="6413429"/>
            <a:ext cx="6872047"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Variability</a:t>
            </a:r>
          </a:p>
        </p:txBody>
      </p:sp>
      <p:sp>
        <p:nvSpPr>
          <p:cNvPr id="9" name="TextBox 8">
            <a:extLst>
              <a:ext uri="{FF2B5EF4-FFF2-40B4-BE49-F238E27FC236}">
                <a16:creationId xmlns:a16="http://schemas.microsoft.com/office/drawing/2014/main" id="{DB3939DF-C384-04A2-7309-1963EEF618D7}"/>
              </a:ext>
            </a:extLst>
          </p:cNvPr>
          <p:cNvSpPr txBox="1"/>
          <p:nvPr/>
        </p:nvSpPr>
        <p:spPr>
          <a:xfrm>
            <a:off x="15984776" y="9052339"/>
            <a:ext cx="6872046"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Perishability</a:t>
            </a:r>
          </a:p>
        </p:txBody>
      </p:sp>
      <p:sp>
        <p:nvSpPr>
          <p:cNvPr id="4" name="TextBox 3">
            <a:extLst>
              <a:ext uri="{FF2B5EF4-FFF2-40B4-BE49-F238E27FC236}">
                <a16:creationId xmlns:a16="http://schemas.microsoft.com/office/drawing/2014/main" id="{3EECF1E0-31DC-E5F6-4588-C8017EB3251A}"/>
              </a:ext>
            </a:extLst>
          </p:cNvPr>
          <p:cNvSpPr txBox="1"/>
          <p:nvPr/>
        </p:nvSpPr>
        <p:spPr>
          <a:xfrm>
            <a:off x="4959065" y="3616782"/>
            <a:ext cx="17897757" cy="1974708"/>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A service feature is a specific attribute or characteristic of a service that provides value or benefits to the customer. These features distinguish one service offering from another and contribute to the overall customer experience.</a:t>
            </a:r>
          </a:p>
        </p:txBody>
      </p:sp>
      <p:sp>
        <p:nvSpPr>
          <p:cNvPr id="11" name="TextBox 10">
            <a:extLst>
              <a:ext uri="{FF2B5EF4-FFF2-40B4-BE49-F238E27FC236}">
                <a16:creationId xmlns:a16="http://schemas.microsoft.com/office/drawing/2014/main" id="{DEBE3658-201B-712E-867E-2EB391195D5B}"/>
              </a:ext>
            </a:extLst>
          </p:cNvPr>
          <p:cNvSpPr txBox="1"/>
          <p:nvPr/>
        </p:nvSpPr>
        <p:spPr>
          <a:xfrm>
            <a:off x="4959065" y="1766032"/>
            <a:ext cx="17897760"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Product/Service Features</a:t>
            </a:r>
          </a:p>
        </p:txBody>
      </p:sp>
    </p:spTree>
    <p:extLst>
      <p:ext uri="{BB962C8B-B14F-4D97-AF65-F5344CB8AC3E}">
        <p14:creationId xmlns:p14="http://schemas.microsoft.com/office/powerpoint/2010/main" val="13145842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31D1725-2878-CD54-C776-CCC11CC4838F}"/>
              </a:ext>
            </a:extLst>
          </p:cNvPr>
          <p:cNvSpPr/>
          <p:nvPr/>
        </p:nvSpPr>
        <p:spPr>
          <a:xfrm>
            <a:off x="0" y="11679382"/>
            <a:ext cx="24377650" cy="20366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6434DE6F-F225-04ED-68BA-4C6EC8CCB902}"/>
              </a:ext>
            </a:extLst>
          </p:cNvPr>
          <p:cNvCxnSpPr>
            <a:cxnSpLocks/>
          </p:cNvCxnSpPr>
          <p:nvPr/>
        </p:nvCxnSpPr>
        <p:spPr>
          <a:xfrm flipH="1">
            <a:off x="1721728" y="12701021"/>
            <a:ext cx="1950328" cy="1273747"/>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AE970370-5B0E-A3C8-3D4B-08EFA020B9A1}"/>
              </a:ext>
            </a:extLst>
          </p:cNvPr>
          <p:cNvSpPr/>
          <p:nvPr/>
        </p:nvSpPr>
        <p:spPr>
          <a:xfrm>
            <a:off x="2986256" y="11966294"/>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50228270-E978-7C1D-A1ED-A4F2665D71BD}"/>
              </a:ext>
            </a:extLst>
          </p:cNvPr>
          <p:cNvCxnSpPr>
            <a:cxnSpLocks/>
          </p:cNvCxnSpPr>
          <p:nvPr/>
        </p:nvCxnSpPr>
        <p:spPr>
          <a:xfrm flipH="1">
            <a:off x="20416230" y="11657713"/>
            <a:ext cx="1950328" cy="1273747"/>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201ACC16-8F76-560E-2FFB-5E89B894322F}"/>
              </a:ext>
            </a:extLst>
          </p:cNvPr>
          <p:cNvSpPr/>
          <p:nvPr/>
        </p:nvSpPr>
        <p:spPr>
          <a:xfrm>
            <a:off x="19620772" y="12361149"/>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1F933E48-DEE4-DE0B-3805-0148EC191E68}"/>
              </a:ext>
            </a:extLst>
          </p:cNvPr>
          <p:cNvSpPr txBox="1"/>
          <p:nvPr/>
        </p:nvSpPr>
        <p:spPr>
          <a:xfrm>
            <a:off x="2271102" y="5941946"/>
            <a:ext cx="8911587"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32" name="TextBox 31">
            <a:extLst>
              <a:ext uri="{FF2B5EF4-FFF2-40B4-BE49-F238E27FC236}">
                <a16:creationId xmlns:a16="http://schemas.microsoft.com/office/drawing/2014/main" id="{A727F3B6-F84C-1D06-6D9A-7DB9A39BAAD0}"/>
              </a:ext>
            </a:extLst>
          </p:cNvPr>
          <p:cNvSpPr txBox="1"/>
          <p:nvPr/>
        </p:nvSpPr>
        <p:spPr>
          <a:xfrm>
            <a:off x="2271102" y="8918997"/>
            <a:ext cx="8911587"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36" name="TextBox 35">
            <a:extLst>
              <a:ext uri="{FF2B5EF4-FFF2-40B4-BE49-F238E27FC236}">
                <a16:creationId xmlns:a16="http://schemas.microsoft.com/office/drawing/2014/main" id="{CFBE63C4-0515-90F0-896B-37492589F5F3}"/>
              </a:ext>
            </a:extLst>
          </p:cNvPr>
          <p:cNvSpPr txBox="1"/>
          <p:nvPr/>
        </p:nvSpPr>
        <p:spPr>
          <a:xfrm>
            <a:off x="12939101" y="2963824"/>
            <a:ext cx="9123724"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40" name="TextBox 39">
            <a:extLst>
              <a:ext uri="{FF2B5EF4-FFF2-40B4-BE49-F238E27FC236}">
                <a16:creationId xmlns:a16="http://schemas.microsoft.com/office/drawing/2014/main" id="{7CEADC5A-9954-89A5-81E3-EAA7B34C7856}"/>
              </a:ext>
            </a:extLst>
          </p:cNvPr>
          <p:cNvSpPr txBox="1"/>
          <p:nvPr/>
        </p:nvSpPr>
        <p:spPr>
          <a:xfrm>
            <a:off x="12939101" y="5941946"/>
            <a:ext cx="9123729"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44" name="TextBox 43">
            <a:extLst>
              <a:ext uri="{FF2B5EF4-FFF2-40B4-BE49-F238E27FC236}">
                <a16:creationId xmlns:a16="http://schemas.microsoft.com/office/drawing/2014/main" id="{7DBA2C81-68C1-6ED2-C48B-48C958B5D9AB}"/>
              </a:ext>
            </a:extLst>
          </p:cNvPr>
          <p:cNvSpPr txBox="1"/>
          <p:nvPr/>
        </p:nvSpPr>
        <p:spPr>
          <a:xfrm>
            <a:off x="12939101" y="8918997"/>
            <a:ext cx="9123726"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5" name="TextBox 4">
            <a:extLst>
              <a:ext uri="{FF2B5EF4-FFF2-40B4-BE49-F238E27FC236}">
                <a16:creationId xmlns:a16="http://schemas.microsoft.com/office/drawing/2014/main" id="{F3AB5B3C-BE59-96D0-9C28-F21A72E421EA}"/>
              </a:ext>
            </a:extLst>
          </p:cNvPr>
          <p:cNvSpPr txBox="1"/>
          <p:nvPr/>
        </p:nvSpPr>
        <p:spPr>
          <a:xfrm>
            <a:off x="2271102" y="4756992"/>
            <a:ext cx="8911590"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Problem</a:t>
            </a:r>
          </a:p>
        </p:txBody>
      </p:sp>
      <p:sp>
        <p:nvSpPr>
          <p:cNvPr id="33" name="TextBox 32">
            <a:extLst>
              <a:ext uri="{FF2B5EF4-FFF2-40B4-BE49-F238E27FC236}">
                <a16:creationId xmlns:a16="http://schemas.microsoft.com/office/drawing/2014/main" id="{0EA695A2-0E9D-C390-1BE0-937F82BB4E53}"/>
              </a:ext>
            </a:extLst>
          </p:cNvPr>
          <p:cNvSpPr txBox="1"/>
          <p:nvPr/>
        </p:nvSpPr>
        <p:spPr>
          <a:xfrm>
            <a:off x="2271102" y="7734043"/>
            <a:ext cx="8911590"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Solution</a:t>
            </a:r>
          </a:p>
        </p:txBody>
      </p:sp>
      <p:sp>
        <p:nvSpPr>
          <p:cNvPr id="37" name="TextBox 36">
            <a:extLst>
              <a:ext uri="{FF2B5EF4-FFF2-40B4-BE49-F238E27FC236}">
                <a16:creationId xmlns:a16="http://schemas.microsoft.com/office/drawing/2014/main" id="{7E6D9F69-B534-DEE3-D849-CBC90F5E315D}"/>
              </a:ext>
            </a:extLst>
          </p:cNvPr>
          <p:cNvSpPr txBox="1"/>
          <p:nvPr/>
        </p:nvSpPr>
        <p:spPr>
          <a:xfrm>
            <a:off x="12939101" y="1778870"/>
            <a:ext cx="9123724"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Product</a:t>
            </a:r>
          </a:p>
        </p:txBody>
      </p:sp>
      <p:sp>
        <p:nvSpPr>
          <p:cNvPr id="41" name="TextBox 40">
            <a:extLst>
              <a:ext uri="{FF2B5EF4-FFF2-40B4-BE49-F238E27FC236}">
                <a16:creationId xmlns:a16="http://schemas.microsoft.com/office/drawing/2014/main" id="{F5578FC1-87BE-8871-3002-D2DC4A026964}"/>
              </a:ext>
            </a:extLst>
          </p:cNvPr>
          <p:cNvSpPr txBox="1"/>
          <p:nvPr/>
        </p:nvSpPr>
        <p:spPr>
          <a:xfrm>
            <a:off x="12939101" y="4756992"/>
            <a:ext cx="9123731"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Team</a:t>
            </a:r>
          </a:p>
        </p:txBody>
      </p:sp>
      <p:sp>
        <p:nvSpPr>
          <p:cNvPr id="45" name="TextBox 44">
            <a:extLst>
              <a:ext uri="{FF2B5EF4-FFF2-40B4-BE49-F238E27FC236}">
                <a16:creationId xmlns:a16="http://schemas.microsoft.com/office/drawing/2014/main" id="{0118A8A0-30CB-EEF8-8BA3-C4835BB4B5A6}"/>
              </a:ext>
            </a:extLst>
          </p:cNvPr>
          <p:cNvSpPr txBox="1"/>
          <p:nvPr/>
        </p:nvSpPr>
        <p:spPr>
          <a:xfrm>
            <a:off x="12939101" y="7734043"/>
            <a:ext cx="9123728"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Investment</a:t>
            </a:r>
          </a:p>
        </p:txBody>
      </p:sp>
      <p:sp>
        <p:nvSpPr>
          <p:cNvPr id="11" name="TextBox 10">
            <a:extLst>
              <a:ext uri="{FF2B5EF4-FFF2-40B4-BE49-F238E27FC236}">
                <a16:creationId xmlns:a16="http://schemas.microsoft.com/office/drawing/2014/main" id="{DEBE3658-201B-712E-867E-2EB391195D5B}"/>
              </a:ext>
            </a:extLst>
          </p:cNvPr>
          <p:cNvSpPr txBox="1"/>
          <p:nvPr/>
        </p:nvSpPr>
        <p:spPr>
          <a:xfrm>
            <a:off x="2271102" y="1704344"/>
            <a:ext cx="6435406" cy="251895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Technology/Innovation</a:t>
            </a:r>
          </a:p>
        </p:txBody>
      </p:sp>
    </p:spTree>
    <p:extLst>
      <p:ext uri="{BB962C8B-B14F-4D97-AF65-F5344CB8AC3E}">
        <p14:creationId xmlns:p14="http://schemas.microsoft.com/office/powerpoint/2010/main" val="17725613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66182222-0D11-158A-D917-080F0645964F}"/>
              </a:ext>
            </a:extLst>
          </p:cNvPr>
          <p:cNvCxnSpPr>
            <a:cxnSpLocks/>
          </p:cNvCxnSpPr>
          <p:nvPr/>
        </p:nvCxnSpPr>
        <p:spPr>
          <a:xfrm flipH="1" flipV="1">
            <a:off x="22856825" y="8942801"/>
            <a:ext cx="2039793" cy="161436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4A7B1EB8-7802-08D7-D97E-9E584F6C3984}"/>
              </a:ext>
            </a:extLst>
          </p:cNvPr>
          <p:cNvSpPr/>
          <p:nvPr/>
        </p:nvSpPr>
        <p:spPr>
          <a:xfrm>
            <a:off x="0" y="11679382"/>
            <a:ext cx="24377650" cy="20366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a:extLst>
              <a:ext uri="{FF2B5EF4-FFF2-40B4-BE49-F238E27FC236}">
                <a16:creationId xmlns:a16="http://schemas.microsoft.com/office/drawing/2014/main" id="{3833A15B-D8FA-6A90-98E7-6A61C9C2F624}"/>
              </a:ext>
            </a:extLst>
          </p:cNvPr>
          <p:cNvCxnSpPr>
            <a:cxnSpLocks/>
          </p:cNvCxnSpPr>
          <p:nvPr/>
        </p:nvCxnSpPr>
        <p:spPr>
          <a:xfrm>
            <a:off x="16717108" y="2450123"/>
            <a:ext cx="0" cy="922925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004286B6-5899-EB9B-4F21-395F1860BAA7}"/>
              </a:ext>
            </a:extLst>
          </p:cNvPr>
          <p:cNvSpPr/>
          <p:nvPr/>
        </p:nvSpPr>
        <p:spPr>
          <a:xfrm>
            <a:off x="16360757" y="2937913"/>
            <a:ext cx="712701" cy="712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19A58F60-0E31-C966-70CC-8DA91BE60214}"/>
              </a:ext>
            </a:extLst>
          </p:cNvPr>
          <p:cNvSpPr/>
          <p:nvPr/>
        </p:nvSpPr>
        <p:spPr>
          <a:xfrm>
            <a:off x="16360757" y="5088682"/>
            <a:ext cx="712701" cy="712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D406FCAD-0181-6503-4781-C13D9D55A2C9}"/>
              </a:ext>
            </a:extLst>
          </p:cNvPr>
          <p:cNvSpPr/>
          <p:nvPr/>
        </p:nvSpPr>
        <p:spPr>
          <a:xfrm>
            <a:off x="16360757" y="7439676"/>
            <a:ext cx="712701" cy="712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3BF46C4D-41DC-97F5-43DA-781C04829014}"/>
              </a:ext>
            </a:extLst>
          </p:cNvPr>
          <p:cNvSpPr/>
          <p:nvPr/>
        </p:nvSpPr>
        <p:spPr>
          <a:xfrm>
            <a:off x="16360757" y="9573560"/>
            <a:ext cx="712701" cy="712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67CD83C5-EEB3-7F2F-E629-E3600F1F0DFC}"/>
              </a:ext>
            </a:extLst>
          </p:cNvPr>
          <p:cNvCxnSpPr>
            <a:cxnSpLocks/>
          </p:cNvCxnSpPr>
          <p:nvPr/>
        </p:nvCxnSpPr>
        <p:spPr>
          <a:xfrm flipH="1">
            <a:off x="-228600" y="1724891"/>
            <a:ext cx="3636818" cy="237518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68132C92-D5A0-B8B7-116E-9ECE951D06BD}"/>
              </a:ext>
            </a:extLst>
          </p:cNvPr>
          <p:cNvSpPr/>
          <p:nvPr/>
        </p:nvSpPr>
        <p:spPr>
          <a:xfrm>
            <a:off x="2960740" y="833603"/>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3DE86C6-FCDC-F5D8-1B5C-A9D7E728CEF4}"/>
              </a:ext>
            </a:extLst>
          </p:cNvPr>
          <p:cNvSpPr/>
          <p:nvPr/>
        </p:nvSpPr>
        <p:spPr>
          <a:xfrm>
            <a:off x="22161732" y="8168768"/>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86ED7A3-E9A1-8882-04C1-4F21A013A8B3}"/>
              </a:ext>
            </a:extLst>
          </p:cNvPr>
          <p:cNvSpPr txBox="1"/>
          <p:nvPr/>
        </p:nvSpPr>
        <p:spPr>
          <a:xfrm>
            <a:off x="17829027" y="2876107"/>
            <a:ext cx="2406707"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Goals</a:t>
            </a:r>
          </a:p>
        </p:txBody>
      </p:sp>
      <p:sp>
        <p:nvSpPr>
          <p:cNvPr id="3" name="TextBox 2">
            <a:extLst>
              <a:ext uri="{FF2B5EF4-FFF2-40B4-BE49-F238E27FC236}">
                <a16:creationId xmlns:a16="http://schemas.microsoft.com/office/drawing/2014/main" id="{22CE54EB-794A-0E57-785E-D853698EC096}"/>
              </a:ext>
            </a:extLst>
          </p:cNvPr>
          <p:cNvSpPr txBox="1"/>
          <p:nvPr/>
        </p:nvSpPr>
        <p:spPr>
          <a:xfrm>
            <a:off x="17829027" y="7377870"/>
            <a:ext cx="2406708"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Value</a:t>
            </a:r>
          </a:p>
        </p:txBody>
      </p:sp>
      <p:sp>
        <p:nvSpPr>
          <p:cNvPr id="6" name="TextBox 5">
            <a:extLst>
              <a:ext uri="{FF2B5EF4-FFF2-40B4-BE49-F238E27FC236}">
                <a16:creationId xmlns:a16="http://schemas.microsoft.com/office/drawing/2014/main" id="{F8D43226-02B3-1C46-8788-184668A328A6}"/>
              </a:ext>
            </a:extLst>
          </p:cNvPr>
          <p:cNvSpPr txBox="1"/>
          <p:nvPr/>
        </p:nvSpPr>
        <p:spPr>
          <a:xfrm>
            <a:off x="17829027" y="5026876"/>
            <a:ext cx="2406706"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Target</a:t>
            </a:r>
          </a:p>
        </p:txBody>
      </p:sp>
      <p:sp>
        <p:nvSpPr>
          <p:cNvPr id="8" name="TextBox 7">
            <a:extLst>
              <a:ext uri="{FF2B5EF4-FFF2-40B4-BE49-F238E27FC236}">
                <a16:creationId xmlns:a16="http://schemas.microsoft.com/office/drawing/2014/main" id="{A46602A2-F2CB-B173-3482-C87D2282E9E4}"/>
              </a:ext>
            </a:extLst>
          </p:cNvPr>
          <p:cNvSpPr txBox="1"/>
          <p:nvPr/>
        </p:nvSpPr>
        <p:spPr>
          <a:xfrm>
            <a:off x="17829027" y="9528639"/>
            <a:ext cx="2406708"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Budget</a:t>
            </a:r>
          </a:p>
        </p:txBody>
      </p:sp>
      <p:sp>
        <p:nvSpPr>
          <p:cNvPr id="4" name="TextBox 3">
            <a:extLst>
              <a:ext uri="{FF2B5EF4-FFF2-40B4-BE49-F238E27FC236}">
                <a16:creationId xmlns:a16="http://schemas.microsoft.com/office/drawing/2014/main" id="{A41AAF73-9D98-256A-BEF3-A16687F25873}"/>
              </a:ext>
            </a:extLst>
          </p:cNvPr>
          <p:cNvSpPr txBox="1"/>
          <p:nvPr/>
        </p:nvSpPr>
        <p:spPr>
          <a:xfrm>
            <a:off x="2215918" y="5428437"/>
            <a:ext cx="11978064" cy="3426131"/>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Turn complex data into easy-to-understand infographics.</a:t>
            </a:r>
          </a:p>
          <a:p>
            <a:r>
              <a:rPr lang="en-US" dirty="0"/>
              <a:t>You can replace this text with your own content and amaze your audience.</a:t>
            </a:r>
          </a:p>
        </p:txBody>
      </p:sp>
      <p:sp>
        <p:nvSpPr>
          <p:cNvPr id="11" name="TextBox 10">
            <a:extLst>
              <a:ext uri="{FF2B5EF4-FFF2-40B4-BE49-F238E27FC236}">
                <a16:creationId xmlns:a16="http://schemas.microsoft.com/office/drawing/2014/main" id="{DEBE3658-201B-712E-867E-2EB391195D5B}"/>
              </a:ext>
            </a:extLst>
          </p:cNvPr>
          <p:cNvSpPr txBox="1"/>
          <p:nvPr/>
        </p:nvSpPr>
        <p:spPr>
          <a:xfrm>
            <a:off x="2215918" y="3305814"/>
            <a:ext cx="11978064"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Marketing Strategy</a:t>
            </a:r>
          </a:p>
        </p:txBody>
      </p:sp>
    </p:spTree>
    <p:extLst>
      <p:ext uri="{BB962C8B-B14F-4D97-AF65-F5344CB8AC3E}">
        <p14:creationId xmlns:p14="http://schemas.microsoft.com/office/powerpoint/2010/main" val="3664512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F1A3D45-AA64-2ADE-1EB0-9B587BA8562D}"/>
              </a:ext>
            </a:extLst>
          </p:cNvPr>
          <p:cNvSpPr/>
          <p:nvPr/>
        </p:nvSpPr>
        <p:spPr>
          <a:xfrm>
            <a:off x="0" y="11969828"/>
            <a:ext cx="24377650" cy="17461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Connector 2">
            <a:extLst>
              <a:ext uri="{FF2B5EF4-FFF2-40B4-BE49-F238E27FC236}">
                <a16:creationId xmlns:a16="http://schemas.microsoft.com/office/drawing/2014/main" id="{C1D789E5-06F4-3D8D-3078-ACE3C9F14FEC}"/>
              </a:ext>
            </a:extLst>
          </p:cNvPr>
          <p:cNvCxnSpPr>
            <a:cxnSpLocks/>
          </p:cNvCxnSpPr>
          <p:nvPr/>
        </p:nvCxnSpPr>
        <p:spPr>
          <a:xfrm>
            <a:off x="0" y="6189785"/>
            <a:ext cx="2437765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118731D-4913-9480-5922-EF0B4EFA1C60}"/>
              </a:ext>
            </a:extLst>
          </p:cNvPr>
          <p:cNvCxnSpPr>
            <a:cxnSpLocks/>
          </p:cNvCxnSpPr>
          <p:nvPr/>
        </p:nvCxnSpPr>
        <p:spPr>
          <a:xfrm>
            <a:off x="0" y="8891421"/>
            <a:ext cx="2437765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4E5DDCE-92F8-90F0-751F-1F928B696814}"/>
              </a:ext>
            </a:extLst>
          </p:cNvPr>
          <p:cNvCxnSpPr>
            <a:cxnSpLocks/>
          </p:cNvCxnSpPr>
          <p:nvPr/>
        </p:nvCxnSpPr>
        <p:spPr>
          <a:xfrm>
            <a:off x="0" y="11260548"/>
            <a:ext cx="2437765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4DE37F4-939C-B88E-5B7A-CA8D6C8DDD5F}"/>
              </a:ext>
            </a:extLst>
          </p:cNvPr>
          <p:cNvCxnSpPr>
            <a:cxnSpLocks/>
          </p:cNvCxnSpPr>
          <p:nvPr/>
        </p:nvCxnSpPr>
        <p:spPr>
          <a:xfrm>
            <a:off x="0" y="3737531"/>
            <a:ext cx="2437765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12FDC2A5-899A-CE44-09B6-FBD8F6726877}"/>
              </a:ext>
            </a:extLst>
          </p:cNvPr>
          <p:cNvSpPr/>
          <p:nvPr/>
        </p:nvSpPr>
        <p:spPr>
          <a:xfrm>
            <a:off x="5299361" y="7276246"/>
            <a:ext cx="630663" cy="6306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1C2F2AA0-6604-CA8A-F12E-38B3FA841B0C}"/>
              </a:ext>
            </a:extLst>
          </p:cNvPr>
          <p:cNvSpPr/>
          <p:nvPr/>
        </p:nvSpPr>
        <p:spPr>
          <a:xfrm>
            <a:off x="8884700" y="7276246"/>
            <a:ext cx="630663" cy="6306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0572561F-C4E0-C5A7-E4AE-818B3D19CE77}"/>
              </a:ext>
            </a:extLst>
          </p:cNvPr>
          <p:cNvSpPr/>
          <p:nvPr/>
        </p:nvSpPr>
        <p:spPr>
          <a:xfrm>
            <a:off x="12957304" y="7276246"/>
            <a:ext cx="630663" cy="6306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94BAC6AF-F192-6682-B8D0-C052148C953B}"/>
              </a:ext>
            </a:extLst>
          </p:cNvPr>
          <p:cNvSpPr/>
          <p:nvPr/>
        </p:nvSpPr>
        <p:spPr>
          <a:xfrm>
            <a:off x="18489877" y="7276246"/>
            <a:ext cx="630663" cy="6306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DB015385-1134-8BEA-4D42-BF46FB209A72}"/>
              </a:ext>
            </a:extLst>
          </p:cNvPr>
          <p:cNvSpPr txBox="1"/>
          <p:nvPr/>
        </p:nvSpPr>
        <p:spPr>
          <a:xfrm>
            <a:off x="1666570" y="7083017"/>
            <a:ext cx="3338780"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Strangers</a:t>
            </a:r>
          </a:p>
        </p:txBody>
      </p:sp>
      <p:sp>
        <p:nvSpPr>
          <p:cNvPr id="2" name="TextBox 1">
            <a:extLst>
              <a:ext uri="{FF2B5EF4-FFF2-40B4-BE49-F238E27FC236}">
                <a16:creationId xmlns:a16="http://schemas.microsoft.com/office/drawing/2014/main" id="{6CF816F7-0891-0146-096C-A8C37C4F861B}"/>
              </a:ext>
            </a:extLst>
          </p:cNvPr>
          <p:cNvSpPr txBox="1"/>
          <p:nvPr/>
        </p:nvSpPr>
        <p:spPr>
          <a:xfrm>
            <a:off x="5791432" y="7083017"/>
            <a:ext cx="3338780"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a:t>Leads</a:t>
            </a:r>
            <a:endParaRPr lang="en-US" dirty="0"/>
          </a:p>
        </p:txBody>
      </p:sp>
      <p:sp>
        <p:nvSpPr>
          <p:cNvPr id="6" name="TextBox 5">
            <a:extLst>
              <a:ext uri="{FF2B5EF4-FFF2-40B4-BE49-F238E27FC236}">
                <a16:creationId xmlns:a16="http://schemas.microsoft.com/office/drawing/2014/main" id="{656CB21E-62FD-F5EC-182F-B55B2EC7A650}"/>
              </a:ext>
            </a:extLst>
          </p:cNvPr>
          <p:cNvSpPr txBox="1"/>
          <p:nvPr/>
        </p:nvSpPr>
        <p:spPr>
          <a:xfrm>
            <a:off x="10012812" y="6676752"/>
            <a:ext cx="2810061" cy="1530740"/>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Qualified</a:t>
            </a:r>
          </a:p>
          <a:p>
            <a:pPr algn="ctr">
              <a:lnSpc>
                <a:spcPct val="110000"/>
              </a:lnSpc>
            </a:pPr>
            <a:r>
              <a:rPr lang="en-US" dirty="0"/>
              <a:t>Leads</a:t>
            </a:r>
          </a:p>
        </p:txBody>
      </p:sp>
      <p:sp>
        <p:nvSpPr>
          <p:cNvPr id="7" name="TextBox 6">
            <a:extLst>
              <a:ext uri="{FF2B5EF4-FFF2-40B4-BE49-F238E27FC236}">
                <a16:creationId xmlns:a16="http://schemas.microsoft.com/office/drawing/2014/main" id="{05E59B1B-AB6E-ECF3-1EE6-EF870776BFED}"/>
              </a:ext>
            </a:extLst>
          </p:cNvPr>
          <p:cNvSpPr txBox="1"/>
          <p:nvPr/>
        </p:nvSpPr>
        <p:spPr>
          <a:xfrm>
            <a:off x="13731044" y="7083017"/>
            <a:ext cx="4419880"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Opportunities</a:t>
            </a:r>
          </a:p>
        </p:txBody>
      </p:sp>
      <p:sp>
        <p:nvSpPr>
          <p:cNvPr id="8" name="TextBox 7">
            <a:extLst>
              <a:ext uri="{FF2B5EF4-FFF2-40B4-BE49-F238E27FC236}">
                <a16:creationId xmlns:a16="http://schemas.microsoft.com/office/drawing/2014/main" id="{17E27293-1A59-8BA4-E65E-35B0FFA70333}"/>
              </a:ext>
            </a:extLst>
          </p:cNvPr>
          <p:cNvSpPr txBox="1"/>
          <p:nvPr/>
        </p:nvSpPr>
        <p:spPr>
          <a:xfrm>
            <a:off x="19355861" y="7083017"/>
            <a:ext cx="3257041"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Customer</a:t>
            </a:r>
          </a:p>
        </p:txBody>
      </p:sp>
      <p:sp>
        <p:nvSpPr>
          <p:cNvPr id="24" name="TextBox 23">
            <a:extLst>
              <a:ext uri="{FF2B5EF4-FFF2-40B4-BE49-F238E27FC236}">
                <a16:creationId xmlns:a16="http://schemas.microsoft.com/office/drawing/2014/main" id="{9CC7B39D-9D08-58D3-1BEA-45E2A0CFD112}"/>
              </a:ext>
            </a:extLst>
          </p:cNvPr>
          <p:cNvSpPr txBox="1"/>
          <p:nvPr/>
        </p:nvSpPr>
        <p:spPr>
          <a:xfrm>
            <a:off x="4249654" y="4558634"/>
            <a:ext cx="2668294"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Identify</a:t>
            </a:r>
          </a:p>
        </p:txBody>
      </p:sp>
      <p:sp>
        <p:nvSpPr>
          <p:cNvPr id="27" name="TextBox 26">
            <a:extLst>
              <a:ext uri="{FF2B5EF4-FFF2-40B4-BE49-F238E27FC236}">
                <a16:creationId xmlns:a16="http://schemas.microsoft.com/office/drawing/2014/main" id="{59F700EF-6961-9024-0CBC-751369A5E044}"/>
              </a:ext>
            </a:extLst>
          </p:cNvPr>
          <p:cNvSpPr txBox="1"/>
          <p:nvPr/>
        </p:nvSpPr>
        <p:spPr>
          <a:xfrm>
            <a:off x="8653004" y="4575691"/>
            <a:ext cx="2668294"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Connect</a:t>
            </a:r>
          </a:p>
        </p:txBody>
      </p:sp>
      <p:sp>
        <p:nvSpPr>
          <p:cNvPr id="28" name="TextBox 27">
            <a:extLst>
              <a:ext uri="{FF2B5EF4-FFF2-40B4-BE49-F238E27FC236}">
                <a16:creationId xmlns:a16="http://schemas.microsoft.com/office/drawing/2014/main" id="{C362D9D3-C3F6-CA5B-DAA9-BFB167C547AB}"/>
              </a:ext>
            </a:extLst>
          </p:cNvPr>
          <p:cNvSpPr txBox="1"/>
          <p:nvPr/>
        </p:nvSpPr>
        <p:spPr>
          <a:xfrm>
            <a:off x="13056354" y="4583136"/>
            <a:ext cx="2668294"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Explore</a:t>
            </a:r>
          </a:p>
        </p:txBody>
      </p:sp>
      <p:sp>
        <p:nvSpPr>
          <p:cNvPr id="29" name="TextBox 28">
            <a:extLst>
              <a:ext uri="{FF2B5EF4-FFF2-40B4-BE49-F238E27FC236}">
                <a16:creationId xmlns:a16="http://schemas.microsoft.com/office/drawing/2014/main" id="{AA418B14-852E-48CB-3708-D170AF77E819}"/>
              </a:ext>
            </a:extLst>
          </p:cNvPr>
          <p:cNvSpPr txBox="1"/>
          <p:nvPr/>
        </p:nvSpPr>
        <p:spPr>
          <a:xfrm>
            <a:off x="17459703" y="4558634"/>
            <a:ext cx="2668294"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Advise</a:t>
            </a:r>
          </a:p>
        </p:txBody>
      </p:sp>
      <p:sp>
        <p:nvSpPr>
          <p:cNvPr id="30" name="TextBox 29">
            <a:extLst>
              <a:ext uri="{FF2B5EF4-FFF2-40B4-BE49-F238E27FC236}">
                <a16:creationId xmlns:a16="http://schemas.microsoft.com/office/drawing/2014/main" id="{F7DF8583-4DE3-0986-5DD2-EDF42B04EEC4}"/>
              </a:ext>
            </a:extLst>
          </p:cNvPr>
          <p:cNvSpPr txBox="1"/>
          <p:nvPr/>
        </p:nvSpPr>
        <p:spPr>
          <a:xfrm>
            <a:off x="3717966" y="9765347"/>
            <a:ext cx="4149521"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Awareness</a:t>
            </a:r>
          </a:p>
        </p:txBody>
      </p:sp>
      <p:sp>
        <p:nvSpPr>
          <p:cNvPr id="31" name="TextBox 30">
            <a:extLst>
              <a:ext uri="{FF2B5EF4-FFF2-40B4-BE49-F238E27FC236}">
                <a16:creationId xmlns:a16="http://schemas.microsoft.com/office/drawing/2014/main" id="{471D4F90-2D8F-3E0D-6BE2-1231844434C1}"/>
              </a:ext>
            </a:extLst>
          </p:cNvPr>
          <p:cNvSpPr txBox="1"/>
          <p:nvPr/>
        </p:nvSpPr>
        <p:spPr>
          <a:xfrm>
            <a:off x="9960833" y="9871033"/>
            <a:ext cx="4256760"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Consideration</a:t>
            </a:r>
          </a:p>
        </p:txBody>
      </p:sp>
      <p:sp>
        <p:nvSpPr>
          <p:cNvPr id="32" name="TextBox 31">
            <a:extLst>
              <a:ext uri="{FF2B5EF4-FFF2-40B4-BE49-F238E27FC236}">
                <a16:creationId xmlns:a16="http://schemas.microsoft.com/office/drawing/2014/main" id="{193FBD6F-8D33-1FD9-5CB2-DBB4F7E8C58C}"/>
              </a:ext>
            </a:extLst>
          </p:cNvPr>
          <p:cNvSpPr txBox="1"/>
          <p:nvPr/>
        </p:nvSpPr>
        <p:spPr>
          <a:xfrm>
            <a:off x="16310939" y="9908544"/>
            <a:ext cx="4149521"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Decision</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520825" y="1245781"/>
            <a:ext cx="21336000"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gn="ctr">
              <a:lnSpc>
                <a:spcPct val="110000"/>
              </a:lnSpc>
            </a:pPr>
            <a:r>
              <a:rPr lang="en-US" dirty="0"/>
              <a:t>Sales Strategy</a:t>
            </a:r>
          </a:p>
        </p:txBody>
      </p:sp>
    </p:spTree>
    <p:extLst>
      <p:ext uri="{BB962C8B-B14F-4D97-AF65-F5344CB8AC3E}">
        <p14:creationId xmlns:p14="http://schemas.microsoft.com/office/powerpoint/2010/main" val="1438741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88461C6-66F1-A11A-C2E3-31E68EDCE6D9}"/>
              </a:ext>
            </a:extLst>
          </p:cNvPr>
          <p:cNvSpPr/>
          <p:nvPr/>
        </p:nvSpPr>
        <p:spPr>
          <a:xfrm>
            <a:off x="0" y="0"/>
            <a:ext cx="8790709" cy="1371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hart 7">
            <a:extLst>
              <a:ext uri="{FF2B5EF4-FFF2-40B4-BE49-F238E27FC236}">
                <a16:creationId xmlns:a16="http://schemas.microsoft.com/office/drawing/2014/main" id="{899BFDD8-F42D-B3DA-9680-52EF9627F892}"/>
              </a:ext>
            </a:extLst>
          </p:cNvPr>
          <p:cNvGraphicFramePr/>
          <p:nvPr>
            <p:extLst>
              <p:ext uri="{D42A27DB-BD31-4B8C-83A1-F6EECF244321}">
                <p14:modId xmlns:p14="http://schemas.microsoft.com/office/powerpoint/2010/main" val="3815411135"/>
              </p:ext>
            </p:extLst>
          </p:nvPr>
        </p:nvGraphicFramePr>
        <p:xfrm>
          <a:off x="9620252" y="5684838"/>
          <a:ext cx="13236572" cy="6975231"/>
        </p:xfrm>
        <a:graphic>
          <a:graphicData uri="http://schemas.openxmlformats.org/drawingml/2006/chart">
            <c:chart xmlns:c="http://schemas.openxmlformats.org/drawingml/2006/chart" xmlns:r="http://schemas.openxmlformats.org/officeDocument/2006/relationships" r:id="rId3"/>
          </a:graphicData>
        </a:graphic>
      </p:graphicFrame>
      <p:cxnSp>
        <p:nvCxnSpPr>
          <p:cNvPr id="5" name="Straight Connector 4">
            <a:extLst>
              <a:ext uri="{FF2B5EF4-FFF2-40B4-BE49-F238E27FC236}">
                <a16:creationId xmlns:a16="http://schemas.microsoft.com/office/drawing/2014/main" id="{269B383B-6738-262C-D483-7B2680ECFCAD}"/>
              </a:ext>
            </a:extLst>
          </p:cNvPr>
          <p:cNvCxnSpPr>
            <a:cxnSpLocks/>
          </p:cNvCxnSpPr>
          <p:nvPr/>
        </p:nvCxnSpPr>
        <p:spPr>
          <a:xfrm flipH="1">
            <a:off x="-82488" y="2842465"/>
            <a:ext cx="3857400" cy="2519244"/>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164E35DF-79AB-8956-274A-CB3DF38F119E}"/>
              </a:ext>
            </a:extLst>
          </p:cNvPr>
          <p:cNvSpPr/>
          <p:nvPr/>
        </p:nvSpPr>
        <p:spPr>
          <a:xfrm>
            <a:off x="3089112" y="210773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0927CCC0-0ABB-F03D-B27F-1F28C65792E2}"/>
              </a:ext>
            </a:extLst>
          </p:cNvPr>
          <p:cNvCxnSpPr>
            <a:cxnSpLocks/>
          </p:cNvCxnSpPr>
          <p:nvPr/>
        </p:nvCxnSpPr>
        <p:spPr>
          <a:xfrm>
            <a:off x="4865064" y="7080544"/>
            <a:ext cx="3857400" cy="2519244"/>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904988E1-82D5-F7D0-8AA3-F4DE50A50CE8}"/>
              </a:ext>
            </a:extLst>
          </p:cNvPr>
          <p:cNvSpPr/>
          <p:nvPr/>
        </p:nvSpPr>
        <p:spPr>
          <a:xfrm>
            <a:off x="4179264" y="6282766"/>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411AD6E8-EB2C-AB26-6C25-C1CBD72A1DD0}"/>
              </a:ext>
            </a:extLst>
          </p:cNvPr>
          <p:cNvCxnSpPr>
            <a:cxnSpLocks/>
          </p:cNvCxnSpPr>
          <p:nvPr/>
        </p:nvCxnSpPr>
        <p:spPr>
          <a:xfrm flipH="1" flipV="1">
            <a:off x="5526844" y="0"/>
            <a:ext cx="1259673" cy="4337344"/>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F33D1DE3-E259-5D79-9ECA-4948A40A5D67}"/>
              </a:ext>
            </a:extLst>
          </p:cNvPr>
          <p:cNvSpPr/>
          <p:nvPr/>
        </p:nvSpPr>
        <p:spPr>
          <a:xfrm>
            <a:off x="6194463" y="3873529"/>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AB02FA3-6968-33F9-2BDB-ECCA80E186FF}"/>
              </a:ext>
            </a:extLst>
          </p:cNvPr>
          <p:cNvSpPr txBox="1"/>
          <p:nvPr/>
        </p:nvSpPr>
        <p:spPr>
          <a:xfrm>
            <a:off x="9620252" y="1074080"/>
            <a:ext cx="13236574" cy="3485249"/>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Turn complex data into easy-to-understand infographics.</a:t>
            </a:r>
          </a:p>
          <a:p>
            <a:r>
              <a:rPr lang="en-US" dirty="0"/>
              <a:t>You can replace this text with your own content and amaze your audience.</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824584" y="9599788"/>
            <a:ext cx="6080960" cy="251895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Growth Projections</a:t>
            </a:r>
          </a:p>
        </p:txBody>
      </p:sp>
    </p:spTree>
    <p:extLst>
      <p:ext uri="{BB962C8B-B14F-4D97-AF65-F5344CB8AC3E}">
        <p14:creationId xmlns:p14="http://schemas.microsoft.com/office/powerpoint/2010/main" val="23481198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a:extLst>
              <a:ext uri="{FF2B5EF4-FFF2-40B4-BE49-F238E27FC236}">
                <a16:creationId xmlns:a16="http://schemas.microsoft.com/office/drawing/2014/main" id="{32BFFC44-0777-5E08-D20B-480F940A48E1}"/>
              </a:ext>
            </a:extLst>
          </p:cNvPr>
          <p:cNvSpPr/>
          <p:nvPr/>
        </p:nvSpPr>
        <p:spPr>
          <a:xfrm>
            <a:off x="13543819" y="2669769"/>
            <a:ext cx="644237" cy="644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49AC2649-17A0-1B44-777F-D17EE32BAF04}"/>
              </a:ext>
            </a:extLst>
          </p:cNvPr>
          <p:cNvSpPr/>
          <p:nvPr/>
        </p:nvSpPr>
        <p:spPr>
          <a:xfrm>
            <a:off x="13543819" y="5790110"/>
            <a:ext cx="644237" cy="644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131DFBD-832F-EFE3-47CB-11A0A9EC1940}"/>
              </a:ext>
            </a:extLst>
          </p:cNvPr>
          <p:cNvSpPr/>
          <p:nvPr/>
        </p:nvSpPr>
        <p:spPr>
          <a:xfrm>
            <a:off x="13543819" y="8957204"/>
            <a:ext cx="644237" cy="644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584838A2-B787-73FB-B963-59F6F1ACAB5E}"/>
              </a:ext>
            </a:extLst>
          </p:cNvPr>
          <p:cNvSpPr/>
          <p:nvPr/>
        </p:nvSpPr>
        <p:spPr>
          <a:xfrm>
            <a:off x="0" y="0"/>
            <a:ext cx="1288473" cy="1371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9E88AC97-5FEA-1E32-9A4E-48EEAB0BDCFE}"/>
              </a:ext>
            </a:extLst>
          </p:cNvPr>
          <p:cNvCxnSpPr>
            <a:cxnSpLocks/>
          </p:cNvCxnSpPr>
          <p:nvPr/>
        </p:nvCxnSpPr>
        <p:spPr>
          <a:xfrm flipH="1">
            <a:off x="-82488" y="2842465"/>
            <a:ext cx="3857400" cy="2519244"/>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0E56873-0BA6-87E5-6B7D-47600E0CF405}"/>
              </a:ext>
            </a:extLst>
          </p:cNvPr>
          <p:cNvCxnSpPr>
            <a:cxnSpLocks/>
          </p:cNvCxnSpPr>
          <p:nvPr/>
        </p:nvCxnSpPr>
        <p:spPr>
          <a:xfrm>
            <a:off x="8590559" y="11435616"/>
            <a:ext cx="3857400" cy="2519244"/>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170B10F3-AA4F-B04A-E97A-AD0283F50ADC}"/>
              </a:ext>
            </a:extLst>
          </p:cNvPr>
          <p:cNvSpPr/>
          <p:nvPr/>
        </p:nvSpPr>
        <p:spPr>
          <a:xfrm>
            <a:off x="3089112" y="2107738"/>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9FF8BC2A-5F54-D2F7-6BA2-B4A92D74B8F0}"/>
              </a:ext>
            </a:extLst>
          </p:cNvPr>
          <p:cNvSpPr/>
          <p:nvPr/>
        </p:nvSpPr>
        <p:spPr>
          <a:xfrm>
            <a:off x="7904759" y="10749816"/>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960FFC98-03E9-135D-2DA8-F424B85EFEEA}"/>
              </a:ext>
            </a:extLst>
          </p:cNvPr>
          <p:cNvSpPr txBox="1"/>
          <p:nvPr/>
        </p:nvSpPr>
        <p:spPr>
          <a:xfrm>
            <a:off x="14688646" y="3477327"/>
            <a:ext cx="8168179"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a:t>
            </a:r>
          </a:p>
        </p:txBody>
      </p:sp>
      <p:sp>
        <p:nvSpPr>
          <p:cNvPr id="6" name="TextBox 5">
            <a:extLst>
              <a:ext uri="{FF2B5EF4-FFF2-40B4-BE49-F238E27FC236}">
                <a16:creationId xmlns:a16="http://schemas.microsoft.com/office/drawing/2014/main" id="{FDF0C0FC-FCBD-C28A-6C7A-B512D20E0EFA}"/>
              </a:ext>
            </a:extLst>
          </p:cNvPr>
          <p:cNvSpPr txBox="1"/>
          <p:nvPr/>
        </p:nvSpPr>
        <p:spPr>
          <a:xfrm>
            <a:off x="14688646" y="6644689"/>
            <a:ext cx="8168179"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a:t>
            </a:r>
          </a:p>
        </p:txBody>
      </p:sp>
      <p:sp>
        <p:nvSpPr>
          <p:cNvPr id="8" name="TextBox 7">
            <a:extLst>
              <a:ext uri="{FF2B5EF4-FFF2-40B4-BE49-F238E27FC236}">
                <a16:creationId xmlns:a16="http://schemas.microsoft.com/office/drawing/2014/main" id="{FDFF9BAD-817D-144F-E4F1-AAC621DBF4FD}"/>
              </a:ext>
            </a:extLst>
          </p:cNvPr>
          <p:cNvSpPr txBox="1"/>
          <p:nvPr/>
        </p:nvSpPr>
        <p:spPr>
          <a:xfrm>
            <a:off x="14688646" y="9811783"/>
            <a:ext cx="8168179"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a:t>
            </a:r>
          </a:p>
        </p:txBody>
      </p:sp>
      <p:sp>
        <p:nvSpPr>
          <p:cNvPr id="5" name="TextBox 4">
            <a:extLst>
              <a:ext uri="{FF2B5EF4-FFF2-40B4-BE49-F238E27FC236}">
                <a16:creationId xmlns:a16="http://schemas.microsoft.com/office/drawing/2014/main" id="{74C664DC-A825-7E7F-C33A-83AA05773807}"/>
              </a:ext>
            </a:extLst>
          </p:cNvPr>
          <p:cNvSpPr txBox="1"/>
          <p:nvPr/>
        </p:nvSpPr>
        <p:spPr>
          <a:xfrm>
            <a:off x="14688646" y="2557614"/>
            <a:ext cx="8168179"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Revenue Growth</a:t>
            </a:r>
          </a:p>
        </p:txBody>
      </p:sp>
      <p:sp>
        <p:nvSpPr>
          <p:cNvPr id="3" name="TextBox 2">
            <a:extLst>
              <a:ext uri="{FF2B5EF4-FFF2-40B4-BE49-F238E27FC236}">
                <a16:creationId xmlns:a16="http://schemas.microsoft.com/office/drawing/2014/main" id="{A04234AB-E8F5-0F30-1467-8ABCC9C0824E}"/>
              </a:ext>
            </a:extLst>
          </p:cNvPr>
          <p:cNvSpPr txBox="1"/>
          <p:nvPr/>
        </p:nvSpPr>
        <p:spPr>
          <a:xfrm>
            <a:off x="14688646" y="5724976"/>
            <a:ext cx="8168179"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Profit Margin</a:t>
            </a:r>
          </a:p>
        </p:txBody>
      </p:sp>
      <p:sp>
        <p:nvSpPr>
          <p:cNvPr id="7" name="TextBox 6">
            <a:extLst>
              <a:ext uri="{FF2B5EF4-FFF2-40B4-BE49-F238E27FC236}">
                <a16:creationId xmlns:a16="http://schemas.microsoft.com/office/drawing/2014/main" id="{85130DBF-90B4-6887-1E73-CB971B52FA0D}"/>
              </a:ext>
            </a:extLst>
          </p:cNvPr>
          <p:cNvSpPr txBox="1"/>
          <p:nvPr/>
        </p:nvSpPr>
        <p:spPr>
          <a:xfrm>
            <a:off x="14688646" y="8892070"/>
            <a:ext cx="8168179"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Cash Flow</a:t>
            </a:r>
          </a:p>
        </p:txBody>
      </p:sp>
      <p:sp>
        <p:nvSpPr>
          <p:cNvPr id="4" name="TextBox 3">
            <a:extLst>
              <a:ext uri="{FF2B5EF4-FFF2-40B4-BE49-F238E27FC236}">
                <a16:creationId xmlns:a16="http://schemas.microsoft.com/office/drawing/2014/main" id="{B7F51BE5-1284-F62B-FA34-A830A9CEA4B3}"/>
              </a:ext>
            </a:extLst>
          </p:cNvPr>
          <p:cNvSpPr txBox="1"/>
          <p:nvPr/>
        </p:nvSpPr>
        <p:spPr>
          <a:xfrm>
            <a:off x="2392697" y="5870491"/>
            <a:ext cx="9181811" cy="3426131"/>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Turn complex data into easy-to-understand infographics.</a:t>
            </a:r>
          </a:p>
          <a:p>
            <a:r>
              <a:rPr lang="en-US" dirty="0"/>
              <a:t>You can replace this text with your own content and amaze your audience..</a:t>
            </a:r>
          </a:p>
        </p:txBody>
      </p:sp>
      <p:sp>
        <p:nvSpPr>
          <p:cNvPr id="11" name="TextBox 10">
            <a:extLst>
              <a:ext uri="{FF2B5EF4-FFF2-40B4-BE49-F238E27FC236}">
                <a16:creationId xmlns:a16="http://schemas.microsoft.com/office/drawing/2014/main" id="{DEBE3658-201B-712E-867E-2EB391195D5B}"/>
              </a:ext>
            </a:extLst>
          </p:cNvPr>
          <p:cNvSpPr txBox="1"/>
          <p:nvPr/>
        </p:nvSpPr>
        <p:spPr>
          <a:xfrm>
            <a:off x="2392698" y="4185926"/>
            <a:ext cx="9181811"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Financials</a:t>
            </a:r>
          </a:p>
        </p:txBody>
      </p:sp>
    </p:spTree>
    <p:extLst>
      <p:ext uri="{BB962C8B-B14F-4D97-AF65-F5344CB8AC3E}">
        <p14:creationId xmlns:p14="http://schemas.microsoft.com/office/powerpoint/2010/main" val="4982505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Connector 15">
            <a:extLst>
              <a:ext uri="{FF2B5EF4-FFF2-40B4-BE49-F238E27FC236}">
                <a16:creationId xmlns:a16="http://schemas.microsoft.com/office/drawing/2014/main" id="{0BAF3100-F393-76D7-786E-E2D58785AC3B}"/>
              </a:ext>
            </a:extLst>
          </p:cNvPr>
          <p:cNvCxnSpPr>
            <a:cxnSpLocks/>
          </p:cNvCxnSpPr>
          <p:nvPr/>
        </p:nvCxnSpPr>
        <p:spPr>
          <a:xfrm flipH="1">
            <a:off x="6643847" y="8909463"/>
            <a:ext cx="5788447" cy="37803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F34E62AB-2B76-EE4B-9270-E45047ABAD32}"/>
              </a:ext>
            </a:extLst>
          </p:cNvPr>
          <p:cNvSpPr/>
          <p:nvPr/>
        </p:nvSpPr>
        <p:spPr>
          <a:xfrm>
            <a:off x="12188825" y="0"/>
            <a:ext cx="12188825" cy="1371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a:extLst>
              <a:ext uri="{FF2B5EF4-FFF2-40B4-BE49-F238E27FC236}">
                <a16:creationId xmlns:a16="http://schemas.microsoft.com/office/drawing/2014/main" id="{2F6E0DF4-FD1D-0E91-6F63-791095CD834D}"/>
              </a:ext>
            </a:extLst>
          </p:cNvPr>
          <p:cNvSpPr/>
          <p:nvPr/>
        </p:nvSpPr>
        <p:spPr>
          <a:xfrm>
            <a:off x="13476431" y="5541492"/>
            <a:ext cx="1759051" cy="1759060"/>
          </a:xfrm>
          <a:custGeom>
            <a:avLst/>
            <a:gdLst>
              <a:gd name="connsiteX0" fmla="*/ 1261900 w 1759051"/>
              <a:gd name="connsiteY0" fmla="*/ 1408418 h 1759060"/>
              <a:gd name="connsiteX1" fmla="*/ 1150189 w 1759051"/>
              <a:gd name="connsiteY1" fmla="*/ 1520119 h 1759060"/>
              <a:gd name="connsiteX2" fmla="*/ 1150189 w 1759051"/>
              <a:gd name="connsiteY2" fmla="*/ 1650852 h 1759060"/>
              <a:gd name="connsiteX3" fmla="*/ 1149992 w 1759051"/>
              <a:gd name="connsiteY3" fmla="*/ 1652831 h 1759060"/>
              <a:gd name="connsiteX4" fmla="*/ 1195822 w 1759051"/>
              <a:gd name="connsiteY4" fmla="*/ 1678662 h 1759060"/>
              <a:gd name="connsiteX5" fmla="*/ 1195822 w 1759051"/>
              <a:gd name="connsiteY5" fmla="*/ 1573144 h 1759060"/>
              <a:gd name="connsiteX6" fmla="*/ 1218776 w 1759051"/>
              <a:gd name="connsiteY6" fmla="*/ 1550199 h 1759060"/>
              <a:gd name="connsiteX7" fmla="*/ 1241712 w 1759051"/>
              <a:gd name="connsiteY7" fmla="*/ 1573144 h 1759060"/>
              <a:gd name="connsiteX8" fmla="*/ 1241712 w 1759051"/>
              <a:gd name="connsiteY8" fmla="*/ 1691543 h 1759060"/>
              <a:gd name="connsiteX9" fmla="*/ 1241156 w 1759051"/>
              <a:gd name="connsiteY9" fmla="*/ 1696443 h 1759060"/>
              <a:gd name="connsiteX10" fmla="*/ 1350100 w 1759051"/>
              <a:gd name="connsiteY10" fmla="*/ 1713169 h 1759060"/>
              <a:gd name="connsiteX11" fmla="*/ 1458170 w 1759051"/>
              <a:gd name="connsiteY11" fmla="*/ 1696751 h 1759060"/>
              <a:gd name="connsiteX12" fmla="*/ 1457519 w 1759051"/>
              <a:gd name="connsiteY12" fmla="*/ 1691543 h 1759060"/>
              <a:gd name="connsiteX13" fmla="*/ 1457519 w 1759051"/>
              <a:gd name="connsiteY13" fmla="*/ 1573144 h 1759060"/>
              <a:gd name="connsiteX14" fmla="*/ 1480464 w 1759051"/>
              <a:gd name="connsiteY14" fmla="*/ 1550199 h 1759060"/>
              <a:gd name="connsiteX15" fmla="*/ 1503401 w 1759051"/>
              <a:gd name="connsiteY15" fmla="*/ 1573144 h 1759060"/>
              <a:gd name="connsiteX16" fmla="*/ 1503401 w 1759051"/>
              <a:gd name="connsiteY16" fmla="*/ 1679099 h 1759060"/>
              <a:gd name="connsiteX17" fmla="*/ 1549839 w 1759051"/>
              <a:gd name="connsiteY17" fmla="*/ 1653079 h 1759060"/>
              <a:gd name="connsiteX18" fmla="*/ 1549770 w 1759051"/>
              <a:gd name="connsiteY18" fmla="*/ 1652471 h 1759060"/>
              <a:gd name="connsiteX19" fmla="*/ 1549770 w 1759051"/>
              <a:gd name="connsiteY19" fmla="*/ 1520119 h 1759060"/>
              <a:gd name="connsiteX20" fmla="*/ 1438068 w 1759051"/>
              <a:gd name="connsiteY20" fmla="*/ 1408418 h 1759060"/>
              <a:gd name="connsiteX21" fmla="*/ 320742 w 1759051"/>
              <a:gd name="connsiteY21" fmla="*/ 1408418 h 1759060"/>
              <a:gd name="connsiteX22" fmla="*/ 209049 w 1759051"/>
              <a:gd name="connsiteY22" fmla="*/ 1520119 h 1759060"/>
              <a:gd name="connsiteX23" fmla="*/ 209049 w 1759051"/>
              <a:gd name="connsiteY23" fmla="*/ 1650852 h 1759060"/>
              <a:gd name="connsiteX24" fmla="*/ 208843 w 1759051"/>
              <a:gd name="connsiteY24" fmla="*/ 1652839 h 1759060"/>
              <a:gd name="connsiteX25" fmla="*/ 254674 w 1759051"/>
              <a:gd name="connsiteY25" fmla="*/ 1678662 h 1759060"/>
              <a:gd name="connsiteX26" fmla="*/ 254674 w 1759051"/>
              <a:gd name="connsiteY26" fmla="*/ 1573144 h 1759060"/>
              <a:gd name="connsiteX27" fmla="*/ 277619 w 1759051"/>
              <a:gd name="connsiteY27" fmla="*/ 1550199 h 1759060"/>
              <a:gd name="connsiteX28" fmla="*/ 300564 w 1759051"/>
              <a:gd name="connsiteY28" fmla="*/ 1573144 h 1759060"/>
              <a:gd name="connsiteX29" fmla="*/ 300564 w 1759051"/>
              <a:gd name="connsiteY29" fmla="*/ 1691543 h 1759060"/>
              <a:gd name="connsiteX30" fmla="*/ 300007 w 1759051"/>
              <a:gd name="connsiteY30" fmla="*/ 1696443 h 1759060"/>
              <a:gd name="connsiteX31" fmla="*/ 408951 w 1759051"/>
              <a:gd name="connsiteY31" fmla="*/ 1713169 h 1759060"/>
              <a:gd name="connsiteX32" fmla="*/ 517021 w 1759051"/>
              <a:gd name="connsiteY32" fmla="*/ 1696742 h 1759060"/>
              <a:gd name="connsiteX33" fmla="*/ 516370 w 1759051"/>
              <a:gd name="connsiteY33" fmla="*/ 1691543 h 1759060"/>
              <a:gd name="connsiteX34" fmla="*/ 516370 w 1759051"/>
              <a:gd name="connsiteY34" fmla="*/ 1573144 h 1759060"/>
              <a:gd name="connsiteX35" fmla="*/ 539315 w 1759051"/>
              <a:gd name="connsiteY35" fmla="*/ 1550199 h 1759060"/>
              <a:gd name="connsiteX36" fmla="*/ 562260 w 1759051"/>
              <a:gd name="connsiteY36" fmla="*/ 1573144 h 1759060"/>
              <a:gd name="connsiteX37" fmla="*/ 562260 w 1759051"/>
              <a:gd name="connsiteY37" fmla="*/ 1679099 h 1759060"/>
              <a:gd name="connsiteX38" fmla="*/ 608681 w 1759051"/>
              <a:gd name="connsiteY38" fmla="*/ 1653079 h 1759060"/>
              <a:gd name="connsiteX39" fmla="*/ 608621 w 1759051"/>
              <a:gd name="connsiteY39" fmla="*/ 1652471 h 1759060"/>
              <a:gd name="connsiteX40" fmla="*/ 608621 w 1759051"/>
              <a:gd name="connsiteY40" fmla="*/ 1520119 h 1759060"/>
              <a:gd name="connsiteX41" fmla="*/ 496920 w 1759051"/>
              <a:gd name="connsiteY41" fmla="*/ 1408418 h 1759060"/>
              <a:gd name="connsiteX42" fmla="*/ 1349980 w 1759051"/>
              <a:gd name="connsiteY42" fmla="*/ 1137839 h 1759060"/>
              <a:gd name="connsiteX43" fmla="*/ 1268169 w 1759051"/>
              <a:gd name="connsiteY43" fmla="*/ 1219650 h 1759060"/>
              <a:gd name="connsiteX44" fmla="*/ 1349980 w 1759051"/>
              <a:gd name="connsiteY44" fmla="*/ 1301453 h 1759060"/>
              <a:gd name="connsiteX45" fmla="*/ 1431790 w 1759051"/>
              <a:gd name="connsiteY45" fmla="*/ 1219650 h 1759060"/>
              <a:gd name="connsiteX46" fmla="*/ 1387442 w 1759051"/>
              <a:gd name="connsiteY46" fmla="*/ 1146892 h 1759060"/>
              <a:gd name="connsiteX47" fmla="*/ 1349980 w 1759051"/>
              <a:gd name="connsiteY47" fmla="*/ 1137839 h 1759060"/>
              <a:gd name="connsiteX48" fmla="*/ 408822 w 1759051"/>
              <a:gd name="connsiteY48" fmla="*/ 1137839 h 1759060"/>
              <a:gd name="connsiteX49" fmla="*/ 327020 w 1759051"/>
              <a:gd name="connsiteY49" fmla="*/ 1219650 h 1759060"/>
              <a:gd name="connsiteX50" fmla="*/ 408822 w 1759051"/>
              <a:gd name="connsiteY50" fmla="*/ 1301453 h 1759060"/>
              <a:gd name="connsiteX51" fmla="*/ 490642 w 1759051"/>
              <a:gd name="connsiteY51" fmla="*/ 1219650 h 1759060"/>
              <a:gd name="connsiteX52" fmla="*/ 446285 w 1759051"/>
              <a:gd name="connsiteY52" fmla="*/ 1146892 h 1759060"/>
              <a:gd name="connsiteX53" fmla="*/ 408822 w 1759051"/>
              <a:gd name="connsiteY53" fmla="*/ 1137839 h 1759060"/>
              <a:gd name="connsiteX54" fmla="*/ 1349980 w 1759051"/>
              <a:gd name="connsiteY54" fmla="*/ 1091949 h 1759060"/>
              <a:gd name="connsiteX55" fmla="*/ 1408494 w 1759051"/>
              <a:gd name="connsiteY55" fmla="*/ 1106115 h 1759060"/>
              <a:gd name="connsiteX56" fmla="*/ 1477681 w 1759051"/>
              <a:gd name="connsiteY56" fmla="*/ 1219650 h 1759060"/>
              <a:gd name="connsiteX57" fmla="*/ 1349980 w 1759051"/>
              <a:gd name="connsiteY57" fmla="*/ 1347343 h 1759060"/>
              <a:gd name="connsiteX58" fmla="*/ 1222279 w 1759051"/>
              <a:gd name="connsiteY58" fmla="*/ 1219650 h 1759060"/>
              <a:gd name="connsiteX59" fmla="*/ 1349980 w 1759051"/>
              <a:gd name="connsiteY59" fmla="*/ 1091949 h 1759060"/>
              <a:gd name="connsiteX60" fmla="*/ 408822 w 1759051"/>
              <a:gd name="connsiteY60" fmla="*/ 1091949 h 1759060"/>
              <a:gd name="connsiteX61" fmla="*/ 467337 w 1759051"/>
              <a:gd name="connsiteY61" fmla="*/ 1106115 h 1759060"/>
              <a:gd name="connsiteX62" fmla="*/ 536523 w 1759051"/>
              <a:gd name="connsiteY62" fmla="*/ 1219650 h 1759060"/>
              <a:gd name="connsiteX63" fmla="*/ 408822 w 1759051"/>
              <a:gd name="connsiteY63" fmla="*/ 1347343 h 1759060"/>
              <a:gd name="connsiteX64" fmla="*/ 281130 w 1759051"/>
              <a:gd name="connsiteY64" fmla="*/ 1219650 h 1759060"/>
              <a:gd name="connsiteX65" fmla="*/ 408822 w 1759051"/>
              <a:gd name="connsiteY65" fmla="*/ 1091949 h 1759060"/>
              <a:gd name="connsiteX66" fmla="*/ 408951 w 1759051"/>
              <a:gd name="connsiteY66" fmla="*/ 987039 h 1759060"/>
              <a:gd name="connsiteX67" fmla="*/ 45890 w 1759051"/>
              <a:gd name="connsiteY67" fmla="*/ 1350092 h 1759060"/>
              <a:gd name="connsiteX68" fmla="*/ 163159 w 1759051"/>
              <a:gd name="connsiteY68" fmla="*/ 1617021 h 1759060"/>
              <a:gd name="connsiteX69" fmla="*/ 163159 w 1759051"/>
              <a:gd name="connsiteY69" fmla="*/ 1520119 h 1759060"/>
              <a:gd name="connsiteX70" fmla="*/ 320742 w 1759051"/>
              <a:gd name="connsiteY70" fmla="*/ 1362528 h 1759060"/>
              <a:gd name="connsiteX71" fmla="*/ 496920 w 1759051"/>
              <a:gd name="connsiteY71" fmla="*/ 1362528 h 1759060"/>
              <a:gd name="connsiteX72" fmla="*/ 654512 w 1759051"/>
              <a:gd name="connsiteY72" fmla="*/ 1520119 h 1759060"/>
              <a:gd name="connsiteX73" fmla="*/ 654512 w 1759051"/>
              <a:gd name="connsiteY73" fmla="*/ 1617244 h 1759060"/>
              <a:gd name="connsiteX74" fmla="*/ 772012 w 1759051"/>
              <a:gd name="connsiteY74" fmla="*/ 1350092 h 1759060"/>
              <a:gd name="connsiteX75" fmla="*/ 575244 w 1759051"/>
              <a:gd name="connsiteY75" fmla="*/ 1027285 h 1759060"/>
              <a:gd name="connsiteX76" fmla="*/ 408951 w 1759051"/>
              <a:gd name="connsiteY76" fmla="*/ 987039 h 1759060"/>
              <a:gd name="connsiteX77" fmla="*/ 1350100 w 1759051"/>
              <a:gd name="connsiteY77" fmla="*/ 987030 h 1759060"/>
              <a:gd name="connsiteX78" fmla="*/ 987039 w 1759051"/>
              <a:gd name="connsiteY78" fmla="*/ 1350092 h 1759060"/>
              <a:gd name="connsiteX79" fmla="*/ 1104299 w 1759051"/>
              <a:gd name="connsiteY79" fmla="*/ 1617013 h 1759060"/>
              <a:gd name="connsiteX80" fmla="*/ 1104299 w 1759051"/>
              <a:gd name="connsiteY80" fmla="*/ 1520111 h 1759060"/>
              <a:gd name="connsiteX81" fmla="*/ 1261900 w 1759051"/>
              <a:gd name="connsiteY81" fmla="*/ 1362528 h 1759060"/>
              <a:gd name="connsiteX82" fmla="*/ 1438068 w 1759051"/>
              <a:gd name="connsiteY82" fmla="*/ 1362528 h 1759060"/>
              <a:gd name="connsiteX83" fmla="*/ 1595660 w 1759051"/>
              <a:gd name="connsiteY83" fmla="*/ 1520111 h 1759060"/>
              <a:gd name="connsiteX84" fmla="*/ 1595660 w 1759051"/>
              <a:gd name="connsiteY84" fmla="*/ 1617235 h 1759060"/>
              <a:gd name="connsiteX85" fmla="*/ 1713160 w 1759051"/>
              <a:gd name="connsiteY85" fmla="*/ 1350092 h 1759060"/>
              <a:gd name="connsiteX86" fmla="*/ 1516402 w 1759051"/>
              <a:gd name="connsiteY86" fmla="*/ 1027276 h 1759060"/>
              <a:gd name="connsiteX87" fmla="*/ 1350100 w 1759051"/>
              <a:gd name="connsiteY87" fmla="*/ 987030 h 1759060"/>
              <a:gd name="connsiteX88" fmla="*/ 791565 w 1759051"/>
              <a:gd name="connsiteY88" fmla="*/ 467268 h 1759060"/>
              <a:gd name="connsiteX89" fmla="*/ 679855 w 1759051"/>
              <a:gd name="connsiteY89" fmla="*/ 578970 h 1759060"/>
              <a:gd name="connsiteX90" fmla="*/ 679855 w 1759051"/>
              <a:gd name="connsiteY90" fmla="*/ 709703 h 1759060"/>
              <a:gd name="connsiteX91" fmla="*/ 679658 w 1759051"/>
              <a:gd name="connsiteY91" fmla="*/ 711681 h 1759060"/>
              <a:gd name="connsiteX92" fmla="*/ 725488 w 1759051"/>
              <a:gd name="connsiteY92" fmla="*/ 737504 h 1759060"/>
              <a:gd name="connsiteX93" fmla="*/ 725488 w 1759051"/>
              <a:gd name="connsiteY93" fmla="*/ 631995 h 1759060"/>
              <a:gd name="connsiteX94" fmla="*/ 748433 w 1759051"/>
              <a:gd name="connsiteY94" fmla="*/ 609050 h 1759060"/>
              <a:gd name="connsiteX95" fmla="*/ 771378 w 1759051"/>
              <a:gd name="connsiteY95" fmla="*/ 631995 h 1759060"/>
              <a:gd name="connsiteX96" fmla="*/ 771378 w 1759051"/>
              <a:gd name="connsiteY96" fmla="*/ 750394 h 1759060"/>
              <a:gd name="connsiteX97" fmla="*/ 770830 w 1759051"/>
              <a:gd name="connsiteY97" fmla="*/ 755285 h 1759060"/>
              <a:gd name="connsiteX98" fmla="*/ 879774 w 1759051"/>
              <a:gd name="connsiteY98" fmla="*/ 772003 h 1759060"/>
              <a:gd name="connsiteX99" fmla="*/ 987835 w 1759051"/>
              <a:gd name="connsiteY99" fmla="*/ 755584 h 1759060"/>
              <a:gd name="connsiteX100" fmla="*/ 987193 w 1759051"/>
              <a:gd name="connsiteY100" fmla="*/ 750394 h 1759060"/>
              <a:gd name="connsiteX101" fmla="*/ 987193 w 1759051"/>
              <a:gd name="connsiteY101" fmla="*/ 631995 h 1759060"/>
              <a:gd name="connsiteX102" fmla="*/ 1010130 w 1759051"/>
              <a:gd name="connsiteY102" fmla="*/ 609050 h 1759060"/>
              <a:gd name="connsiteX103" fmla="*/ 1033083 w 1759051"/>
              <a:gd name="connsiteY103" fmla="*/ 631995 h 1759060"/>
              <a:gd name="connsiteX104" fmla="*/ 1033083 w 1759051"/>
              <a:gd name="connsiteY104" fmla="*/ 737941 h 1759060"/>
              <a:gd name="connsiteX105" fmla="*/ 1079513 w 1759051"/>
              <a:gd name="connsiteY105" fmla="*/ 711921 h 1759060"/>
              <a:gd name="connsiteX106" fmla="*/ 1079444 w 1759051"/>
              <a:gd name="connsiteY106" fmla="*/ 711313 h 1759060"/>
              <a:gd name="connsiteX107" fmla="*/ 1079444 w 1759051"/>
              <a:gd name="connsiteY107" fmla="*/ 578970 h 1759060"/>
              <a:gd name="connsiteX108" fmla="*/ 967742 w 1759051"/>
              <a:gd name="connsiteY108" fmla="*/ 467268 h 1759060"/>
              <a:gd name="connsiteX109" fmla="*/ 879645 w 1759051"/>
              <a:gd name="connsiteY109" fmla="*/ 196673 h 1759060"/>
              <a:gd name="connsiteX110" fmla="*/ 797843 w 1759051"/>
              <a:gd name="connsiteY110" fmla="*/ 278484 h 1759060"/>
              <a:gd name="connsiteX111" fmla="*/ 879645 w 1759051"/>
              <a:gd name="connsiteY111" fmla="*/ 360303 h 1759060"/>
              <a:gd name="connsiteX112" fmla="*/ 961456 w 1759051"/>
              <a:gd name="connsiteY112" fmla="*/ 278484 h 1759060"/>
              <a:gd name="connsiteX113" fmla="*/ 917099 w 1759051"/>
              <a:gd name="connsiteY113" fmla="*/ 205743 h 1759060"/>
              <a:gd name="connsiteX114" fmla="*/ 879645 w 1759051"/>
              <a:gd name="connsiteY114" fmla="*/ 196673 h 1759060"/>
              <a:gd name="connsiteX115" fmla="*/ 879645 w 1759051"/>
              <a:gd name="connsiteY115" fmla="*/ 150783 h 1759060"/>
              <a:gd name="connsiteX116" fmla="*/ 938159 w 1759051"/>
              <a:gd name="connsiteY116" fmla="*/ 164957 h 1759060"/>
              <a:gd name="connsiteX117" fmla="*/ 1007346 w 1759051"/>
              <a:gd name="connsiteY117" fmla="*/ 278484 h 1759060"/>
              <a:gd name="connsiteX118" fmla="*/ 879645 w 1759051"/>
              <a:gd name="connsiteY118" fmla="*/ 406185 h 1759060"/>
              <a:gd name="connsiteX119" fmla="*/ 751953 w 1759051"/>
              <a:gd name="connsiteY119" fmla="*/ 278484 h 1759060"/>
              <a:gd name="connsiteX120" fmla="*/ 879645 w 1759051"/>
              <a:gd name="connsiteY120" fmla="*/ 150783 h 1759060"/>
              <a:gd name="connsiteX121" fmla="*/ 879774 w 1759051"/>
              <a:gd name="connsiteY121" fmla="*/ 45890 h 1759060"/>
              <a:gd name="connsiteX122" fmla="*/ 516704 w 1759051"/>
              <a:gd name="connsiteY122" fmla="*/ 408951 h 1759060"/>
              <a:gd name="connsiteX123" fmla="*/ 633965 w 1759051"/>
              <a:gd name="connsiteY123" fmla="*/ 675855 h 1759060"/>
              <a:gd name="connsiteX124" fmla="*/ 633965 w 1759051"/>
              <a:gd name="connsiteY124" fmla="*/ 578970 h 1759060"/>
              <a:gd name="connsiteX125" fmla="*/ 791565 w 1759051"/>
              <a:gd name="connsiteY125" fmla="*/ 421378 h 1759060"/>
              <a:gd name="connsiteX126" fmla="*/ 967742 w 1759051"/>
              <a:gd name="connsiteY126" fmla="*/ 421378 h 1759060"/>
              <a:gd name="connsiteX127" fmla="*/ 1125334 w 1759051"/>
              <a:gd name="connsiteY127" fmla="*/ 578970 h 1759060"/>
              <a:gd name="connsiteX128" fmla="*/ 1125334 w 1759051"/>
              <a:gd name="connsiteY128" fmla="*/ 676078 h 1759060"/>
              <a:gd name="connsiteX129" fmla="*/ 1242834 w 1759051"/>
              <a:gd name="connsiteY129" fmla="*/ 408951 h 1759060"/>
              <a:gd name="connsiteX130" fmla="*/ 1046059 w 1759051"/>
              <a:gd name="connsiteY130" fmla="*/ 86119 h 1759060"/>
              <a:gd name="connsiteX131" fmla="*/ 879774 w 1759051"/>
              <a:gd name="connsiteY131" fmla="*/ 45890 h 1759060"/>
              <a:gd name="connsiteX132" fmla="*/ 879774 w 1759051"/>
              <a:gd name="connsiteY132" fmla="*/ 0 h 1759060"/>
              <a:gd name="connsiteX133" fmla="*/ 1067111 w 1759051"/>
              <a:gd name="connsiteY133" fmla="*/ 45333 h 1759060"/>
              <a:gd name="connsiteX134" fmla="*/ 1288716 w 1759051"/>
              <a:gd name="connsiteY134" fmla="*/ 408951 h 1759060"/>
              <a:gd name="connsiteX135" fmla="*/ 902702 w 1759051"/>
              <a:gd name="connsiteY135" fmla="*/ 817217 h 1759060"/>
              <a:gd name="connsiteX136" fmla="*/ 902702 w 1759051"/>
              <a:gd name="connsiteY136" fmla="*/ 869453 h 1759060"/>
              <a:gd name="connsiteX137" fmla="*/ 943641 w 1759051"/>
              <a:gd name="connsiteY137" fmla="*/ 929321 h 1759060"/>
              <a:gd name="connsiteX138" fmla="*/ 938425 w 1759051"/>
              <a:gd name="connsiteY138" fmla="*/ 954681 h 1759060"/>
              <a:gd name="connsiteX139" fmla="*/ 1053125 w 1759051"/>
              <a:gd name="connsiteY139" fmla="*/ 1069389 h 1759060"/>
              <a:gd name="connsiteX140" fmla="*/ 1350100 w 1759051"/>
              <a:gd name="connsiteY140" fmla="*/ 941149 h 1759060"/>
              <a:gd name="connsiteX141" fmla="*/ 1537463 w 1759051"/>
              <a:gd name="connsiteY141" fmla="*/ 986499 h 1759060"/>
              <a:gd name="connsiteX142" fmla="*/ 1759051 w 1759051"/>
              <a:gd name="connsiteY142" fmla="*/ 1350092 h 1759060"/>
              <a:gd name="connsiteX143" fmla="*/ 1350100 w 1759051"/>
              <a:gd name="connsiteY143" fmla="*/ 1759060 h 1759060"/>
              <a:gd name="connsiteX144" fmla="*/ 941157 w 1759051"/>
              <a:gd name="connsiteY144" fmla="*/ 1350092 h 1759060"/>
              <a:gd name="connsiteX145" fmla="*/ 1023354 w 1759051"/>
              <a:gd name="connsiteY145" fmla="*/ 1104497 h 1759060"/>
              <a:gd name="connsiteX146" fmla="*/ 906393 w 1759051"/>
              <a:gd name="connsiteY146" fmla="*/ 987553 h 1759060"/>
              <a:gd name="connsiteX147" fmla="*/ 879208 w 1759051"/>
              <a:gd name="connsiteY147" fmla="*/ 993762 h 1759060"/>
              <a:gd name="connsiteX148" fmla="*/ 852743 w 1759051"/>
              <a:gd name="connsiteY148" fmla="*/ 987947 h 1759060"/>
              <a:gd name="connsiteX149" fmla="*/ 736057 w 1759051"/>
              <a:gd name="connsiteY149" fmla="*/ 1104634 h 1759060"/>
              <a:gd name="connsiteX150" fmla="*/ 817910 w 1759051"/>
              <a:gd name="connsiteY150" fmla="*/ 1350092 h 1759060"/>
              <a:gd name="connsiteX151" fmla="*/ 408951 w 1759051"/>
              <a:gd name="connsiteY151" fmla="*/ 1759060 h 1759060"/>
              <a:gd name="connsiteX152" fmla="*/ 0 w 1759051"/>
              <a:gd name="connsiteY152" fmla="*/ 1350092 h 1759060"/>
              <a:gd name="connsiteX153" fmla="*/ 408951 w 1759051"/>
              <a:gd name="connsiteY153" fmla="*/ 941149 h 1759060"/>
              <a:gd name="connsiteX154" fmla="*/ 596297 w 1759051"/>
              <a:gd name="connsiteY154" fmla="*/ 986499 h 1759060"/>
              <a:gd name="connsiteX155" fmla="*/ 706465 w 1759051"/>
              <a:gd name="connsiteY155" fmla="*/ 1069338 h 1759060"/>
              <a:gd name="connsiteX156" fmla="*/ 820377 w 1759051"/>
              <a:gd name="connsiteY156" fmla="*/ 955418 h 1759060"/>
              <a:gd name="connsiteX157" fmla="*/ 814767 w 1759051"/>
              <a:gd name="connsiteY157" fmla="*/ 929321 h 1759060"/>
              <a:gd name="connsiteX158" fmla="*/ 856820 w 1759051"/>
              <a:gd name="connsiteY158" fmla="*/ 869102 h 1759060"/>
              <a:gd name="connsiteX159" fmla="*/ 856820 w 1759051"/>
              <a:gd name="connsiteY159" fmla="*/ 817217 h 1759060"/>
              <a:gd name="connsiteX160" fmla="*/ 470823 w 1759051"/>
              <a:gd name="connsiteY160" fmla="*/ 408951 h 1759060"/>
              <a:gd name="connsiteX161" fmla="*/ 879774 w 1759051"/>
              <a:gd name="connsiteY161" fmla="*/ 0 h 1759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1759051" h="1759060">
                <a:moveTo>
                  <a:pt x="1261900" y="1408418"/>
                </a:moveTo>
                <a:cubicBezTo>
                  <a:pt x="1200310" y="1408418"/>
                  <a:pt x="1150189" y="1458530"/>
                  <a:pt x="1150189" y="1520119"/>
                </a:cubicBezTo>
                <a:lnTo>
                  <a:pt x="1150189" y="1650852"/>
                </a:lnTo>
                <a:cubicBezTo>
                  <a:pt x="1150189" y="1651529"/>
                  <a:pt x="1150052" y="1652171"/>
                  <a:pt x="1149992" y="1652831"/>
                </a:cubicBezTo>
                <a:cubicBezTo>
                  <a:pt x="1164570" y="1662509"/>
                  <a:pt x="1179875" y="1671151"/>
                  <a:pt x="1195822" y="1678662"/>
                </a:cubicBezTo>
                <a:lnTo>
                  <a:pt x="1195822" y="1573144"/>
                </a:lnTo>
                <a:cubicBezTo>
                  <a:pt x="1195822" y="1560477"/>
                  <a:pt x="1206100" y="1550199"/>
                  <a:pt x="1218776" y="1550199"/>
                </a:cubicBezTo>
                <a:cubicBezTo>
                  <a:pt x="1231435" y="1550199"/>
                  <a:pt x="1241712" y="1560477"/>
                  <a:pt x="1241712" y="1573144"/>
                </a:cubicBezTo>
                <a:lnTo>
                  <a:pt x="1241712" y="1691543"/>
                </a:lnTo>
                <a:cubicBezTo>
                  <a:pt x="1241712" y="1693231"/>
                  <a:pt x="1241507" y="1694867"/>
                  <a:pt x="1241156" y="1696443"/>
                </a:cubicBezTo>
                <a:cubicBezTo>
                  <a:pt x="1275569" y="1707294"/>
                  <a:pt x="1312158" y="1713169"/>
                  <a:pt x="1350100" y="1713169"/>
                </a:cubicBezTo>
                <a:cubicBezTo>
                  <a:pt x="1387725" y="1713169"/>
                  <a:pt x="1424022" y="1707414"/>
                  <a:pt x="1458170" y="1696751"/>
                </a:cubicBezTo>
                <a:cubicBezTo>
                  <a:pt x="1457776" y="1695063"/>
                  <a:pt x="1457519" y="1693342"/>
                  <a:pt x="1457519" y="1691543"/>
                </a:cubicBezTo>
                <a:lnTo>
                  <a:pt x="1457519" y="1573144"/>
                </a:lnTo>
                <a:cubicBezTo>
                  <a:pt x="1457519" y="1560477"/>
                  <a:pt x="1467797" y="1550199"/>
                  <a:pt x="1480464" y="1550199"/>
                </a:cubicBezTo>
                <a:cubicBezTo>
                  <a:pt x="1493132" y="1550199"/>
                  <a:pt x="1503401" y="1560477"/>
                  <a:pt x="1503401" y="1573144"/>
                </a:cubicBezTo>
                <a:lnTo>
                  <a:pt x="1503401" y="1679099"/>
                </a:lnTo>
                <a:cubicBezTo>
                  <a:pt x="1519562" y="1671536"/>
                  <a:pt x="1535073" y="1662843"/>
                  <a:pt x="1549839" y="1653079"/>
                </a:cubicBezTo>
                <a:cubicBezTo>
                  <a:pt x="1549830" y="1652865"/>
                  <a:pt x="1549770" y="1652668"/>
                  <a:pt x="1549770" y="1652471"/>
                </a:cubicBezTo>
                <a:lnTo>
                  <a:pt x="1549770" y="1520119"/>
                </a:lnTo>
                <a:cubicBezTo>
                  <a:pt x="1549770" y="1458530"/>
                  <a:pt x="1499658" y="1408418"/>
                  <a:pt x="1438068" y="1408418"/>
                </a:cubicBezTo>
                <a:close/>
                <a:moveTo>
                  <a:pt x="320742" y="1408418"/>
                </a:moveTo>
                <a:cubicBezTo>
                  <a:pt x="259153" y="1408418"/>
                  <a:pt x="209049" y="1458530"/>
                  <a:pt x="209049" y="1520119"/>
                </a:cubicBezTo>
                <a:lnTo>
                  <a:pt x="209049" y="1650852"/>
                </a:lnTo>
                <a:cubicBezTo>
                  <a:pt x="209049" y="1651529"/>
                  <a:pt x="208903" y="1652171"/>
                  <a:pt x="208843" y="1652839"/>
                </a:cubicBezTo>
                <a:cubicBezTo>
                  <a:pt x="223421" y="1662509"/>
                  <a:pt x="238726" y="1671151"/>
                  <a:pt x="254674" y="1678662"/>
                </a:cubicBezTo>
                <a:lnTo>
                  <a:pt x="254674" y="1573144"/>
                </a:lnTo>
                <a:cubicBezTo>
                  <a:pt x="254674" y="1560477"/>
                  <a:pt x="264943" y="1550199"/>
                  <a:pt x="277619" y="1550199"/>
                </a:cubicBezTo>
                <a:cubicBezTo>
                  <a:pt x="290294" y="1550199"/>
                  <a:pt x="300564" y="1560477"/>
                  <a:pt x="300564" y="1573144"/>
                </a:cubicBezTo>
                <a:lnTo>
                  <a:pt x="300564" y="1691543"/>
                </a:lnTo>
                <a:cubicBezTo>
                  <a:pt x="300564" y="1693231"/>
                  <a:pt x="300350" y="1694867"/>
                  <a:pt x="300007" y="1696443"/>
                </a:cubicBezTo>
                <a:cubicBezTo>
                  <a:pt x="334412" y="1707294"/>
                  <a:pt x="371009" y="1713169"/>
                  <a:pt x="408951" y="1713169"/>
                </a:cubicBezTo>
                <a:cubicBezTo>
                  <a:pt x="446567" y="1713169"/>
                  <a:pt x="482865" y="1707414"/>
                  <a:pt x="517021" y="1696742"/>
                </a:cubicBezTo>
                <a:cubicBezTo>
                  <a:pt x="516627" y="1695063"/>
                  <a:pt x="516370" y="1693342"/>
                  <a:pt x="516370" y="1691543"/>
                </a:cubicBezTo>
                <a:lnTo>
                  <a:pt x="516370" y="1573144"/>
                </a:lnTo>
                <a:cubicBezTo>
                  <a:pt x="516370" y="1560477"/>
                  <a:pt x="526639" y="1550199"/>
                  <a:pt x="539315" y="1550199"/>
                </a:cubicBezTo>
                <a:cubicBezTo>
                  <a:pt x="551991" y="1550199"/>
                  <a:pt x="562260" y="1560477"/>
                  <a:pt x="562260" y="1573144"/>
                </a:cubicBezTo>
                <a:lnTo>
                  <a:pt x="562260" y="1679099"/>
                </a:lnTo>
                <a:cubicBezTo>
                  <a:pt x="578414" y="1671536"/>
                  <a:pt x="593924" y="1662843"/>
                  <a:pt x="608681" y="1653079"/>
                </a:cubicBezTo>
                <a:cubicBezTo>
                  <a:pt x="608673" y="1652873"/>
                  <a:pt x="608621" y="1652668"/>
                  <a:pt x="608621" y="1652471"/>
                </a:cubicBezTo>
                <a:lnTo>
                  <a:pt x="608621" y="1520119"/>
                </a:lnTo>
                <a:cubicBezTo>
                  <a:pt x="608621" y="1458530"/>
                  <a:pt x="558509" y="1408418"/>
                  <a:pt x="496920" y="1408418"/>
                </a:cubicBezTo>
                <a:close/>
                <a:moveTo>
                  <a:pt x="1349980" y="1137839"/>
                </a:moveTo>
                <a:cubicBezTo>
                  <a:pt x="1304869" y="1137839"/>
                  <a:pt x="1268169" y="1174540"/>
                  <a:pt x="1268169" y="1219650"/>
                </a:cubicBezTo>
                <a:cubicBezTo>
                  <a:pt x="1268169" y="1264753"/>
                  <a:pt x="1304869" y="1301453"/>
                  <a:pt x="1349980" y="1301453"/>
                </a:cubicBezTo>
                <a:cubicBezTo>
                  <a:pt x="1395090" y="1301453"/>
                  <a:pt x="1431790" y="1264753"/>
                  <a:pt x="1431790" y="1219650"/>
                </a:cubicBezTo>
                <a:cubicBezTo>
                  <a:pt x="1431790" y="1188894"/>
                  <a:pt x="1414798" y="1161024"/>
                  <a:pt x="1387442" y="1146892"/>
                </a:cubicBezTo>
                <a:cubicBezTo>
                  <a:pt x="1375811" y="1140880"/>
                  <a:pt x="1363195" y="1137839"/>
                  <a:pt x="1349980" y="1137839"/>
                </a:cubicBezTo>
                <a:close/>
                <a:moveTo>
                  <a:pt x="408822" y="1137839"/>
                </a:moveTo>
                <a:cubicBezTo>
                  <a:pt x="363712" y="1137839"/>
                  <a:pt x="327020" y="1174540"/>
                  <a:pt x="327020" y="1219650"/>
                </a:cubicBezTo>
                <a:cubicBezTo>
                  <a:pt x="327020" y="1264753"/>
                  <a:pt x="363712" y="1301453"/>
                  <a:pt x="408822" y="1301453"/>
                </a:cubicBezTo>
                <a:cubicBezTo>
                  <a:pt x="453933" y="1301453"/>
                  <a:pt x="490642" y="1264753"/>
                  <a:pt x="490642" y="1219650"/>
                </a:cubicBezTo>
                <a:cubicBezTo>
                  <a:pt x="490642" y="1188894"/>
                  <a:pt x="473640" y="1161024"/>
                  <a:pt x="446285" y="1146892"/>
                </a:cubicBezTo>
                <a:cubicBezTo>
                  <a:pt x="434662" y="1140880"/>
                  <a:pt x="422055" y="1137839"/>
                  <a:pt x="408822" y="1137839"/>
                </a:cubicBezTo>
                <a:close/>
                <a:moveTo>
                  <a:pt x="1349980" y="1091949"/>
                </a:moveTo>
                <a:cubicBezTo>
                  <a:pt x="1370313" y="1091949"/>
                  <a:pt x="1390551" y="1096848"/>
                  <a:pt x="1408494" y="1106115"/>
                </a:cubicBezTo>
                <a:cubicBezTo>
                  <a:pt x="1451181" y="1128161"/>
                  <a:pt x="1477681" y="1171662"/>
                  <a:pt x="1477681" y="1219650"/>
                </a:cubicBezTo>
                <a:cubicBezTo>
                  <a:pt x="1477681" y="1290061"/>
                  <a:pt x="1420391" y="1347343"/>
                  <a:pt x="1349980" y="1347343"/>
                </a:cubicBezTo>
                <a:cubicBezTo>
                  <a:pt x="1279560" y="1347343"/>
                  <a:pt x="1222279" y="1290061"/>
                  <a:pt x="1222279" y="1219650"/>
                </a:cubicBezTo>
                <a:cubicBezTo>
                  <a:pt x="1222279" y="1149231"/>
                  <a:pt x="1279560" y="1091949"/>
                  <a:pt x="1349980" y="1091949"/>
                </a:cubicBezTo>
                <a:close/>
                <a:moveTo>
                  <a:pt x="408822" y="1091949"/>
                </a:moveTo>
                <a:cubicBezTo>
                  <a:pt x="429164" y="1091949"/>
                  <a:pt x="449394" y="1096848"/>
                  <a:pt x="467337" y="1106115"/>
                </a:cubicBezTo>
                <a:cubicBezTo>
                  <a:pt x="510024" y="1128161"/>
                  <a:pt x="536523" y="1171679"/>
                  <a:pt x="536523" y="1219650"/>
                </a:cubicBezTo>
                <a:cubicBezTo>
                  <a:pt x="536523" y="1290061"/>
                  <a:pt x="479242" y="1347343"/>
                  <a:pt x="408822" y="1347343"/>
                </a:cubicBezTo>
                <a:cubicBezTo>
                  <a:pt x="338420" y="1347343"/>
                  <a:pt x="281130" y="1290061"/>
                  <a:pt x="281130" y="1219650"/>
                </a:cubicBezTo>
                <a:cubicBezTo>
                  <a:pt x="281130" y="1149231"/>
                  <a:pt x="338420" y="1091949"/>
                  <a:pt x="408822" y="1091949"/>
                </a:cubicBezTo>
                <a:close/>
                <a:moveTo>
                  <a:pt x="408951" y="987039"/>
                </a:moveTo>
                <a:cubicBezTo>
                  <a:pt x="208758" y="987039"/>
                  <a:pt x="45890" y="1149907"/>
                  <a:pt x="45890" y="1350092"/>
                </a:cubicBezTo>
                <a:cubicBezTo>
                  <a:pt x="45890" y="1455550"/>
                  <a:pt x="91121" y="1550627"/>
                  <a:pt x="163159" y="1617021"/>
                </a:cubicBezTo>
                <a:lnTo>
                  <a:pt x="163159" y="1520119"/>
                </a:lnTo>
                <a:cubicBezTo>
                  <a:pt x="163159" y="1433221"/>
                  <a:pt x="233853" y="1362528"/>
                  <a:pt x="320742" y="1362528"/>
                </a:cubicBezTo>
                <a:lnTo>
                  <a:pt x="496920" y="1362528"/>
                </a:lnTo>
                <a:cubicBezTo>
                  <a:pt x="583818" y="1362528"/>
                  <a:pt x="654512" y="1433221"/>
                  <a:pt x="654512" y="1520119"/>
                </a:cubicBezTo>
                <a:lnTo>
                  <a:pt x="654512" y="1617244"/>
                </a:lnTo>
                <a:cubicBezTo>
                  <a:pt x="726687" y="1550833"/>
                  <a:pt x="772012" y="1455670"/>
                  <a:pt x="772012" y="1350092"/>
                </a:cubicBezTo>
                <a:cubicBezTo>
                  <a:pt x="772012" y="1213629"/>
                  <a:pt x="696616" y="1089945"/>
                  <a:pt x="575244" y="1027285"/>
                </a:cubicBezTo>
                <a:cubicBezTo>
                  <a:pt x="523530" y="1000571"/>
                  <a:pt x="467577" y="987039"/>
                  <a:pt x="408951" y="987039"/>
                </a:cubicBezTo>
                <a:close/>
                <a:moveTo>
                  <a:pt x="1350100" y="987030"/>
                </a:moveTo>
                <a:cubicBezTo>
                  <a:pt x="1149907" y="987030"/>
                  <a:pt x="987039" y="1149907"/>
                  <a:pt x="987039" y="1350092"/>
                </a:cubicBezTo>
                <a:cubicBezTo>
                  <a:pt x="987039" y="1455550"/>
                  <a:pt x="1032270" y="1550619"/>
                  <a:pt x="1104299" y="1617013"/>
                </a:cubicBezTo>
                <a:lnTo>
                  <a:pt x="1104299" y="1520111"/>
                </a:lnTo>
                <a:cubicBezTo>
                  <a:pt x="1104299" y="1433221"/>
                  <a:pt x="1175002" y="1362528"/>
                  <a:pt x="1261900" y="1362528"/>
                </a:cubicBezTo>
                <a:lnTo>
                  <a:pt x="1438068" y="1362528"/>
                </a:lnTo>
                <a:cubicBezTo>
                  <a:pt x="1524967" y="1362528"/>
                  <a:pt x="1595660" y="1433221"/>
                  <a:pt x="1595660" y="1520111"/>
                </a:cubicBezTo>
                <a:lnTo>
                  <a:pt x="1595660" y="1617235"/>
                </a:lnTo>
                <a:cubicBezTo>
                  <a:pt x="1667836" y="1550824"/>
                  <a:pt x="1713160" y="1455661"/>
                  <a:pt x="1713160" y="1350092"/>
                </a:cubicBezTo>
                <a:cubicBezTo>
                  <a:pt x="1713160" y="1213629"/>
                  <a:pt x="1637773" y="1089928"/>
                  <a:pt x="1516402" y="1027276"/>
                </a:cubicBezTo>
                <a:cubicBezTo>
                  <a:pt x="1464688" y="1000563"/>
                  <a:pt x="1408734" y="987030"/>
                  <a:pt x="1350100" y="987030"/>
                </a:cubicBezTo>
                <a:close/>
                <a:moveTo>
                  <a:pt x="791565" y="467268"/>
                </a:moveTo>
                <a:cubicBezTo>
                  <a:pt x="729967" y="467268"/>
                  <a:pt x="679855" y="517381"/>
                  <a:pt x="679855" y="578970"/>
                </a:cubicBezTo>
                <a:lnTo>
                  <a:pt x="679855" y="709703"/>
                </a:lnTo>
                <a:cubicBezTo>
                  <a:pt x="679855" y="710380"/>
                  <a:pt x="679718" y="711022"/>
                  <a:pt x="679658" y="711681"/>
                </a:cubicBezTo>
                <a:cubicBezTo>
                  <a:pt x="694235" y="721351"/>
                  <a:pt x="709549" y="729993"/>
                  <a:pt x="725488" y="737504"/>
                </a:cubicBezTo>
                <a:lnTo>
                  <a:pt x="725488" y="631995"/>
                </a:lnTo>
                <a:cubicBezTo>
                  <a:pt x="725488" y="619327"/>
                  <a:pt x="735766" y="609050"/>
                  <a:pt x="748433" y="609050"/>
                </a:cubicBezTo>
                <a:cubicBezTo>
                  <a:pt x="761109" y="609050"/>
                  <a:pt x="771378" y="619327"/>
                  <a:pt x="771378" y="631995"/>
                </a:cubicBezTo>
                <a:lnTo>
                  <a:pt x="771378" y="750394"/>
                </a:lnTo>
                <a:cubicBezTo>
                  <a:pt x="771378" y="752073"/>
                  <a:pt x="771172" y="753709"/>
                  <a:pt x="770830" y="755285"/>
                </a:cubicBezTo>
                <a:cubicBezTo>
                  <a:pt x="805234" y="766128"/>
                  <a:pt x="841823" y="772003"/>
                  <a:pt x="879774" y="772003"/>
                </a:cubicBezTo>
                <a:cubicBezTo>
                  <a:pt x="917382" y="772003"/>
                  <a:pt x="953688" y="766248"/>
                  <a:pt x="987835" y="755584"/>
                </a:cubicBezTo>
                <a:cubicBezTo>
                  <a:pt x="987450" y="753906"/>
                  <a:pt x="987193" y="752184"/>
                  <a:pt x="987193" y="750394"/>
                </a:cubicBezTo>
                <a:lnTo>
                  <a:pt x="987193" y="631995"/>
                </a:lnTo>
                <a:cubicBezTo>
                  <a:pt x="987193" y="619327"/>
                  <a:pt x="997471" y="609050"/>
                  <a:pt x="1010130" y="609050"/>
                </a:cubicBezTo>
                <a:cubicBezTo>
                  <a:pt x="1022805" y="609050"/>
                  <a:pt x="1033083" y="619327"/>
                  <a:pt x="1033083" y="631995"/>
                </a:cubicBezTo>
                <a:lnTo>
                  <a:pt x="1033083" y="737941"/>
                </a:lnTo>
                <a:cubicBezTo>
                  <a:pt x="1049236" y="730387"/>
                  <a:pt x="1064747" y="721685"/>
                  <a:pt x="1079513" y="711921"/>
                </a:cubicBezTo>
                <a:cubicBezTo>
                  <a:pt x="1079504" y="711716"/>
                  <a:pt x="1079444" y="711519"/>
                  <a:pt x="1079444" y="711313"/>
                </a:cubicBezTo>
                <a:lnTo>
                  <a:pt x="1079444" y="578970"/>
                </a:lnTo>
                <a:cubicBezTo>
                  <a:pt x="1079444" y="517381"/>
                  <a:pt x="1029332" y="467268"/>
                  <a:pt x="967742" y="467268"/>
                </a:cubicBezTo>
                <a:close/>
                <a:moveTo>
                  <a:pt x="879645" y="196673"/>
                </a:moveTo>
                <a:cubicBezTo>
                  <a:pt x="834534" y="196673"/>
                  <a:pt x="797843" y="233373"/>
                  <a:pt x="797843" y="278484"/>
                </a:cubicBezTo>
                <a:cubicBezTo>
                  <a:pt x="797843" y="323595"/>
                  <a:pt x="834534" y="360303"/>
                  <a:pt x="879645" y="360303"/>
                </a:cubicBezTo>
                <a:cubicBezTo>
                  <a:pt x="924756" y="360303"/>
                  <a:pt x="961456" y="323595"/>
                  <a:pt x="961456" y="278484"/>
                </a:cubicBezTo>
                <a:cubicBezTo>
                  <a:pt x="961456" y="247728"/>
                  <a:pt x="944472" y="219858"/>
                  <a:pt x="917099" y="205743"/>
                </a:cubicBezTo>
                <a:cubicBezTo>
                  <a:pt x="905468" y="199722"/>
                  <a:pt x="892860" y="196673"/>
                  <a:pt x="879645" y="196673"/>
                </a:cubicBezTo>
                <a:close/>
                <a:moveTo>
                  <a:pt x="879645" y="150783"/>
                </a:moveTo>
                <a:cubicBezTo>
                  <a:pt x="899969" y="150783"/>
                  <a:pt x="920208" y="155682"/>
                  <a:pt x="938159" y="164957"/>
                </a:cubicBezTo>
                <a:cubicBezTo>
                  <a:pt x="980829" y="186995"/>
                  <a:pt x="1007346" y="230487"/>
                  <a:pt x="1007346" y="278484"/>
                </a:cubicBezTo>
                <a:cubicBezTo>
                  <a:pt x="1007346" y="348903"/>
                  <a:pt x="950056" y="406185"/>
                  <a:pt x="879645" y="406185"/>
                </a:cubicBezTo>
                <a:cubicBezTo>
                  <a:pt x="809243" y="406185"/>
                  <a:pt x="751953" y="348903"/>
                  <a:pt x="751953" y="278484"/>
                </a:cubicBezTo>
                <a:cubicBezTo>
                  <a:pt x="751953" y="208073"/>
                  <a:pt x="809243" y="150783"/>
                  <a:pt x="879645" y="150783"/>
                </a:cubicBezTo>
                <a:close/>
                <a:moveTo>
                  <a:pt x="879774" y="45890"/>
                </a:moveTo>
                <a:cubicBezTo>
                  <a:pt x="679572" y="45890"/>
                  <a:pt x="516704" y="208758"/>
                  <a:pt x="516704" y="408951"/>
                </a:cubicBezTo>
                <a:cubicBezTo>
                  <a:pt x="516704" y="514400"/>
                  <a:pt x="561935" y="609461"/>
                  <a:pt x="633965" y="675855"/>
                </a:cubicBezTo>
                <a:lnTo>
                  <a:pt x="633965" y="578970"/>
                </a:lnTo>
                <a:cubicBezTo>
                  <a:pt x="633965" y="492080"/>
                  <a:pt x="704658" y="421378"/>
                  <a:pt x="791565" y="421378"/>
                </a:cubicBezTo>
                <a:lnTo>
                  <a:pt x="967742" y="421378"/>
                </a:lnTo>
                <a:cubicBezTo>
                  <a:pt x="1054632" y="421378"/>
                  <a:pt x="1125334" y="492080"/>
                  <a:pt x="1125334" y="578970"/>
                </a:cubicBezTo>
                <a:lnTo>
                  <a:pt x="1125334" y="676078"/>
                </a:lnTo>
                <a:cubicBezTo>
                  <a:pt x="1197510" y="609683"/>
                  <a:pt x="1242834" y="514520"/>
                  <a:pt x="1242834" y="408951"/>
                </a:cubicBezTo>
                <a:cubicBezTo>
                  <a:pt x="1242834" y="272480"/>
                  <a:pt x="1167447" y="148778"/>
                  <a:pt x="1046059" y="86119"/>
                </a:cubicBezTo>
                <a:cubicBezTo>
                  <a:pt x="994345" y="59422"/>
                  <a:pt x="938391" y="45890"/>
                  <a:pt x="879774" y="45890"/>
                </a:cubicBezTo>
                <a:close/>
                <a:moveTo>
                  <a:pt x="879774" y="0"/>
                </a:moveTo>
                <a:cubicBezTo>
                  <a:pt x="944866" y="0"/>
                  <a:pt x="1009641" y="15673"/>
                  <a:pt x="1067111" y="45333"/>
                </a:cubicBezTo>
                <a:cubicBezTo>
                  <a:pt x="1203805" y="115915"/>
                  <a:pt x="1288716" y="255239"/>
                  <a:pt x="1288716" y="408951"/>
                </a:cubicBezTo>
                <a:cubicBezTo>
                  <a:pt x="1288716" y="626744"/>
                  <a:pt x="1117575" y="805277"/>
                  <a:pt x="902702" y="817217"/>
                </a:cubicBezTo>
                <a:lnTo>
                  <a:pt x="902702" y="869453"/>
                </a:lnTo>
                <a:cubicBezTo>
                  <a:pt x="926640" y="878866"/>
                  <a:pt x="943641" y="902051"/>
                  <a:pt x="943641" y="929321"/>
                </a:cubicBezTo>
                <a:cubicBezTo>
                  <a:pt x="943641" y="938340"/>
                  <a:pt x="941766" y="946896"/>
                  <a:pt x="938425" y="954681"/>
                </a:cubicBezTo>
                <a:lnTo>
                  <a:pt x="1053125" y="1069389"/>
                </a:lnTo>
                <a:cubicBezTo>
                  <a:pt x="1127724" y="990508"/>
                  <a:pt x="1233225" y="941149"/>
                  <a:pt x="1350100" y="941149"/>
                </a:cubicBezTo>
                <a:cubicBezTo>
                  <a:pt x="1415200" y="941149"/>
                  <a:pt x="1479984" y="956831"/>
                  <a:pt x="1537463" y="986499"/>
                </a:cubicBezTo>
                <a:cubicBezTo>
                  <a:pt x="1674148" y="1057065"/>
                  <a:pt x="1759051" y="1196388"/>
                  <a:pt x="1759051" y="1350092"/>
                </a:cubicBezTo>
                <a:cubicBezTo>
                  <a:pt x="1759051" y="1575593"/>
                  <a:pt x="1575602" y="1759060"/>
                  <a:pt x="1350100" y="1759060"/>
                </a:cubicBezTo>
                <a:cubicBezTo>
                  <a:pt x="1124606" y="1759060"/>
                  <a:pt x="941157" y="1575593"/>
                  <a:pt x="941157" y="1350092"/>
                </a:cubicBezTo>
                <a:cubicBezTo>
                  <a:pt x="941157" y="1257995"/>
                  <a:pt x="971785" y="1172938"/>
                  <a:pt x="1023354" y="1104497"/>
                </a:cubicBezTo>
                <a:lnTo>
                  <a:pt x="906393" y="987553"/>
                </a:lnTo>
                <a:cubicBezTo>
                  <a:pt x="898111" y="991424"/>
                  <a:pt x="888955" y="993762"/>
                  <a:pt x="879208" y="993762"/>
                </a:cubicBezTo>
                <a:cubicBezTo>
                  <a:pt x="869744" y="993762"/>
                  <a:pt x="860837" y="991604"/>
                  <a:pt x="852743" y="987947"/>
                </a:cubicBezTo>
                <a:lnTo>
                  <a:pt x="736057" y="1104634"/>
                </a:lnTo>
                <a:cubicBezTo>
                  <a:pt x="788233" y="1174094"/>
                  <a:pt x="817910" y="1259528"/>
                  <a:pt x="817910" y="1350092"/>
                </a:cubicBezTo>
                <a:cubicBezTo>
                  <a:pt x="817910" y="1575593"/>
                  <a:pt x="634436" y="1759060"/>
                  <a:pt x="408951" y="1759060"/>
                </a:cubicBezTo>
                <a:cubicBezTo>
                  <a:pt x="183457" y="1759060"/>
                  <a:pt x="0" y="1575593"/>
                  <a:pt x="0" y="1350092"/>
                </a:cubicBezTo>
                <a:cubicBezTo>
                  <a:pt x="0" y="1124598"/>
                  <a:pt x="183457" y="941149"/>
                  <a:pt x="408951" y="941149"/>
                </a:cubicBezTo>
                <a:cubicBezTo>
                  <a:pt x="474043" y="941149"/>
                  <a:pt x="538827" y="956831"/>
                  <a:pt x="596297" y="986499"/>
                </a:cubicBezTo>
                <a:cubicBezTo>
                  <a:pt x="638230" y="1008143"/>
                  <a:pt x="675238" y="1036312"/>
                  <a:pt x="706465" y="1069338"/>
                </a:cubicBezTo>
                <a:lnTo>
                  <a:pt x="820377" y="955418"/>
                </a:lnTo>
                <a:cubicBezTo>
                  <a:pt x="816823" y="947435"/>
                  <a:pt x="814767" y="938631"/>
                  <a:pt x="814767" y="929321"/>
                </a:cubicBezTo>
                <a:cubicBezTo>
                  <a:pt x="814767" y="901631"/>
                  <a:pt x="832316" y="878223"/>
                  <a:pt x="856820" y="869102"/>
                </a:cubicBezTo>
                <a:lnTo>
                  <a:pt x="856820" y="817217"/>
                </a:lnTo>
                <a:cubicBezTo>
                  <a:pt x="641973" y="805269"/>
                  <a:pt x="470823" y="626744"/>
                  <a:pt x="470823" y="408951"/>
                </a:cubicBezTo>
                <a:cubicBezTo>
                  <a:pt x="470823" y="183449"/>
                  <a:pt x="654280" y="0"/>
                  <a:pt x="879774" y="0"/>
                </a:cubicBezTo>
                <a:close/>
              </a:path>
            </a:pathLst>
          </a:custGeom>
          <a:solidFill>
            <a:schemeClr val="accent2"/>
          </a:solidFill>
          <a:ln w="0" cap="flat">
            <a:noFill/>
            <a:prstDash val="solid"/>
            <a:miter/>
          </a:ln>
        </p:spPr>
        <p:txBody>
          <a:bodyPr wrap="square" rtlCol="0" anchor="ctr">
            <a:noAutofit/>
          </a:bodyPr>
          <a:lstStyle/>
          <a:p>
            <a:endParaRPr lang="en-US">
              <a:latin typeface="Raleway" pitchFamily="2" charset="0"/>
            </a:endParaRPr>
          </a:p>
        </p:txBody>
      </p:sp>
      <p:sp>
        <p:nvSpPr>
          <p:cNvPr id="3" name="Freeform 2">
            <a:extLst>
              <a:ext uri="{FF2B5EF4-FFF2-40B4-BE49-F238E27FC236}">
                <a16:creationId xmlns:a16="http://schemas.microsoft.com/office/drawing/2014/main" id="{50EE8AFD-7BAA-977E-EBCD-00A35E8EAAF9}"/>
              </a:ext>
            </a:extLst>
          </p:cNvPr>
          <p:cNvSpPr/>
          <p:nvPr/>
        </p:nvSpPr>
        <p:spPr>
          <a:xfrm>
            <a:off x="13476431" y="9398003"/>
            <a:ext cx="1466702" cy="1804476"/>
          </a:xfrm>
          <a:custGeom>
            <a:avLst/>
            <a:gdLst>
              <a:gd name="connsiteX0" fmla="*/ 769460 w 1466702"/>
              <a:gd name="connsiteY0" fmla="*/ 1014930 h 1804476"/>
              <a:gd name="connsiteX1" fmla="*/ 794384 w 1466702"/>
              <a:gd name="connsiteY1" fmla="*/ 1039846 h 1804476"/>
              <a:gd name="connsiteX2" fmla="*/ 794384 w 1466702"/>
              <a:gd name="connsiteY2" fmla="*/ 1075368 h 1804476"/>
              <a:gd name="connsiteX3" fmla="*/ 880686 w 1466702"/>
              <a:gd name="connsiteY3" fmla="*/ 1183682 h 1804476"/>
              <a:gd name="connsiteX4" fmla="*/ 855762 w 1466702"/>
              <a:gd name="connsiteY4" fmla="*/ 1208607 h 1804476"/>
              <a:gd name="connsiteX5" fmla="*/ 830836 w 1466702"/>
              <a:gd name="connsiteY5" fmla="*/ 1183682 h 1804476"/>
              <a:gd name="connsiteX6" fmla="*/ 769460 w 1466702"/>
              <a:gd name="connsiteY6" fmla="*/ 1122296 h 1804476"/>
              <a:gd name="connsiteX7" fmla="*/ 708082 w 1466702"/>
              <a:gd name="connsiteY7" fmla="*/ 1183682 h 1804476"/>
              <a:gd name="connsiteX8" fmla="*/ 708082 w 1466702"/>
              <a:gd name="connsiteY8" fmla="*/ 1212449 h 1804476"/>
              <a:gd name="connsiteX9" fmla="*/ 766446 w 1466702"/>
              <a:gd name="connsiteY9" fmla="*/ 1273761 h 1804476"/>
              <a:gd name="connsiteX10" fmla="*/ 775712 w 1466702"/>
              <a:gd name="connsiteY10" fmla="*/ 1274012 h 1804476"/>
              <a:gd name="connsiteX11" fmla="*/ 880686 w 1466702"/>
              <a:gd name="connsiteY11" fmla="*/ 1385034 h 1804476"/>
              <a:gd name="connsiteX12" fmla="*/ 880686 w 1466702"/>
              <a:gd name="connsiteY12" fmla="*/ 1413811 h 1804476"/>
              <a:gd name="connsiteX13" fmla="*/ 794384 w 1466702"/>
              <a:gd name="connsiteY13" fmla="*/ 1522125 h 1804476"/>
              <a:gd name="connsiteX14" fmla="*/ 794384 w 1466702"/>
              <a:gd name="connsiteY14" fmla="*/ 1557637 h 1804476"/>
              <a:gd name="connsiteX15" fmla="*/ 769460 w 1466702"/>
              <a:gd name="connsiteY15" fmla="*/ 1582562 h 1804476"/>
              <a:gd name="connsiteX16" fmla="*/ 744534 w 1466702"/>
              <a:gd name="connsiteY16" fmla="*/ 1557637 h 1804476"/>
              <a:gd name="connsiteX17" fmla="*/ 744534 w 1466702"/>
              <a:gd name="connsiteY17" fmla="*/ 1522125 h 1804476"/>
              <a:gd name="connsiteX18" fmla="*/ 658234 w 1466702"/>
              <a:gd name="connsiteY18" fmla="*/ 1413811 h 1804476"/>
              <a:gd name="connsiteX19" fmla="*/ 683158 w 1466702"/>
              <a:gd name="connsiteY19" fmla="*/ 1388886 h 1804476"/>
              <a:gd name="connsiteX20" fmla="*/ 708082 w 1466702"/>
              <a:gd name="connsiteY20" fmla="*/ 1413811 h 1804476"/>
              <a:gd name="connsiteX21" fmla="*/ 769460 w 1466702"/>
              <a:gd name="connsiteY21" fmla="*/ 1475197 h 1804476"/>
              <a:gd name="connsiteX22" fmla="*/ 830836 w 1466702"/>
              <a:gd name="connsiteY22" fmla="*/ 1413811 h 1804476"/>
              <a:gd name="connsiteX23" fmla="*/ 830836 w 1466702"/>
              <a:gd name="connsiteY23" fmla="*/ 1385034 h 1804476"/>
              <a:gd name="connsiteX24" fmla="*/ 773432 w 1466702"/>
              <a:gd name="connsiteY24" fmla="*/ 1323797 h 1804476"/>
              <a:gd name="connsiteX25" fmla="*/ 764538 w 1466702"/>
              <a:gd name="connsiteY25" fmla="*/ 1323555 h 1804476"/>
              <a:gd name="connsiteX26" fmla="*/ 658234 w 1466702"/>
              <a:gd name="connsiteY26" fmla="*/ 1212449 h 1804476"/>
              <a:gd name="connsiteX27" fmla="*/ 658234 w 1466702"/>
              <a:gd name="connsiteY27" fmla="*/ 1183682 h 1804476"/>
              <a:gd name="connsiteX28" fmla="*/ 744534 w 1466702"/>
              <a:gd name="connsiteY28" fmla="*/ 1075368 h 1804476"/>
              <a:gd name="connsiteX29" fmla="*/ 744534 w 1466702"/>
              <a:gd name="connsiteY29" fmla="*/ 1039846 h 1804476"/>
              <a:gd name="connsiteX30" fmla="*/ 769460 w 1466702"/>
              <a:gd name="connsiteY30" fmla="*/ 1014930 h 1804476"/>
              <a:gd name="connsiteX31" fmla="*/ 80106 w 1466702"/>
              <a:gd name="connsiteY31" fmla="*/ 822128 h 1804476"/>
              <a:gd name="connsiteX32" fmla="*/ 105030 w 1466702"/>
              <a:gd name="connsiteY32" fmla="*/ 847053 h 1804476"/>
              <a:gd name="connsiteX33" fmla="*/ 105030 w 1466702"/>
              <a:gd name="connsiteY33" fmla="*/ 877318 h 1804476"/>
              <a:gd name="connsiteX34" fmla="*/ 135286 w 1466702"/>
              <a:gd name="connsiteY34" fmla="*/ 877318 h 1804476"/>
              <a:gd name="connsiteX35" fmla="*/ 160210 w 1466702"/>
              <a:gd name="connsiteY35" fmla="*/ 902234 h 1804476"/>
              <a:gd name="connsiteX36" fmla="*/ 135286 w 1466702"/>
              <a:gd name="connsiteY36" fmla="*/ 927168 h 1804476"/>
              <a:gd name="connsiteX37" fmla="*/ 105030 w 1466702"/>
              <a:gd name="connsiteY37" fmla="*/ 927168 h 1804476"/>
              <a:gd name="connsiteX38" fmla="*/ 105030 w 1466702"/>
              <a:gd name="connsiteY38" fmla="*/ 957433 h 1804476"/>
              <a:gd name="connsiteX39" fmla="*/ 80106 w 1466702"/>
              <a:gd name="connsiteY39" fmla="*/ 982348 h 1804476"/>
              <a:gd name="connsiteX40" fmla="*/ 55180 w 1466702"/>
              <a:gd name="connsiteY40" fmla="*/ 957433 h 1804476"/>
              <a:gd name="connsiteX41" fmla="*/ 55180 w 1466702"/>
              <a:gd name="connsiteY41" fmla="*/ 927168 h 1804476"/>
              <a:gd name="connsiteX42" fmla="*/ 24924 w 1466702"/>
              <a:gd name="connsiteY42" fmla="*/ 927168 h 1804476"/>
              <a:gd name="connsiteX43" fmla="*/ 0 w 1466702"/>
              <a:gd name="connsiteY43" fmla="*/ 902234 h 1804476"/>
              <a:gd name="connsiteX44" fmla="*/ 24924 w 1466702"/>
              <a:gd name="connsiteY44" fmla="*/ 877318 h 1804476"/>
              <a:gd name="connsiteX45" fmla="*/ 55180 w 1466702"/>
              <a:gd name="connsiteY45" fmla="*/ 877318 h 1804476"/>
              <a:gd name="connsiteX46" fmla="*/ 55180 w 1466702"/>
              <a:gd name="connsiteY46" fmla="*/ 847053 h 1804476"/>
              <a:gd name="connsiteX47" fmla="*/ 80106 w 1466702"/>
              <a:gd name="connsiteY47" fmla="*/ 822128 h 1804476"/>
              <a:gd name="connsiteX48" fmla="*/ 588788 w 1466702"/>
              <a:gd name="connsiteY48" fmla="*/ 817886 h 1804476"/>
              <a:gd name="connsiteX49" fmla="*/ 313564 w 1466702"/>
              <a:gd name="connsiteY49" fmla="*/ 1298751 h 1804476"/>
              <a:gd name="connsiteX50" fmla="*/ 769458 w 1466702"/>
              <a:gd name="connsiteY50" fmla="*/ 1754626 h 1804476"/>
              <a:gd name="connsiteX51" fmla="*/ 1225334 w 1466702"/>
              <a:gd name="connsiteY51" fmla="*/ 1298751 h 1804476"/>
              <a:gd name="connsiteX52" fmla="*/ 950120 w 1466702"/>
              <a:gd name="connsiteY52" fmla="*/ 817886 h 1804476"/>
              <a:gd name="connsiteX53" fmla="*/ 945290 w 1466702"/>
              <a:gd name="connsiteY53" fmla="*/ 818332 h 1804476"/>
              <a:gd name="connsiteX54" fmla="*/ 593618 w 1466702"/>
              <a:gd name="connsiteY54" fmla="*/ 818332 h 1804476"/>
              <a:gd name="connsiteX55" fmla="*/ 588788 w 1466702"/>
              <a:gd name="connsiteY55" fmla="*/ 817886 h 1804476"/>
              <a:gd name="connsiteX56" fmla="*/ 1356212 w 1466702"/>
              <a:gd name="connsiteY56" fmla="*/ 472706 h 1804476"/>
              <a:gd name="connsiteX57" fmla="*/ 1381126 w 1466702"/>
              <a:gd name="connsiteY57" fmla="*/ 497631 h 1804476"/>
              <a:gd name="connsiteX58" fmla="*/ 1381126 w 1466702"/>
              <a:gd name="connsiteY58" fmla="*/ 558282 h 1804476"/>
              <a:gd name="connsiteX59" fmla="*/ 1441778 w 1466702"/>
              <a:gd name="connsiteY59" fmla="*/ 558282 h 1804476"/>
              <a:gd name="connsiteX60" fmla="*/ 1466702 w 1466702"/>
              <a:gd name="connsiteY60" fmla="*/ 583207 h 1804476"/>
              <a:gd name="connsiteX61" fmla="*/ 1441778 w 1466702"/>
              <a:gd name="connsiteY61" fmla="*/ 608132 h 1804476"/>
              <a:gd name="connsiteX62" fmla="*/ 1381126 w 1466702"/>
              <a:gd name="connsiteY62" fmla="*/ 608132 h 1804476"/>
              <a:gd name="connsiteX63" fmla="*/ 1381126 w 1466702"/>
              <a:gd name="connsiteY63" fmla="*/ 668783 h 1804476"/>
              <a:gd name="connsiteX64" fmla="*/ 1356212 w 1466702"/>
              <a:gd name="connsiteY64" fmla="*/ 693708 h 1804476"/>
              <a:gd name="connsiteX65" fmla="*/ 1331278 w 1466702"/>
              <a:gd name="connsiteY65" fmla="*/ 668783 h 1804476"/>
              <a:gd name="connsiteX66" fmla="*/ 1331278 w 1466702"/>
              <a:gd name="connsiteY66" fmla="*/ 608132 h 1804476"/>
              <a:gd name="connsiteX67" fmla="*/ 1270626 w 1466702"/>
              <a:gd name="connsiteY67" fmla="*/ 608132 h 1804476"/>
              <a:gd name="connsiteX68" fmla="*/ 1245702 w 1466702"/>
              <a:gd name="connsiteY68" fmla="*/ 583207 h 1804476"/>
              <a:gd name="connsiteX69" fmla="*/ 1270626 w 1466702"/>
              <a:gd name="connsiteY69" fmla="*/ 558282 h 1804476"/>
              <a:gd name="connsiteX70" fmla="*/ 1331278 w 1466702"/>
              <a:gd name="connsiteY70" fmla="*/ 558282 h 1804476"/>
              <a:gd name="connsiteX71" fmla="*/ 1331278 w 1466702"/>
              <a:gd name="connsiteY71" fmla="*/ 497631 h 1804476"/>
              <a:gd name="connsiteX72" fmla="*/ 1356212 w 1466702"/>
              <a:gd name="connsiteY72" fmla="*/ 472706 h 1804476"/>
              <a:gd name="connsiteX73" fmla="*/ 640128 w 1466702"/>
              <a:gd name="connsiteY73" fmla="*/ 296232 h 1804476"/>
              <a:gd name="connsiteX74" fmla="*/ 671704 w 1466702"/>
              <a:gd name="connsiteY74" fmla="*/ 362540 h 1804476"/>
              <a:gd name="connsiteX75" fmla="*/ 770492 w 1466702"/>
              <a:gd name="connsiteY75" fmla="*/ 423145 h 1804476"/>
              <a:gd name="connsiteX76" fmla="*/ 867354 w 1466702"/>
              <a:gd name="connsiteY76" fmla="*/ 362252 h 1804476"/>
              <a:gd name="connsiteX77" fmla="*/ 898838 w 1466702"/>
              <a:gd name="connsiteY77" fmla="*/ 296260 h 1804476"/>
              <a:gd name="connsiteX78" fmla="*/ 857538 w 1466702"/>
              <a:gd name="connsiteY78" fmla="*/ 303740 h 1804476"/>
              <a:gd name="connsiteX79" fmla="*/ 679752 w 1466702"/>
              <a:gd name="connsiteY79" fmla="*/ 303396 h 1804476"/>
              <a:gd name="connsiteX80" fmla="*/ 1057764 w 1466702"/>
              <a:gd name="connsiteY80" fmla="*/ 267437 h 1804476"/>
              <a:gd name="connsiteX81" fmla="*/ 1056154 w 1466702"/>
              <a:gd name="connsiteY81" fmla="*/ 267781 h 1804476"/>
              <a:gd name="connsiteX82" fmla="*/ 959294 w 1466702"/>
              <a:gd name="connsiteY82" fmla="*/ 285319 h 1804476"/>
              <a:gd name="connsiteX83" fmla="*/ 912198 w 1466702"/>
              <a:gd name="connsiteY83" fmla="*/ 383995 h 1804476"/>
              <a:gd name="connsiteX84" fmla="*/ 770976 w 1466702"/>
              <a:gd name="connsiteY84" fmla="*/ 472995 h 1804476"/>
              <a:gd name="connsiteX85" fmla="*/ 769450 w 1466702"/>
              <a:gd name="connsiteY85" fmla="*/ 472995 h 1804476"/>
              <a:gd name="connsiteX86" fmla="*/ 626842 w 1466702"/>
              <a:gd name="connsiteY86" fmla="*/ 384255 h 1804476"/>
              <a:gd name="connsiteX87" fmla="*/ 579718 w 1466702"/>
              <a:gd name="connsiteY87" fmla="*/ 285310 h 1804476"/>
              <a:gd name="connsiteX88" fmla="*/ 482754 w 1466702"/>
              <a:gd name="connsiteY88" fmla="*/ 267781 h 1804476"/>
              <a:gd name="connsiteX89" fmla="*/ 465988 w 1466702"/>
              <a:gd name="connsiteY89" fmla="*/ 271773 h 1804476"/>
              <a:gd name="connsiteX90" fmla="*/ 461764 w 1466702"/>
              <a:gd name="connsiteY90" fmla="*/ 285384 h 1804476"/>
              <a:gd name="connsiteX91" fmla="*/ 600232 w 1466702"/>
              <a:gd name="connsiteY91" fmla="*/ 568247 h 1804476"/>
              <a:gd name="connsiteX92" fmla="*/ 938676 w 1466702"/>
              <a:gd name="connsiteY92" fmla="*/ 568247 h 1804476"/>
              <a:gd name="connsiteX93" fmla="*/ 1077144 w 1466702"/>
              <a:gd name="connsiteY93" fmla="*/ 285384 h 1804476"/>
              <a:gd name="connsiteX94" fmla="*/ 1072910 w 1466702"/>
              <a:gd name="connsiteY94" fmla="*/ 271773 h 1804476"/>
              <a:gd name="connsiteX95" fmla="*/ 1057764 w 1466702"/>
              <a:gd name="connsiteY95" fmla="*/ 267437 h 1804476"/>
              <a:gd name="connsiteX96" fmla="*/ 1046562 w 1466702"/>
              <a:gd name="connsiteY96" fmla="*/ 218871 h 1804476"/>
              <a:gd name="connsiteX97" fmla="*/ 1108740 w 1466702"/>
              <a:gd name="connsiteY97" fmla="*/ 237107 h 1804476"/>
              <a:gd name="connsiteX98" fmla="*/ 1124676 w 1466702"/>
              <a:gd name="connsiteY98" fmla="*/ 300763 h 1804476"/>
              <a:gd name="connsiteX99" fmla="*/ 1123096 w 1466702"/>
              <a:gd name="connsiteY99" fmla="*/ 304876 h 1804476"/>
              <a:gd name="connsiteX100" fmla="*/ 987018 w 1466702"/>
              <a:gd name="connsiteY100" fmla="*/ 582882 h 1804476"/>
              <a:gd name="connsiteX101" fmla="*/ 1008928 w 1466702"/>
              <a:gd name="connsiteY101" fmla="*/ 626544 h 1804476"/>
              <a:gd name="connsiteX102" fmla="*/ 976682 w 1466702"/>
              <a:gd name="connsiteY102" fmla="*/ 676943 h 1804476"/>
              <a:gd name="connsiteX103" fmla="*/ 979306 w 1466702"/>
              <a:gd name="connsiteY103" fmla="*/ 693289 h 1804476"/>
              <a:gd name="connsiteX104" fmla="*/ 976682 w 1466702"/>
              <a:gd name="connsiteY104" fmla="*/ 709636 h 1804476"/>
              <a:gd name="connsiteX105" fmla="*/ 1008928 w 1466702"/>
              <a:gd name="connsiteY105" fmla="*/ 760025 h 1804476"/>
              <a:gd name="connsiteX106" fmla="*/ 999302 w 1466702"/>
              <a:gd name="connsiteY106" fmla="*/ 790488 h 1804476"/>
              <a:gd name="connsiteX107" fmla="*/ 999300 w 1466702"/>
              <a:gd name="connsiteY107" fmla="*/ 790486 h 1804476"/>
              <a:gd name="connsiteX108" fmla="*/ 999300 w 1466702"/>
              <a:gd name="connsiteY108" fmla="*/ 790495 h 1804476"/>
              <a:gd name="connsiteX109" fmla="*/ 999302 w 1466702"/>
              <a:gd name="connsiteY109" fmla="*/ 790488 h 1804476"/>
              <a:gd name="connsiteX110" fmla="*/ 1112174 w 1466702"/>
              <a:gd name="connsiteY110" fmla="*/ 888621 h 1804476"/>
              <a:gd name="connsiteX111" fmla="*/ 1275184 w 1466702"/>
              <a:gd name="connsiteY111" fmla="*/ 1298751 h 1804476"/>
              <a:gd name="connsiteX112" fmla="*/ 769458 w 1466702"/>
              <a:gd name="connsiteY112" fmla="*/ 1804476 h 1804476"/>
              <a:gd name="connsiteX113" fmla="*/ 263714 w 1466702"/>
              <a:gd name="connsiteY113" fmla="*/ 1298751 h 1804476"/>
              <a:gd name="connsiteX114" fmla="*/ 539610 w 1466702"/>
              <a:gd name="connsiteY114" fmla="*/ 790486 h 1804476"/>
              <a:gd name="connsiteX115" fmla="*/ 529980 w 1466702"/>
              <a:gd name="connsiteY115" fmla="*/ 760025 h 1804476"/>
              <a:gd name="connsiteX116" fmla="*/ 562226 w 1466702"/>
              <a:gd name="connsiteY116" fmla="*/ 709636 h 1804476"/>
              <a:gd name="connsiteX117" fmla="*/ 559602 w 1466702"/>
              <a:gd name="connsiteY117" fmla="*/ 693289 h 1804476"/>
              <a:gd name="connsiteX118" fmla="*/ 562226 w 1466702"/>
              <a:gd name="connsiteY118" fmla="*/ 676943 h 1804476"/>
              <a:gd name="connsiteX119" fmla="*/ 529980 w 1466702"/>
              <a:gd name="connsiteY119" fmla="*/ 626544 h 1804476"/>
              <a:gd name="connsiteX120" fmla="*/ 552020 w 1466702"/>
              <a:gd name="connsiteY120" fmla="*/ 582779 h 1804476"/>
              <a:gd name="connsiteX121" fmla="*/ 414232 w 1466702"/>
              <a:gd name="connsiteY121" fmla="*/ 300763 h 1804476"/>
              <a:gd name="connsiteX122" fmla="*/ 430160 w 1466702"/>
              <a:gd name="connsiteY122" fmla="*/ 237125 h 1804476"/>
              <a:gd name="connsiteX123" fmla="*/ 493240 w 1466702"/>
              <a:gd name="connsiteY123" fmla="*/ 219085 h 1804476"/>
              <a:gd name="connsiteX124" fmla="*/ 690246 w 1466702"/>
              <a:gd name="connsiteY124" fmla="*/ 254700 h 1804476"/>
              <a:gd name="connsiteX125" fmla="*/ 847052 w 1466702"/>
              <a:gd name="connsiteY125" fmla="*/ 255045 h 1804476"/>
              <a:gd name="connsiteX126" fmla="*/ 584528 w 1466702"/>
              <a:gd name="connsiteY126" fmla="*/ 0 h 1804476"/>
              <a:gd name="connsiteX127" fmla="*/ 609454 w 1466702"/>
              <a:gd name="connsiteY127" fmla="*/ 24925 h 1804476"/>
              <a:gd name="connsiteX128" fmla="*/ 609454 w 1466702"/>
              <a:gd name="connsiteY128" fmla="*/ 63637 h 1804476"/>
              <a:gd name="connsiteX129" fmla="*/ 648166 w 1466702"/>
              <a:gd name="connsiteY129" fmla="*/ 63637 h 1804476"/>
              <a:gd name="connsiteX130" fmla="*/ 673090 w 1466702"/>
              <a:gd name="connsiteY130" fmla="*/ 88562 h 1804476"/>
              <a:gd name="connsiteX131" fmla="*/ 648166 w 1466702"/>
              <a:gd name="connsiteY131" fmla="*/ 113487 h 1804476"/>
              <a:gd name="connsiteX132" fmla="*/ 609454 w 1466702"/>
              <a:gd name="connsiteY132" fmla="*/ 113487 h 1804476"/>
              <a:gd name="connsiteX133" fmla="*/ 609454 w 1466702"/>
              <a:gd name="connsiteY133" fmla="*/ 152200 h 1804476"/>
              <a:gd name="connsiteX134" fmla="*/ 584528 w 1466702"/>
              <a:gd name="connsiteY134" fmla="*/ 177125 h 1804476"/>
              <a:gd name="connsiteX135" fmla="*/ 559604 w 1466702"/>
              <a:gd name="connsiteY135" fmla="*/ 152200 h 1804476"/>
              <a:gd name="connsiteX136" fmla="*/ 559604 w 1466702"/>
              <a:gd name="connsiteY136" fmla="*/ 113487 h 1804476"/>
              <a:gd name="connsiteX137" fmla="*/ 520880 w 1466702"/>
              <a:gd name="connsiteY137" fmla="*/ 113487 h 1804476"/>
              <a:gd name="connsiteX138" fmla="*/ 495956 w 1466702"/>
              <a:gd name="connsiteY138" fmla="*/ 88562 h 1804476"/>
              <a:gd name="connsiteX139" fmla="*/ 520880 w 1466702"/>
              <a:gd name="connsiteY139" fmla="*/ 63637 h 1804476"/>
              <a:gd name="connsiteX140" fmla="*/ 559604 w 1466702"/>
              <a:gd name="connsiteY140" fmla="*/ 63637 h 1804476"/>
              <a:gd name="connsiteX141" fmla="*/ 559604 w 1466702"/>
              <a:gd name="connsiteY141" fmla="*/ 24925 h 1804476"/>
              <a:gd name="connsiteX142" fmla="*/ 584528 w 1466702"/>
              <a:gd name="connsiteY142" fmla="*/ 0 h 1804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466702" h="1804476">
                <a:moveTo>
                  <a:pt x="769460" y="1014930"/>
                </a:moveTo>
                <a:cubicBezTo>
                  <a:pt x="783230" y="1014930"/>
                  <a:pt x="794384" y="1026095"/>
                  <a:pt x="794384" y="1039846"/>
                </a:cubicBezTo>
                <a:lnTo>
                  <a:pt x="794384" y="1075368"/>
                </a:lnTo>
                <a:cubicBezTo>
                  <a:pt x="843732" y="1086727"/>
                  <a:pt x="880686" y="1130930"/>
                  <a:pt x="880686" y="1183682"/>
                </a:cubicBezTo>
                <a:cubicBezTo>
                  <a:pt x="880686" y="1197452"/>
                  <a:pt x="869532" y="1208607"/>
                  <a:pt x="855762" y="1208607"/>
                </a:cubicBezTo>
                <a:cubicBezTo>
                  <a:pt x="841992" y="1208607"/>
                  <a:pt x="830836" y="1197452"/>
                  <a:pt x="830836" y="1183682"/>
                </a:cubicBezTo>
                <a:cubicBezTo>
                  <a:pt x="830836" y="1149835"/>
                  <a:pt x="803298" y="1122296"/>
                  <a:pt x="769460" y="1122296"/>
                </a:cubicBezTo>
                <a:cubicBezTo>
                  <a:pt x="735622" y="1122296"/>
                  <a:pt x="708082" y="1149835"/>
                  <a:pt x="708082" y="1183682"/>
                </a:cubicBezTo>
                <a:lnTo>
                  <a:pt x="708082" y="1212449"/>
                </a:lnTo>
                <a:cubicBezTo>
                  <a:pt x="708082" y="1245245"/>
                  <a:pt x="733724" y="1272170"/>
                  <a:pt x="766446" y="1273761"/>
                </a:cubicBezTo>
                <a:lnTo>
                  <a:pt x="775712" y="1274012"/>
                </a:lnTo>
                <a:cubicBezTo>
                  <a:pt x="834958" y="1277743"/>
                  <a:pt x="880686" y="1326495"/>
                  <a:pt x="880686" y="1385034"/>
                </a:cubicBezTo>
                <a:lnTo>
                  <a:pt x="880686" y="1413811"/>
                </a:lnTo>
                <a:cubicBezTo>
                  <a:pt x="880686" y="1466563"/>
                  <a:pt x="843732" y="1510765"/>
                  <a:pt x="794384" y="1522125"/>
                </a:cubicBezTo>
                <a:lnTo>
                  <a:pt x="794384" y="1557637"/>
                </a:lnTo>
                <a:cubicBezTo>
                  <a:pt x="794384" y="1571398"/>
                  <a:pt x="783230" y="1582562"/>
                  <a:pt x="769460" y="1582562"/>
                </a:cubicBezTo>
                <a:cubicBezTo>
                  <a:pt x="755690" y="1582562"/>
                  <a:pt x="744534" y="1571398"/>
                  <a:pt x="744534" y="1557637"/>
                </a:cubicBezTo>
                <a:lnTo>
                  <a:pt x="744534" y="1522125"/>
                </a:lnTo>
                <a:cubicBezTo>
                  <a:pt x="695178" y="1510765"/>
                  <a:pt x="658234" y="1466563"/>
                  <a:pt x="658234" y="1413811"/>
                </a:cubicBezTo>
                <a:cubicBezTo>
                  <a:pt x="658234" y="1400050"/>
                  <a:pt x="669388" y="1388886"/>
                  <a:pt x="683158" y="1388886"/>
                </a:cubicBezTo>
                <a:cubicBezTo>
                  <a:pt x="696928" y="1388886"/>
                  <a:pt x="708082" y="1400050"/>
                  <a:pt x="708082" y="1413811"/>
                </a:cubicBezTo>
                <a:cubicBezTo>
                  <a:pt x="708082" y="1447667"/>
                  <a:pt x="735622" y="1475197"/>
                  <a:pt x="769460" y="1475197"/>
                </a:cubicBezTo>
                <a:cubicBezTo>
                  <a:pt x="803298" y="1475197"/>
                  <a:pt x="830836" y="1447667"/>
                  <a:pt x="830836" y="1413811"/>
                </a:cubicBezTo>
                <a:lnTo>
                  <a:pt x="830836" y="1385034"/>
                </a:lnTo>
                <a:cubicBezTo>
                  <a:pt x="830836" y="1352731"/>
                  <a:pt x="805624" y="1325843"/>
                  <a:pt x="773432" y="1323797"/>
                </a:cubicBezTo>
                <a:lnTo>
                  <a:pt x="764538" y="1323555"/>
                </a:lnTo>
                <a:cubicBezTo>
                  <a:pt x="704714" y="1320680"/>
                  <a:pt x="658234" y="1271882"/>
                  <a:pt x="658234" y="1212449"/>
                </a:cubicBezTo>
                <a:lnTo>
                  <a:pt x="658234" y="1183682"/>
                </a:lnTo>
                <a:cubicBezTo>
                  <a:pt x="658234" y="1130930"/>
                  <a:pt x="695178" y="1086727"/>
                  <a:pt x="744534" y="1075368"/>
                </a:cubicBezTo>
                <a:lnTo>
                  <a:pt x="744534" y="1039846"/>
                </a:lnTo>
                <a:cubicBezTo>
                  <a:pt x="744534" y="1026095"/>
                  <a:pt x="755690" y="1014930"/>
                  <a:pt x="769460" y="1014930"/>
                </a:cubicBezTo>
                <a:close/>
                <a:moveTo>
                  <a:pt x="80106" y="822128"/>
                </a:moveTo>
                <a:cubicBezTo>
                  <a:pt x="93866" y="822128"/>
                  <a:pt x="105030" y="833293"/>
                  <a:pt x="105030" y="847053"/>
                </a:cubicBezTo>
                <a:lnTo>
                  <a:pt x="105030" y="877318"/>
                </a:lnTo>
                <a:lnTo>
                  <a:pt x="135286" y="877318"/>
                </a:lnTo>
                <a:cubicBezTo>
                  <a:pt x="149056" y="877318"/>
                  <a:pt x="160210" y="888473"/>
                  <a:pt x="160210" y="902234"/>
                </a:cubicBezTo>
                <a:cubicBezTo>
                  <a:pt x="160210" y="916003"/>
                  <a:pt x="149056" y="927168"/>
                  <a:pt x="135286" y="927168"/>
                </a:cubicBezTo>
                <a:lnTo>
                  <a:pt x="105030" y="927168"/>
                </a:lnTo>
                <a:lnTo>
                  <a:pt x="105030" y="957433"/>
                </a:lnTo>
                <a:cubicBezTo>
                  <a:pt x="105030" y="971184"/>
                  <a:pt x="93866" y="982348"/>
                  <a:pt x="80106" y="982348"/>
                </a:cubicBezTo>
                <a:cubicBezTo>
                  <a:pt x="66336" y="982348"/>
                  <a:pt x="55180" y="971184"/>
                  <a:pt x="55180" y="957433"/>
                </a:cubicBezTo>
                <a:lnTo>
                  <a:pt x="55180" y="927168"/>
                </a:lnTo>
                <a:lnTo>
                  <a:pt x="24924" y="927168"/>
                </a:lnTo>
                <a:cubicBezTo>
                  <a:pt x="11156" y="927168"/>
                  <a:pt x="0" y="916003"/>
                  <a:pt x="0" y="902234"/>
                </a:cubicBezTo>
                <a:cubicBezTo>
                  <a:pt x="0" y="888473"/>
                  <a:pt x="11156" y="877318"/>
                  <a:pt x="24924" y="877318"/>
                </a:cubicBezTo>
                <a:lnTo>
                  <a:pt x="55180" y="877318"/>
                </a:lnTo>
                <a:lnTo>
                  <a:pt x="55180" y="847053"/>
                </a:lnTo>
                <a:cubicBezTo>
                  <a:pt x="55180" y="833293"/>
                  <a:pt x="66336" y="822128"/>
                  <a:pt x="80106" y="822128"/>
                </a:cubicBezTo>
                <a:close/>
                <a:moveTo>
                  <a:pt x="588788" y="817886"/>
                </a:moveTo>
                <a:cubicBezTo>
                  <a:pt x="425080" y="909788"/>
                  <a:pt x="313564" y="1115392"/>
                  <a:pt x="313564" y="1298751"/>
                </a:cubicBezTo>
                <a:cubicBezTo>
                  <a:pt x="313564" y="1550139"/>
                  <a:pt x="518070" y="1754626"/>
                  <a:pt x="769458" y="1754626"/>
                </a:cubicBezTo>
                <a:cubicBezTo>
                  <a:pt x="1020828" y="1754626"/>
                  <a:pt x="1225334" y="1550139"/>
                  <a:pt x="1225334" y="1298751"/>
                </a:cubicBezTo>
                <a:cubicBezTo>
                  <a:pt x="1225334" y="1115392"/>
                  <a:pt x="1113820" y="909788"/>
                  <a:pt x="950120" y="817886"/>
                </a:cubicBezTo>
                <a:cubicBezTo>
                  <a:pt x="948492" y="817997"/>
                  <a:pt x="946946" y="818332"/>
                  <a:pt x="945290" y="818332"/>
                </a:cubicBezTo>
                <a:lnTo>
                  <a:pt x="593618" y="818332"/>
                </a:lnTo>
                <a:cubicBezTo>
                  <a:pt x="591962" y="818332"/>
                  <a:pt x="590408" y="817997"/>
                  <a:pt x="588788" y="817886"/>
                </a:cubicBezTo>
                <a:close/>
                <a:moveTo>
                  <a:pt x="1356212" y="472706"/>
                </a:moveTo>
                <a:cubicBezTo>
                  <a:pt x="1369972" y="472706"/>
                  <a:pt x="1381126" y="483871"/>
                  <a:pt x="1381126" y="497631"/>
                </a:cubicBezTo>
                <a:lnTo>
                  <a:pt x="1381126" y="558282"/>
                </a:lnTo>
                <a:lnTo>
                  <a:pt x="1441778" y="558282"/>
                </a:lnTo>
                <a:cubicBezTo>
                  <a:pt x="1455548" y="558282"/>
                  <a:pt x="1466702" y="569447"/>
                  <a:pt x="1466702" y="583207"/>
                </a:cubicBezTo>
                <a:cubicBezTo>
                  <a:pt x="1466702" y="596968"/>
                  <a:pt x="1455548" y="608132"/>
                  <a:pt x="1441778" y="608132"/>
                </a:cubicBezTo>
                <a:lnTo>
                  <a:pt x="1381126" y="608132"/>
                </a:lnTo>
                <a:lnTo>
                  <a:pt x="1381126" y="668783"/>
                </a:lnTo>
                <a:cubicBezTo>
                  <a:pt x="1381126" y="682544"/>
                  <a:pt x="1369972" y="693708"/>
                  <a:pt x="1356212" y="693708"/>
                </a:cubicBezTo>
                <a:cubicBezTo>
                  <a:pt x="1342432" y="693708"/>
                  <a:pt x="1331278" y="682544"/>
                  <a:pt x="1331278" y="668783"/>
                </a:cubicBezTo>
                <a:lnTo>
                  <a:pt x="1331278" y="608132"/>
                </a:lnTo>
                <a:lnTo>
                  <a:pt x="1270626" y="608132"/>
                </a:lnTo>
                <a:cubicBezTo>
                  <a:pt x="1256856" y="608132"/>
                  <a:pt x="1245702" y="596968"/>
                  <a:pt x="1245702" y="583207"/>
                </a:cubicBezTo>
                <a:cubicBezTo>
                  <a:pt x="1245702" y="569447"/>
                  <a:pt x="1256856" y="558282"/>
                  <a:pt x="1270626" y="558282"/>
                </a:cubicBezTo>
                <a:lnTo>
                  <a:pt x="1331278" y="558282"/>
                </a:lnTo>
                <a:lnTo>
                  <a:pt x="1331278" y="497631"/>
                </a:lnTo>
                <a:cubicBezTo>
                  <a:pt x="1331278" y="483871"/>
                  <a:pt x="1342432" y="472706"/>
                  <a:pt x="1356212" y="472706"/>
                </a:cubicBezTo>
                <a:close/>
                <a:moveTo>
                  <a:pt x="640128" y="296232"/>
                </a:moveTo>
                <a:lnTo>
                  <a:pt x="671704" y="362540"/>
                </a:lnTo>
                <a:cubicBezTo>
                  <a:pt x="689968" y="399653"/>
                  <a:pt x="728940" y="423601"/>
                  <a:pt x="770492" y="423145"/>
                </a:cubicBezTo>
                <a:cubicBezTo>
                  <a:pt x="811940" y="422764"/>
                  <a:pt x="849044" y="399411"/>
                  <a:pt x="867354" y="362252"/>
                </a:cubicBezTo>
                <a:lnTo>
                  <a:pt x="898838" y="296260"/>
                </a:lnTo>
                <a:lnTo>
                  <a:pt x="857538" y="303740"/>
                </a:lnTo>
                <a:cubicBezTo>
                  <a:pt x="800478" y="318115"/>
                  <a:pt x="738450" y="318068"/>
                  <a:pt x="679752" y="303396"/>
                </a:cubicBezTo>
                <a:close/>
                <a:moveTo>
                  <a:pt x="1057764" y="267437"/>
                </a:moveTo>
                <a:lnTo>
                  <a:pt x="1056154" y="267781"/>
                </a:lnTo>
                <a:lnTo>
                  <a:pt x="959294" y="285319"/>
                </a:lnTo>
                <a:lnTo>
                  <a:pt x="912198" y="383995"/>
                </a:lnTo>
                <a:cubicBezTo>
                  <a:pt x="885412" y="438422"/>
                  <a:pt x="831338" y="472409"/>
                  <a:pt x="770976" y="472995"/>
                </a:cubicBezTo>
                <a:lnTo>
                  <a:pt x="769450" y="472995"/>
                </a:lnTo>
                <a:cubicBezTo>
                  <a:pt x="709292" y="472995"/>
                  <a:pt x="653440" y="438301"/>
                  <a:pt x="626842" y="384255"/>
                </a:cubicBezTo>
                <a:lnTo>
                  <a:pt x="579718" y="285310"/>
                </a:lnTo>
                <a:lnTo>
                  <a:pt x="482754" y="267781"/>
                </a:lnTo>
                <a:cubicBezTo>
                  <a:pt x="473142" y="265428"/>
                  <a:pt x="467886" y="269828"/>
                  <a:pt x="465988" y="271773"/>
                </a:cubicBezTo>
                <a:cubicBezTo>
                  <a:pt x="464230" y="273606"/>
                  <a:pt x="460500" y="278397"/>
                  <a:pt x="461764" y="285384"/>
                </a:cubicBezTo>
                <a:lnTo>
                  <a:pt x="600232" y="568247"/>
                </a:lnTo>
                <a:lnTo>
                  <a:pt x="938676" y="568247"/>
                </a:lnTo>
                <a:lnTo>
                  <a:pt x="1077144" y="285384"/>
                </a:lnTo>
                <a:cubicBezTo>
                  <a:pt x="1078400" y="278397"/>
                  <a:pt x="1074688" y="273606"/>
                  <a:pt x="1072910" y="271773"/>
                </a:cubicBezTo>
                <a:cubicBezTo>
                  <a:pt x="1071022" y="269828"/>
                  <a:pt x="1065756" y="265455"/>
                  <a:pt x="1057764" y="267437"/>
                </a:cubicBezTo>
                <a:close/>
                <a:moveTo>
                  <a:pt x="1046562" y="218871"/>
                </a:moveTo>
                <a:cubicBezTo>
                  <a:pt x="1069226" y="213465"/>
                  <a:pt x="1092458" y="220304"/>
                  <a:pt x="1108740" y="237107"/>
                </a:cubicBezTo>
                <a:cubicBezTo>
                  <a:pt x="1125236" y="254161"/>
                  <a:pt x="1131190" y="277950"/>
                  <a:pt x="1124676" y="300763"/>
                </a:cubicBezTo>
                <a:lnTo>
                  <a:pt x="1123096" y="304876"/>
                </a:lnTo>
                <a:lnTo>
                  <a:pt x="987018" y="582882"/>
                </a:lnTo>
                <a:cubicBezTo>
                  <a:pt x="1000332" y="593572"/>
                  <a:pt x="1008928" y="609081"/>
                  <a:pt x="1008928" y="626544"/>
                </a:cubicBezTo>
                <a:cubicBezTo>
                  <a:pt x="1008928" y="648185"/>
                  <a:pt x="995838" y="666885"/>
                  <a:pt x="976682" y="676943"/>
                </a:cubicBezTo>
                <a:cubicBezTo>
                  <a:pt x="978226" y="682162"/>
                  <a:pt x="979306" y="687577"/>
                  <a:pt x="979306" y="693289"/>
                </a:cubicBezTo>
                <a:cubicBezTo>
                  <a:pt x="979306" y="699002"/>
                  <a:pt x="978226" y="704417"/>
                  <a:pt x="976682" y="709636"/>
                </a:cubicBezTo>
                <a:cubicBezTo>
                  <a:pt x="995838" y="719684"/>
                  <a:pt x="1008928" y="738385"/>
                  <a:pt x="1008928" y="760025"/>
                </a:cubicBezTo>
                <a:lnTo>
                  <a:pt x="999302" y="790488"/>
                </a:lnTo>
                <a:lnTo>
                  <a:pt x="999300" y="790486"/>
                </a:lnTo>
                <a:lnTo>
                  <a:pt x="999300" y="790495"/>
                </a:lnTo>
                <a:lnTo>
                  <a:pt x="999302" y="790488"/>
                </a:lnTo>
                <a:lnTo>
                  <a:pt x="1112174" y="888621"/>
                </a:lnTo>
                <a:cubicBezTo>
                  <a:pt x="1213022" y="1002270"/>
                  <a:pt x="1275184" y="1156592"/>
                  <a:pt x="1275184" y="1298751"/>
                </a:cubicBezTo>
                <a:cubicBezTo>
                  <a:pt x="1275184" y="1577613"/>
                  <a:pt x="1048320" y="1804476"/>
                  <a:pt x="769458" y="1804476"/>
                </a:cubicBezTo>
                <a:cubicBezTo>
                  <a:pt x="490588" y="1804476"/>
                  <a:pt x="263714" y="1577613"/>
                  <a:pt x="263714" y="1298751"/>
                </a:cubicBezTo>
                <a:cubicBezTo>
                  <a:pt x="263714" y="1109205"/>
                  <a:pt x="374226" y="898038"/>
                  <a:pt x="539610" y="790486"/>
                </a:cubicBezTo>
                <a:cubicBezTo>
                  <a:pt x="533608" y="781592"/>
                  <a:pt x="529980" y="771227"/>
                  <a:pt x="529980" y="760025"/>
                </a:cubicBezTo>
                <a:cubicBezTo>
                  <a:pt x="529980" y="738385"/>
                  <a:pt x="543070" y="719684"/>
                  <a:pt x="562226" y="709636"/>
                </a:cubicBezTo>
                <a:cubicBezTo>
                  <a:pt x="560692" y="704407"/>
                  <a:pt x="559602" y="699002"/>
                  <a:pt x="559602" y="693289"/>
                </a:cubicBezTo>
                <a:cubicBezTo>
                  <a:pt x="559602" y="687577"/>
                  <a:pt x="560692" y="682162"/>
                  <a:pt x="562226" y="676943"/>
                </a:cubicBezTo>
                <a:cubicBezTo>
                  <a:pt x="543070" y="666885"/>
                  <a:pt x="529980" y="648185"/>
                  <a:pt x="529980" y="626544"/>
                </a:cubicBezTo>
                <a:cubicBezTo>
                  <a:pt x="529980" y="609034"/>
                  <a:pt x="538632" y="593479"/>
                  <a:pt x="552020" y="582779"/>
                </a:cubicBezTo>
                <a:lnTo>
                  <a:pt x="414232" y="300763"/>
                </a:lnTo>
                <a:cubicBezTo>
                  <a:pt x="407718" y="277969"/>
                  <a:pt x="413664" y="254179"/>
                  <a:pt x="430160" y="237125"/>
                </a:cubicBezTo>
                <a:cubicBezTo>
                  <a:pt x="446636" y="220072"/>
                  <a:pt x="470194" y="213335"/>
                  <a:pt x="493240" y="219085"/>
                </a:cubicBezTo>
                <a:lnTo>
                  <a:pt x="690246" y="254700"/>
                </a:lnTo>
                <a:cubicBezTo>
                  <a:pt x="742636" y="267726"/>
                  <a:pt x="796290" y="267744"/>
                  <a:pt x="847052" y="255045"/>
                </a:cubicBezTo>
                <a:close/>
                <a:moveTo>
                  <a:pt x="584528" y="0"/>
                </a:moveTo>
                <a:cubicBezTo>
                  <a:pt x="598298" y="0"/>
                  <a:pt x="609454" y="11164"/>
                  <a:pt x="609454" y="24925"/>
                </a:cubicBezTo>
                <a:lnTo>
                  <a:pt x="609454" y="63637"/>
                </a:lnTo>
                <a:lnTo>
                  <a:pt x="648166" y="63637"/>
                </a:lnTo>
                <a:cubicBezTo>
                  <a:pt x="661936" y="63637"/>
                  <a:pt x="673090" y="74802"/>
                  <a:pt x="673090" y="88562"/>
                </a:cubicBezTo>
                <a:cubicBezTo>
                  <a:pt x="673090" y="102323"/>
                  <a:pt x="661936" y="113487"/>
                  <a:pt x="648166" y="113487"/>
                </a:cubicBezTo>
                <a:lnTo>
                  <a:pt x="609454" y="113487"/>
                </a:lnTo>
                <a:lnTo>
                  <a:pt x="609454" y="152200"/>
                </a:lnTo>
                <a:cubicBezTo>
                  <a:pt x="609454" y="165960"/>
                  <a:pt x="598298" y="177125"/>
                  <a:pt x="584528" y="177125"/>
                </a:cubicBezTo>
                <a:cubicBezTo>
                  <a:pt x="570758" y="177125"/>
                  <a:pt x="559604" y="165960"/>
                  <a:pt x="559604" y="152200"/>
                </a:cubicBezTo>
                <a:lnTo>
                  <a:pt x="559604" y="113487"/>
                </a:lnTo>
                <a:lnTo>
                  <a:pt x="520880" y="113487"/>
                </a:lnTo>
                <a:cubicBezTo>
                  <a:pt x="507112" y="113487"/>
                  <a:pt x="495956" y="102323"/>
                  <a:pt x="495956" y="88562"/>
                </a:cubicBezTo>
                <a:cubicBezTo>
                  <a:pt x="495956" y="74802"/>
                  <a:pt x="507112" y="63637"/>
                  <a:pt x="520880" y="63637"/>
                </a:cubicBezTo>
                <a:lnTo>
                  <a:pt x="559604" y="63637"/>
                </a:lnTo>
                <a:lnTo>
                  <a:pt x="559604" y="24925"/>
                </a:lnTo>
                <a:cubicBezTo>
                  <a:pt x="559604" y="11164"/>
                  <a:pt x="570758" y="0"/>
                  <a:pt x="584528" y="0"/>
                </a:cubicBezTo>
                <a:close/>
              </a:path>
            </a:pathLst>
          </a:custGeom>
          <a:solidFill>
            <a:schemeClr val="accent2"/>
          </a:solidFill>
          <a:ln w="0" cap="flat">
            <a:noFill/>
            <a:prstDash val="solid"/>
            <a:miter/>
          </a:ln>
        </p:spPr>
        <p:txBody>
          <a:bodyPr wrap="square" rtlCol="0" anchor="ctr">
            <a:noAutofit/>
          </a:bodyPr>
          <a:lstStyle/>
          <a:p>
            <a:endParaRPr lang="en-US">
              <a:latin typeface="Raleway" pitchFamily="2" charset="0"/>
            </a:endParaRPr>
          </a:p>
        </p:txBody>
      </p:sp>
      <p:cxnSp>
        <p:nvCxnSpPr>
          <p:cNvPr id="10" name="Straight Connector 9">
            <a:extLst>
              <a:ext uri="{FF2B5EF4-FFF2-40B4-BE49-F238E27FC236}">
                <a16:creationId xmlns:a16="http://schemas.microsoft.com/office/drawing/2014/main" id="{0844A206-424C-42D5-7B7F-CAA8FFE8995E}"/>
              </a:ext>
            </a:extLst>
          </p:cNvPr>
          <p:cNvCxnSpPr>
            <a:cxnSpLocks/>
          </p:cNvCxnSpPr>
          <p:nvPr/>
        </p:nvCxnSpPr>
        <p:spPr>
          <a:xfrm flipH="1">
            <a:off x="-407875" y="1676791"/>
            <a:ext cx="3857400" cy="2519244"/>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73EA6D0-32EE-746B-513D-0336676CFB00}"/>
              </a:ext>
            </a:extLst>
          </p:cNvPr>
          <p:cNvSpPr/>
          <p:nvPr/>
        </p:nvSpPr>
        <p:spPr>
          <a:xfrm>
            <a:off x="2763725" y="942064"/>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1A224D65-73FC-F879-D2DC-C85B65BF9F30}"/>
              </a:ext>
            </a:extLst>
          </p:cNvPr>
          <p:cNvSpPr/>
          <p:nvPr/>
        </p:nvSpPr>
        <p:spPr>
          <a:xfrm>
            <a:off x="5958047" y="11973395"/>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81EBF24D-D858-87DB-6040-56FF76BABFCC}"/>
              </a:ext>
            </a:extLst>
          </p:cNvPr>
          <p:cNvSpPr txBox="1"/>
          <p:nvPr/>
        </p:nvSpPr>
        <p:spPr>
          <a:xfrm>
            <a:off x="12854811" y="2075393"/>
            <a:ext cx="3002293" cy="1277273"/>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gn="ctr">
              <a:lnSpc>
                <a:spcPct val="110000"/>
              </a:lnSpc>
            </a:pPr>
            <a:r>
              <a:rPr lang="en-US" dirty="0"/>
              <a:t>$314</a:t>
            </a:r>
          </a:p>
        </p:txBody>
      </p:sp>
      <p:sp>
        <p:nvSpPr>
          <p:cNvPr id="2" name="TextBox 1">
            <a:extLst>
              <a:ext uri="{FF2B5EF4-FFF2-40B4-BE49-F238E27FC236}">
                <a16:creationId xmlns:a16="http://schemas.microsoft.com/office/drawing/2014/main" id="{E7A0C79B-7D7B-715F-8BDD-8D6ACB57E6B9}"/>
              </a:ext>
            </a:extLst>
          </p:cNvPr>
          <p:cNvSpPr txBox="1"/>
          <p:nvPr/>
        </p:nvSpPr>
        <p:spPr>
          <a:xfrm>
            <a:off x="16447991" y="1726675"/>
            <a:ext cx="5639737" cy="1974708"/>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a:t>
            </a:r>
          </a:p>
        </p:txBody>
      </p:sp>
      <p:sp>
        <p:nvSpPr>
          <p:cNvPr id="7" name="TextBox 6">
            <a:extLst>
              <a:ext uri="{FF2B5EF4-FFF2-40B4-BE49-F238E27FC236}">
                <a16:creationId xmlns:a16="http://schemas.microsoft.com/office/drawing/2014/main" id="{F564C909-96C5-0C74-D0FA-35F44E600945}"/>
              </a:ext>
            </a:extLst>
          </p:cNvPr>
          <p:cNvSpPr txBox="1"/>
          <p:nvPr/>
        </p:nvSpPr>
        <p:spPr>
          <a:xfrm>
            <a:off x="16447991" y="5433668"/>
            <a:ext cx="5639737" cy="1974708"/>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a:t>
            </a:r>
          </a:p>
        </p:txBody>
      </p:sp>
      <p:sp>
        <p:nvSpPr>
          <p:cNvPr id="8" name="TextBox 7">
            <a:extLst>
              <a:ext uri="{FF2B5EF4-FFF2-40B4-BE49-F238E27FC236}">
                <a16:creationId xmlns:a16="http://schemas.microsoft.com/office/drawing/2014/main" id="{C9E9A862-0A0B-67AA-AAC4-873E86F1B8FB}"/>
              </a:ext>
            </a:extLst>
          </p:cNvPr>
          <p:cNvSpPr txBox="1"/>
          <p:nvPr/>
        </p:nvSpPr>
        <p:spPr>
          <a:xfrm>
            <a:off x="16447991" y="9312887"/>
            <a:ext cx="5639737" cy="1974708"/>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a:t>
            </a:r>
          </a:p>
        </p:txBody>
      </p:sp>
      <p:sp>
        <p:nvSpPr>
          <p:cNvPr id="4" name="TextBox 3">
            <a:extLst>
              <a:ext uri="{FF2B5EF4-FFF2-40B4-BE49-F238E27FC236}">
                <a16:creationId xmlns:a16="http://schemas.microsoft.com/office/drawing/2014/main" id="{C53E79E9-5EB2-F766-6333-52078F9DA622}"/>
              </a:ext>
            </a:extLst>
          </p:cNvPr>
          <p:cNvSpPr txBox="1"/>
          <p:nvPr/>
        </p:nvSpPr>
        <p:spPr>
          <a:xfrm>
            <a:off x="1756680" y="6510598"/>
            <a:ext cx="9429829" cy="3426131"/>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Turn complex data into easy-to-understand infographics.</a:t>
            </a:r>
          </a:p>
          <a:p>
            <a:r>
              <a:rPr lang="en-US" dirty="0"/>
              <a:t>You can replace this text with your own content and amaze your audience.</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750559" y="3464026"/>
            <a:ext cx="9397058" cy="251895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Funding Requirements</a:t>
            </a:r>
          </a:p>
        </p:txBody>
      </p:sp>
    </p:spTree>
    <p:extLst>
      <p:ext uri="{BB962C8B-B14F-4D97-AF65-F5344CB8AC3E}">
        <p14:creationId xmlns:p14="http://schemas.microsoft.com/office/powerpoint/2010/main" val="39627043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CE17D0-4FC0-1705-3B6D-E869C4B9B570}"/>
              </a:ext>
            </a:extLst>
          </p:cNvPr>
          <p:cNvSpPr/>
          <p:nvPr/>
        </p:nvSpPr>
        <p:spPr>
          <a:xfrm>
            <a:off x="602673" y="2888673"/>
            <a:ext cx="23067818" cy="10099963"/>
          </a:xfrm>
          <a:prstGeom prst="rect">
            <a:avLst/>
          </a:prstGeom>
          <a:solidFill>
            <a:schemeClr val="accent1">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AFFF1840-B016-4949-BACA-9A500A6E679E}"/>
              </a:ext>
            </a:extLst>
          </p:cNvPr>
          <p:cNvCxnSpPr/>
          <p:nvPr/>
        </p:nvCxnSpPr>
        <p:spPr>
          <a:xfrm>
            <a:off x="602673" y="7211292"/>
            <a:ext cx="23067818"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839CC7F-E250-6969-2BAD-B43084C58A54}"/>
              </a:ext>
            </a:extLst>
          </p:cNvPr>
          <p:cNvCxnSpPr/>
          <p:nvPr/>
        </p:nvCxnSpPr>
        <p:spPr>
          <a:xfrm>
            <a:off x="602673" y="8728365"/>
            <a:ext cx="23067818"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7CF8C85-CFD3-C73C-F865-7B62821399F8}"/>
              </a:ext>
            </a:extLst>
          </p:cNvPr>
          <p:cNvCxnSpPr/>
          <p:nvPr/>
        </p:nvCxnSpPr>
        <p:spPr>
          <a:xfrm>
            <a:off x="3078866" y="7211292"/>
            <a:ext cx="0" cy="151707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091AC0F-82A8-18A4-771F-656DD8040644}"/>
              </a:ext>
            </a:extLst>
          </p:cNvPr>
          <p:cNvCxnSpPr/>
          <p:nvPr/>
        </p:nvCxnSpPr>
        <p:spPr>
          <a:xfrm>
            <a:off x="4965540" y="7211292"/>
            <a:ext cx="0" cy="151707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FDC3918-80EE-03DD-7775-2B106A125F99}"/>
              </a:ext>
            </a:extLst>
          </p:cNvPr>
          <p:cNvCxnSpPr/>
          <p:nvPr/>
        </p:nvCxnSpPr>
        <p:spPr>
          <a:xfrm>
            <a:off x="6759616" y="7211292"/>
            <a:ext cx="0" cy="151707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535C9F2-849F-10F0-76B9-4E1B1F988B9F}"/>
              </a:ext>
            </a:extLst>
          </p:cNvPr>
          <p:cNvCxnSpPr/>
          <p:nvPr/>
        </p:nvCxnSpPr>
        <p:spPr>
          <a:xfrm>
            <a:off x="8553691" y="7211292"/>
            <a:ext cx="0" cy="151707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3D33BF1-9096-F4A3-6307-A088D69373F0}"/>
              </a:ext>
            </a:extLst>
          </p:cNvPr>
          <p:cNvCxnSpPr/>
          <p:nvPr/>
        </p:nvCxnSpPr>
        <p:spPr>
          <a:xfrm>
            <a:off x="10405640" y="7211292"/>
            <a:ext cx="0" cy="151707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D9B4470-174C-A38C-A0A4-E701B292401D}"/>
              </a:ext>
            </a:extLst>
          </p:cNvPr>
          <p:cNvCxnSpPr/>
          <p:nvPr/>
        </p:nvCxnSpPr>
        <p:spPr>
          <a:xfrm>
            <a:off x="12177250" y="7211292"/>
            <a:ext cx="0" cy="151707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1777FC2-BCB5-BA45-7E0F-59E570CA512B}"/>
              </a:ext>
            </a:extLst>
          </p:cNvPr>
          <p:cNvCxnSpPr/>
          <p:nvPr/>
        </p:nvCxnSpPr>
        <p:spPr>
          <a:xfrm>
            <a:off x="13936602" y="7211292"/>
            <a:ext cx="0" cy="151707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C4A565F-C02F-31E4-74DA-E7C56A00E76F}"/>
              </a:ext>
            </a:extLst>
          </p:cNvPr>
          <p:cNvCxnSpPr/>
          <p:nvPr/>
        </p:nvCxnSpPr>
        <p:spPr>
          <a:xfrm>
            <a:off x="15800126" y="7211292"/>
            <a:ext cx="0" cy="151707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B6C4C46-E05E-D5C1-4B74-4419E304BDE1}"/>
              </a:ext>
            </a:extLst>
          </p:cNvPr>
          <p:cNvCxnSpPr/>
          <p:nvPr/>
        </p:nvCxnSpPr>
        <p:spPr>
          <a:xfrm>
            <a:off x="17594202" y="7211292"/>
            <a:ext cx="0" cy="151707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D0E2F40-B7E6-7CD6-C6E0-893275588BC4}"/>
              </a:ext>
            </a:extLst>
          </p:cNvPr>
          <p:cNvCxnSpPr/>
          <p:nvPr/>
        </p:nvCxnSpPr>
        <p:spPr>
          <a:xfrm>
            <a:off x="19388278" y="7211292"/>
            <a:ext cx="0" cy="151707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C9A4F3B8-F7D5-17CE-73D2-8BC3493C4ECD}"/>
              </a:ext>
            </a:extLst>
          </p:cNvPr>
          <p:cNvCxnSpPr/>
          <p:nvPr/>
        </p:nvCxnSpPr>
        <p:spPr>
          <a:xfrm>
            <a:off x="21240227" y="7211292"/>
            <a:ext cx="0" cy="151707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F735B4B3-DFFF-54BE-E155-B8E0322F142E}"/>
              </a:ext>
            </a:extLst>
          </p:cNvPr>
          <p:cNvCxnSpPr>
            <a:cxnSpLocks/>
          </p:cNvCxnSpPr>
          <p:nvPr/>
        </p:nvCxnSpPr>
        <p:spPr>
          <a:xfrm flipH="1">
            <a:off x="-415636" y="1113549"/>
            <a:ext cx="2036618" cy="1330102"/>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9186F75B-C72E-9EC0-8BCD-FDA35E7367D5}"/>
              </a:ext>
            </a:extLst>
          </p:cNvPr>
          <p:cNvSpPr/>
          <p:nvPr/>
        </p:nvSpPr>
        <p:spPr>
          <a:xfrm>
            <a:off x="1150315" y="249290"/>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a:extLst>
              <a:ext uri="{FF2B5EF4-FFF2-40B4-BE49-F238E27FC236}">
                <a16:creationId xmlns:a16="http://schemas.microsoft.com/office/drawing/2014/main" id="{69BD27FB-E9C4-3AA5-97F2-E6ABED1AB6A1}"/>
              </a:ext>
            </a:extLst>
          </p:cNvPr>
          <p:cNvCxnSpPr>
            <a:cxnSpLocks/>
          </p:cNvCxnSpPr>
          <p:nvPr/>
        </p:nvCxnSpPr>
        <p:spPr>
          <a:xfrm>
            <a:off x="23359341" y="1685115"/>
            <a:ext cx="1018309" cy="665051"/>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79469B6F-DA03-EC96-BDCF-4EACBFE12B60}"/>
              </a:ext>
            </a:extLst>
          </p:cNvPr>
          <p:cNvSpPr/>
          <p:nvPr/>
        </p:nvSpPr>
        <p:spPr>
          <a:xfrm>
            <a:off x="22496895" y="788754"/>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15BC1517-44B6-3025-D2B8-5E982BDF6671}"/>
              </a:ext>
            </a:extLst>
          </p:cNvPr>
          <p:cNvSpPr txBox="1"/>
          <p:nvPr/>
        </p:nvSpPr>
        <p:spPr>
          <a:xfrm>
            <a:off x="1157703" y="4052640"/>
            <a:ext cx="2160000" cy="2608086"/>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algn="ctr"/>
            <a:r>
              <a:rPr lang="en-US" dirty="0"/>
              <a:t>Describe your content here.</a:t>
            </a:r>
          </a:p>
        </p:txBody>
      </p:sp>
      <p:sp>
        <p:nvSpPr>
          <p:cNvPr id="127" name="TextBox 126">
            <a:extLst>
              <a:ext uri="{FF2B5EF4-FFF2-40B4-BE49-F238E27FC236}">
                <a16:creationId xmlns:a16="http://schemas.microsoft.com/office/drawing/2014/main" id="{FB3C7272-52C2-F929-03A9-8AA95A842B05}"/>
              </a:ext>
            </a:extLst>
          </p:cNvPr>
          <p:cNvSpPr txBox="1"/>
          <p:nvPr/>
        </p:nvSpPr>
        <p:spPr>
          <a:xfrm>
            <a:off x="2957368" y="9388575"/>
            <a:ext cx="2160000" cy="2608086"/>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algn="ctr"/>
            <a:r>
              <a:rPr lang="en-US" dirty="0"/>
              <a:t>Describe your content here.</a:t>
            </a:r>
          </a:p>
        </p:txBody>
      </p:sp>
      <p:sp>
        <p:nvSpPr>
          <p:cNvPr id="130" name="TextBox 129">
            <a:extLst>
              <a:ext uri="{FF2B5EF4-FFF2-40B4-BE49-F238E27FC236}">
                <a16:creationId xmlns:a16="http://schemas.microsoft.com/office/drawing/2014/main" id="{70B4E2E8-D4AC-7E84-BD9A-6B677109A017}"/>
              </a:ext>
            </a:extLst>
          </p:cNvPr>
          <p:cNvSpPr txBox="1"/>
          <p:nvPr/>
        </p:nvSpPr>
        <p:spPr>
          <a:xfrm>
            <a:off x="4777425" y="4044327"/>
            <a:ext cx="2160000" cy="2608086"/>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algn="ctr"/>
            <a:r>
              <a:rPr lang="en-US" dirty="0"/>
              <a:t>Describe your content here.</a:t>
            </a:r>
          </a:p>
        </p:txBody>
      </p:sp>
      <p:sp>
        <p:nvSpPr>
          <p:cNvPr id="133" name="TextBox 132">
            <a:extLst>
              <a:ext uri="{FF2B5EF4-FFF2-40B4-BE49-F238E27FC236}">
                <a16:creationId xmlns:a16="http://schemas.microsoft.com/office/drawing/2014/main" id="{AC321962-E506-61D9-ADA4-1888BD97A635}"/>
              </a:ext>
            </a:extLst>
          </p:cNvPr>
          <p:cNvSpPr txBox="1"/>
          <p:nvPr/>
        </p:nvSpPr>
        <p:spPr>
          <a:xfrm>
            <a:off x="6578229" y="9388575"/>
            <a:ext cx="2160000" cy="2608086"/>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algn="ctr"/>
            <a:r>
              <a:rPr lang="en-US" dirty="0"/>
              <a:t>Describe your content here.</a:t>
            </a:r>
          </a:p>
        </p:txBody>
      </p:sp>
      <p:sp>
        <p:nvSpPr>
          <p:cNvPr id="142" name="TextBox 141">
            <a:extLst>
              <a:ext uri="{FF2B5EF4-FFF2-40B4-BE49-F238E27FC236}">
                <a16:creationId xmlns:a16="http://schemas.microsoft.com/office/drawing/2014/main" id="{460B2189-1C40-7F32-E2A1-BB4E4156403F}"/>
              </a:ext>
            </a:extLst>
          </p:cNvPr>
          <p:cNvSpPr txBox="1"/>
          <p:nvPr/>
        </p:nvSpPr>
        <p:spPr>
          <a:xfrm>
            <a:off x="8397147" y="4044327"/>
            <a:ext cx="2160000" cy="2608086"/>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algn="ctr"/>
            <a:r>
              <a:rPr lang="en-US" dirty="0"/>
              <a:t>Describe your content here.</a:t>
            </a:r>
          </a:p>
        </p:txBody>
      </p:sp>
      <p:sp>
        <p:nvSpPr>
          <p:cNvPr id="145" name="TextBox 144">
            <a:extLst>
              <a:ext uri="{FF2B5EF4-FFF2-40B4-BE49-F238E27FC236}">
                <a16:creationId xmlns:a16="http://schemas.microsoft.com/office/drawing/2014/main" id="{40E4B7AA-5941-C6BB-4830-EBAC1E3CE991}"/>
              </a:ext>
            </a:extLst>
          </p:cNvPr>
          <p:cNvSpPr txBox="1"/>
          <p:nvPr/>
        </p:nvSpPr>
        <p:spPr>
          <a:xfrm>
            <a:off x="10199090" y="9388575"/>
            <a:ext cx="2160000" cy="2608086"/>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algn="ctr"/>
            <a:r>
              <a:rPr lang="en-US" dirty="0"/>
              <a:t>Describe your content here.</a:t>
            </a:r>
          </a:p>
        </p:txBody>
      </p:sp>
      <p:sp>
        <p:nvSpPr>
          <p:cNvPr id="148" name="TextBox 147">
            <a:extLst>
              <a:ext uri="{FF2B5EF4-FFF2-40B4-BE49-F238E27FC236}">
                <a16:creationId xmlns:a16="http://schemas.microsoft.com/office/drawing/2014/main" id="{6B2F12AC-CC62-3B7E-C487-FE16594EBC38}"/>
              </a:ext>
            </a:extLst>
          </p:cNvPr>
          <p:cNvSpPr txBox="1"/>
          <p:nvPr/>
        </p:nvSpPr>
        <p:spPr>
          <a:xfrm>
            <a:off x="12016869" y="4044327"/>
            <a:ext cx="2160000" cy="2608086"/>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algn="ctr"/>
            <a:r>
              <a:rPr lang="en-US" dirty="0"/>
              <a:t>Describe your content here.</a:t>
            </a:r>
          </a:p>
        </p:txBody>
      </p:sp>
      <p:sp>
        <p:nvSpPr>
          <p:cNvPr id="151" name="TextBox 150">
            <a:extLst>
              <a:ext uri="{FF2B5EF4-FFF2-40B4-BE49-F238E27FC236}">
                <a16:creationId xmlns:a16="http://schemas.microsoft.com/office/drawing/2014/main" id="{0D36A733-5ACC-3777-564A-0B09D2B1A4AA}"/>
              </a:ext>
            </a:extLst>
          </p:cNvPr>
          <p:cNvSpPr txBox="1"/>
          <p:nvPr/>
        </p:nvSpPr>
        <p:spPr>
          <a:xfrm>
            <a:off x="13819951" y="9388575"/>
            <a:ext cx="2160000" cy="2608086"/>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algn="ctr"/>
            <a:r>
              <a:rPr lang="en-US" dirty="0"/>
              <a:t>Describe your content here.</a:t>
            </a:r>
          </a:p>
        </p:txBody>
      </p:sp>
      <p:sp>
        <p:nvSpPr>
          <p:cNvPr id="154" name="TextBox 153">
            <a:extLst>
              <a:ext uri="{FF2B5EF4-FFF2-40B4-BE49-F238E27FC236}">
                <a16:creationId xmlns:a16="http://schemas.microsoft.com/office/drawing/2014/main" id="{945E29E6-1E39-1DD8-B03F-F2341687B1CD}"/>
              </a:ext>
            </a:extLst>
          </p:cNvPr>
          <p:cNvSpPr txBox="1"/>
          <p:nvPr/>
        </p:nvSpPr>
        <p:spPr>
          <a:xfrm>
            <a:off x="15636591" y="4044327"/>
            <a:ext cx="2160000" cy="2608086"/>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algn="ctr"/>
            <a:r>
              <a:rPr lang="en-US" dirty="0"/>
              <a:t>Describe your content here.</a:t>
            </a:r>
          </a:p>
        </p:txBody>
      </p:sp>
      <p:sp>
        <p:nvSpPr>
          <p:cNvPr id="157" name="TextBox 156">
            <a:extLst>
              <a:ext uri="{FF2B5EF4-FFF2-40B4-BE49-F238E27FC236}">
                <a16:creationId xmlns:a16="http://schemas.microsoft.com/office/drawing/2014/main" id="{986496B3-E21B-9BEC-E6C8-2BFDC4051D38}"/>
              </a:ext>
            </a:extLst>
          </p:cNvPr>
          <p:cNvSpPr txBox="1"/>
          <p:nvPr/>
        </p:nvSpPr>
        <p:spPr>
          <a:xfrm>
            <a:off x="17440812" y="9388575"/>
            <a:ext cx="2160000" cy="2608086"/>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algn="ctr"/>
            <a:r>
              <a:rPr lang="en-US" dirty="0"/>
              <a:t>Describe your content here.</a:t>
            </a:r>
          </a:p>
        </p:txBody>
      </p:sp>
      <p:sp>
        <p:nvSpPr>
          <p:cNvPr id="160" name="TextBox 159">
            <a:extLst>
              <a:ext uri="{FF2B5EF4-FFF2-40B4-BE49-F238E27FC236}">
                <a16:creationId xmlns:a16="http://schemas.microsoft.com/office/drawing/2014/main" id="{1EAF0F21-DA52-D1BD-B6F1-39E7D9EFEDCB}"/>
              </a:ext>
            </a:extLst>
          </p:cNvPr>
          <p:cNvSpPr txBox="1"/>
          <p:nvPr/>
        </p:nvSpPr>
        <p:spPr>
          <a:xfrm>
            <a:off x="19256314" y="4044327"/>
            <a:ext cx="2160000" cy="2608086"/>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algn="ctr"/>
            <a:r>
              <a:rPr lang="en-US" dirty="0"/>
              <a:t>Describe your content here.</a:t>
            </a:r>
          </a:p>
        </p:txBody>
      </p:sp>
      <p:sp>
        <p:nvSpPr>
          <p:cNvPr id="163" name="TextBox 162">
            <a:extLst>
              <a:ext uri="{FF2B5EF4-FFF2-40B4-BE49-F238E27FC236}">
                <a16:creationId xmlns:a16="http://schemas.microsoft.com/office/drawing/2014/main" id="{18E48EEA-FF99-A4AA-E5D1-FEBF47292E4F}"/>
              </a:ext>
            </a:extLst>
          </p:cNvPr>
          <p:cNvSpPr txBox="1"/>
          <p:nvPr/>
        </p:nvSpPr>
        <p:spPr>
          <a:xfrm>
            <a:off x="21061673" y="9388575"/>
            <a:ext cx="2160000" cy="2608086"/>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algn="ctr"/>
            <a:r>
              <a:rPr lang="en-US" dirty="0"/>
              <a:t>Describe your content here.</a:t>
            </a:r>
          </a:p>
        </p:txBody>
      </p:sp>
      <p:sp>
        <p:nvSpPr>
          <p:cNvPr id="5" name="TextBox 4">
            <a:extLst>
              <a:ext uri="{FF2B5EF4-FFF2-40B4-BE49-F238E27FC236}">
                <a16:creationId xmlns:a16="http://schemas.microsoft.com/office/drawing/2014/main" id="{B8301BB6-7105-BC5F-CC48-E28F520BEC3D}"/>
              </a:ext>
            </a:extLst>
          </p:cNvPr>
          <p:cNvSpPr txBox="1"/>
          <p:nvPr/>
        </p:nvSpPr>
        <p:spPr>
          <a:xfrm>
            <a:off x="1517703" y="7573011"/>
            <a:ext cx="1440000"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Jan</a:t>
            </a:r>
          </a:p>
        </p:txBody>
      </p:sp>
      <p:sp>
        <p:nvSpPr>
          <p:cNvPr id="128" name="TextBox 127">
            <a:extLst>
              <a:ext uri="{FF2B5EF4-FFF2-40B4-BE49-F238E27FC236}">
                <a16:creationId xmlns:a16="http://schemas.microsoft.com/office/drawing/2014/main" id="{40688BBF-A3F6-B9E9-21FC-9E3FCFAD9400}"/>
              </a:ext>
            </a:extLst>
          </p:cNvPr>
          <p:cNvSpPr txBox="1"/>
          <p:nvPr/>
        </p:nvSpPr>
        <p:spPr>
          <a:xfrm>
            <a:off x="3317368" y="7568675"/>
            <a:ext cx="1440000" cy="794593"/>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Feb</a:t>
            </a:r>
          </a:p>
        </p:txBody>
      </p:sp>
      <p:sp>
        <p:nvSpPr>
          <p:cNvPr id="131" name="TextBox 130">
            <a:extLst>
              <a:ext uri="{FF2B5EF4-FFF2-40B4-BE49-F238E27FC236}">
                <a16:creationId xmlns:a16="http://schemas.microsoft.com/office/drawing/2014/main" id="{6A80677B-8BE5-BE98-1620-24FF2A27C60A}"/>
              </a:ext>
            </a:extLst>
          </p:cNvPr>
          <p:cNvSpPr txBox="1"/>
          <p:nvPr/>
        </p:nvSpPr>
        <p:spPr>
          <a:xfrm>
            <a:off x="5137478" y="7568675"/>
            <a:ext cx="1440000" cy="794593"/>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Mar</a:t>
            </a:r>
          </a:p>
        </p:txBody>
      </p:sp>
      <p:sp>
        <p:nvSpPr>
          <p:cNvPr id="134" name="TextBox 133">
            <a:extLst>
              <a:ext uri="{FF2B5EF4-FFF2-40B4-BE49-F238E27FC236}">
                <a16:creationId xmlns:a16="http://schemas.microsoft.com/office/drawing/2014/main" id="{84F6B917-83E3-C3E8-FD54-E1517D2D239F}"/>
              </a:ext>
            </a:extLst>
          </p:cNvPr>
          <p:cNvSpPr txBox="1"/>
          <p:nvPr/>
        </p:nvSpPr>
        <p:spPr>
          <a:xfrm>
            <a:off x="6947321" y="7573011"/>
            <a:ext cx="1440000"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Apr</a:t>
            </a:r>
          </a:p>
        </p:txBody>
      </p:sp>
      <p:sp>
        <p:nvSpPr>
          <p:cNvPr id="143" name="TextBox 142">
            <a:extLst>
              <a:ext uri="{FF2B5EF4-FFF2-40B4-BE49-F238E27FC236}">
                <a16:creationId xmlns:a16="http://schemas.microsoft.com/office/drawing/2014/main" id="{2969DD1A-2D1F-58C0-4AF4-B1F8EE8B1CD8}"/>
              </a:ext>
            </a:extLst>
          </p:cNvPr>
          <p:cNvSpPr txBox="1"/>
          <p:nvPr/>
        </p:nvSpPr>
        <p:spPr>
          <a:xfrm>
            <a:off x="8757164" y="7573011"/>
            <a:ext cx="1440000"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May</a:t>
            </a:r>
          </a:p>
        </p:txBody>
      </p:sp>
      <p:sp>
        <p:nvSpPr>
          <p:cNvPr id="146" name="TextBox 145">
            <a:extLst>
              <a:ext uri="{FF2B5EF4-FFF2-40B4-BE49-F238E27FC236}">
                <a16:creationId xmlns:a16="http://schemas.microsoft.com/office/drawing/2014/main" id="{DCF493DA-2B36-FA67-DB92-1E65B71D3BD1}"/>
              </a:ext>
            </a:extLst>
          </p:cNvPr>
          <p:cNvSpPr txBox="1"/>
          <p:nvPr/>
        </p:nvSpPr>
        <p:spPr>
          <a:xfrm>
            <a:off x="10567007" y="7573011"/>
            <a:ext cx="1440000"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Jun</a:t>
            </a:r>
          </a:p>
        </p:txBody>
      </p:sp>
      <p:sp>
        <p:nvSpPr>
          <p:cNvPr id="149" name="TextBox 148">
            <a:extLst>
              <a:ext uri="{FF2B5EF4-FFF2-40B4-BE49-F238E27FC236}">
                <a16:creationId xmlns:a16="http://schemas.microsoft.com/office/drawing/2014/main" id="{1EBD157B-1830-143A-0E5A-537495B97698}"/>
              </a:ext>
            </a:extLst>
          </p:cNvPr>
          <p:cNvSpPr txBox="1"/>
          <p:nvPr/>
        </p:nvSpPr>
        <p:spPr>
          <a:xfrm>
            <a:off x="12376850" y="7573011"/>
            <a:ext cx="1440000"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Jul</a:t>
            </a:r>
          </a:p>
        </p:txBody>
      </p:sp>
      <p:sp>
        <p:nvSpPr>
          <p:cNvPr id="152" name="TextBox 151">
            <a:extLst>
              <a:ext uri="{FF2B5EF4-FFF2-40B4-BE49-F238E27FC236}">
                <a16:creationId xmlns:a16="http://schemas.microsoft.com/office/drawing/2014/main" id="{5FFC5E5D-2C68-6DB0-0742-D6986F803E9F}"/>
              </a:ext>
            </a:extLst>
          </p:cNvPr>
          <p:cNvSpPr txBox="1"/>
          <p:nvPr/>
        </p:nvSpPr>
        <p:spPr>
          <a:xfrm>
            <a:off x="14186693" y="7568675"/>
            <a:ext cx="1440000" cy="794593"/>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Aug</a:t>
            </a:r>
          </a:p>
        </p:txBody>
      </p:sp>
      <p:sp>
        <p:nvSpPr>
          <p:cNvPr id="155" name="TextBox 154">
            <a:extLst>
              <a:ext uri="{FF2B5EF4-FFF2-40B4-BE49-F238E27FC236}">
                <a16:creationId xmlns:a16="http://schemas.microsoft.com/office/drawing/2014/main" id="{66158F1E-3106-4C9D-1889-DF8EDB958C7A}"/>
              </a:ext>
            </a:extLst>
          </p:cNvPr>
          <p:cNvSpPr txBox="1"/>
          <p:nvPr/>
        </p:nvSpPr>
        <p:spPr>
          <a:xfrm>
            <a:off x="15996536" y="7568675"/>
            <a:ext cx="1440000" cy="794593"/>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Sep</a:t>
            </a:r>
          </a:p>
        </p:txBody>
      </p:sp>
      <p:sp>
        <p:nvSpPr>
          <p:cNvPr id="158" name="TextBox 157">
            <a:extLst>
              <a:ext uri="{FF2B5EF4-FFF2-40B4-BE49-F238E27FC236}">
                <a16:creationId xmlns:a16="http://schemas.microsoft.com/office/drawing/2014/main" id="{4EE9BECF-BF21-2DDD-F083-5BB7A4371281}"/>
              </a:ext>
            </a:extLst>
          </p:cNvPr>
          <p:cNvSpPr txBox="1"/>
          <p:nvPr/>
        </p:nvSpPr>
        <p:spPr>
          <a:xfrm>
            <a:off x="17806379" y="7573011"/>
            <a:ext cx="1440000"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Oct</a:t>
            </a:r>
          </a:p>
        </p:txBody>
      </p:sp>
      <p:sp>
        <p:nvSpPr>
          <p:cNvPr id="161" name="TextBox 160">
            <a:extLst>
              <a:ext uri="{FF2B5EF4-FFF2-40B4-BE49-F238E27FC236}">
                <a16:creationId xmlns:a16="http://schemas.microsoft.com/office/drawing/2014/main" id="{C9A870FB-7827-C4D1-EDE5-702A6CF136E2}"/>
              </a:ext>
            </a:extLst>
          </p:cNvPr>
          <p:cNvSpPr txBox="1"/>
          <p:nvPr/>
        </p:nvSpPr>
        <p:spPr>
          <a:xfrm>
            <a:off x="19616314" y="7568675"/>
            <a:ext cx="1440000" cy="794593"/>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Nov</a:t>
            </a:r>
          </a:p>
        </p:txBody>
      </p:sp>
      <p:sp>
        <p:nvSpPr>
          <p:cNvPr id="164" name="TextBox 163">
            <a:extLst>
              <a:ext uri="{FF2B5EF4-FFF2-40B4-BE49-F238E27FC236}">
                <a16:creationId xmlns:a16="http://schemas.microsoft.com/office/drawing/2014/main" id="{2CC20250-FD2C-7249-62AE-9676FC4FD4F5}"/>
              </a:ext>
            </a:extLst>
          </p:cNvPr>
          <p:cNvSpPr txBox="1"/>
          <p:nvPr/>
        </p:nvSpPr>
        <p:spPr>
          <a:xfrm>
            <a:off x="21421673" y="7573011"/>
            <a:ext cx="1440000"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gn="ctr">
              <a:lnSpc>
                <a:spcPct val="110000"/>
              </a:lnSpc>
            </a:pPr>
            <a:r>
              <a:rPr lang="en-US" dirty="0"/>
              <a:t>Dec</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537286" y="1083857"/>
            <a:ext cx="21319539"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gn="ctr">
              <a:lnSpc>
                <a:spcPct val="110000"/>
              </a:lnSpc>
            </a:pPr>
            <a:r>
              <a:rPr lang="en-US" dirty="0"/>
              <a:t>Milestones</a:t>
            </a:r>
          </a:p>
        </p:txBody>
      </p:sp>
    </p:spTree>
    <p:extLst>
      <p:ext uri="{BB962C8B-B14F-4D97-AF65-F5344CB8AC3E}">
        <p14:creationId xmlns:p14="http://schemas.microsoft.com/office/powerpoint/2010/main" val="3991181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B5959D3E-89A1-A6F8-47FC-92F6E4CBF162}"/>
              </a:ext>
            </a:extLst>
          </p:cNvPr>
          <p:cNvCxnSpPr>
            <a:cxnSpLocks/>
          </p:cNvCxnSpPr>
          <p:nvPr/>
        </p:nvCxnSpPr>
        <p:spPr>
          <a:xfrm flipH="1">
            <a:off x="2455295" y="455243"/>
            <a:ext cx="5788447" cy="37803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Oval 3">
            <a:extLst>
              <a:ext uri="{FF2B5EF4-FFF2-40B4-BE49-F238E27FC236}">
                <a16:creationId xmlns:a16="http://schemas.microsoft.com/office/drawing/2014/main" id="{3CB66226-B70D-3E2E-E737-E4A1AFD57EAC}"/>
              </a:ext>
            </a:extLst>
          </p:cNvPr>
          <p:cNvSpPr/>
          <p:nvPr/>
        </p:nvSpPr>
        <p:spPr>
          <a:xfrm>
            <a:off x="1769495" y="3519175"/>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7326FBF-A15C-DDC5-3FCA-AED6A569DA12}"/>
              </a:ext>
            </a:extLst>
          </p:cNvPr>
          <p:cNvSpPr/>
          <p:nvPr/>
        </p:nvSpPr>
        <p:spPr>
          <a:xfrm>
            <a:off x="7876309" y="0"/>
            <a:ext cx="16501341" cy="1371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Placeholder 17">
            <a:extLst>
              <a:ext uri="{FF2B5EF4-FFF2-40B4-BE49-F238E27FC236}">
                <a16:creationId xmlns:a16="http://schemas.microsoft.com/office/drawing/2014/main" id="{BEA8A769-56BE-7CFB-51BE-8104216D4697}"/>
              </a:ext>
            </a:extLst>
          </p:cNvPr>
          <p:cNvPicPr>
            <a:picLocks noGrp="1" noChangeAspect="1"/>
          </p:cNvPicPr>
          <p:nvPr>
            <p:ph type="pic" sz="quarter" idx="30"/>
          </p:nvPr>
        </p:nvPicPr>
        <p:blipFill>
          <a:blip r:embed="rId2" cstate="email">
            <a:extLst>
              <a:ext uri="{28A0092B-C50C-407E-A947-70E740481C1C}">
                <a14:useLocalDpi xmlns:a14="http://schemas.microsoft.com/office/drawing/2010/main" val="0"/>
              </a:ext>
            </a:extLst>
          </a:blip>
          <a:srcRect l="34643" r="34643" b="53961"/>
          <a:stretch/>
        </p:blipFill>
        <p:spPr>
          <a:xfrm>
            <a:off x="10099491" y="9048679"/>
            <a:ext cx="3399692" cy="3399692"/>
          </a:xfrm>
        </p:spPr>
      </p:pic>
      <p:pic>
        <p:nvPicPr>
          <p:cNvPr id="16" name="Picture Placeholder 15">
            <a:extLst>
              <a:ext uri="{FF2B5EF4-FFF2-40B4-BE49-F238E27FC236}">
                <a16:creationId xmlns:a16="http://schemas.microsoft.com/office/drawing/2014/main" id="{016ECADB-2731-CEA0-A1BB-9346E9E446D5}"/>
              </a:ext>
            </a:extLst>
          </p:cNvPr>
          <p:cNvPicPr>
            <a:picLocks noGrp="1" noChangeAspect="1"/>
          </p:cNvPicPr>
          <p:nvPr>
            <p:ph type="pic" sz="quarter" idx="29"/>
          </p:nvPr>
        </p:nvPicPr>
        <p:blipFill>
          <a:blip r:embed="rId3" cstate="email">
            <a:extLst>
              <a:ext uri="{28A0092B-C50C-407E-A947-70E740481C1C}">
                <a14:useLocalDpi xmlns:a14="http://schemas.microsoft.com/office/drawing/2010/main" val="0"/>
              </a:ext>
            </a:extLst>
          </a:blip>
          <a:srcRect l="12745" t="16812" r="12745" b="22641"/>
          <a:stretch/>
        </p:blipFill>
        <p:spPr>
          <a:xfrm>
            <a:off x="10099491" y="5064053"/>
            <a:ext cx="3399692" cy="3399692"/>
          </a:xfrm>
        </p:spPr>
      </p:pic>
      <p:pic>
        <p:nvPicPr>
          <p:cNvPr id="14" name="Picture Placeholder 13">
            <a:extLst>
              <a:ext uri="{FF2B5EF4-FFF2-40B4-BE49-F238E27FC236}">
                <a16:creationId xmlns:a16="http://schemas.microsoft.com/office/drawing/2014/main" id="{9FE979C3-699E-0EEB-D2C8-020E879EB063}"/>
              </a:ext>
            </a:extLst>
          </p:cNvPr>
          <p:cNvPicPr>
            <a:picLocks noGrp="1" noChangeAspect="1"/>
          </p:cNvPicPr>
          <p:nvPr>
            <p:ph type="pic" sz="quarter" idx="28"/>
          </p:nvPr>
        </p:nvPicPr>
        <p:blipFill>
          <a:blip r:embed="rId4" cstate="email">
            <a:extLst>
              <a:ext uri="{28A0092B-C50C-407E-A947-70E740481C1C}">
                <a14:useLocalDpi xmlns:a14="http://schemas.microsoft.com/office/drawing/2010/main" val="0"/>
              </a:ext>
            </a:extLst>
          </a:blip>
          <a:srcRect l="25607" t="7080" r="21339" b="13339"/>
          <a:stretch/>
        </p:blipFill>
        <p:spPr>
          <a:xfrm>
            <a:off x="10099491" y="1142457"/>
            <a:ext cx="3399692" cy="3399692"/>
          </a:xfrm>
        </p:spPr>
      </p:pic>
      <p:cxnSp>
        <p:nvCxnSpPr>
          <p:cNvPr id="6" name="Straight Connector 5">
            <a:extLst>
              <a:ext uri="{FF2B5EF4-FFF2-40B4-BE49-F238E27FC236}">
                <a16:creationId xmlns:a16="http://schemas.microsoft.com/office/drawing/2014/main" id="{5FBF06C2-3854-DDB4-2809-40336B8386CF}"/>
              </a:ext>
            </a:extLst>
          </p:cNvPr>
          <p:cNvCxnSpPr>
            <a:cxnSpLocks/>
          </p:cNvCxnSpPr>
          <p:nvPr/>
        </p:nvCxnSpPr>
        <p:spPr>
          <a:xfrm flipH="1">
            <a:off x="-228600" y="8250947"/>
            <a:ext cx="4419591" cy="797732"/>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B1489A8C-2077-D569-4DED-E2B9774C8383}"/>
              </a:ext>
            </a:extLst>
          </p:cNvPr>
          <p:cNvSpPr/>
          <p:nvPr/>
        </p:nvSpPr>
        <p:spPr>
          <a:xfrm>
            <a:off x="3610485" y="7563381"/>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C74F90C3-C0E9-50F6-D639-1EBDBD5D15F2}"/>
              </a:ext>
            </a:extLst>
          </p:cNvPr>
          <p:cNvSpPr txBox="1"/>
          <p:nvPr/>
        </p:nvSpPr>
        <p:spPr>
          <a:xfrm>
            <a:off x="15081372" y="2842002"/>
            <a:ext cx="1298159" cy="677173"/>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CEO</a:t>
            </a:r>
          </a:p>
        </p:txBody>
      </p:sp>
      <p:sp>
        <p:nvSpPr>
          <p:cNvPr id="9" name="TextBox 8">
            <a:extLst>
              <a:ext uri="{FF2B5EF4-FFF2-40B4-BE49-F238E27FC236}">
                <a16:creationId xmlns:a16="http://schemas.microsoft.com/office/drawing/2014/main" id="{CB8E111F-E168-D43E-857A-75835E95E6F8}"/>
              </a:ext>
            </a:extLst>
          </p:cNvPr>
          <p:cNvSpPr txBox="1"/>
          <p:nvPr/>
        </p:nvSpPr>
        <p:spPr>
          <a:xfrm>
            <a:off x="15081372" y="6763598"/>
            <a:ext cx="1298159" cy="677173"/>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CCO</a:t>
            </a:r>
          </a:p>
        </p:txBody>
      </p:sp>
      <p:sp>
        <p:nvSpPr>
          <p:cNvPr id="12" name="TextBox 11">
            <a:extLst>
              <a:ext uri="{FF2B5EF4-FFF2-40B4-BE49-F238E27FC236}">
                <a16:creationId xmlns:a16="http://schemas.microsoft.com/office/drawing/2014/main" id="{52171642-811E-4D80-60B4-764BD0DA1AFA}"/>
              </a:ext>
            </a:extLst>
          </p:cNvPr>
          <p:cNvSpPr txBox="1"/>
          <p:nvPr/>
        </p:nvSpPr>
        <p:spPr>
          <a:xfrm>
            <a:off x="15081372" y="10685194"/>
            <a:ext cx="1298159" cy="677173"/>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COO</a:t>
            </a:r>
          </a:p>
        </p:txBody>
      </p:sp>
      <p:sp>
        <p:nvSpPr>
          <p:cNvPr id="8" name="TextBox 7">
            <a:extLst>
              <a:ext uri="{FF2B5EF4-FFF2-40B4-BE49-F238E27FC236}">
                <a16:creationId xmlns:a16="http://schemas.microsoft.com/office/drawing/2014/main" id="{C4042F3C-5599-9D0C-BF75-35A71D000134}"/>
              </a:ext>
            </a:extLst>
          </p:cNvPr>
          <p:cNvSpPr txBox="1"/>
          <p:nvPr/>
        </p:nvSpPr>
        <p:spPr>
          <a:xfrm>
            <a:off x="15081372" y="2067796"/>
            <a:ext cx="5098281"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Donna Sheridan</a:t>
            </a:r>
          </a:p>
        </p:txBody>
      </p:sp>
      <p:sp>
        <p:nvSpPr>
          <p:cNvPr id="10" name="TextBox 9">
            <a:extLst>
              <a:ext uri="{FF2B5EF4-FFF2-40B4-BE49-F238E27FC236}">
                <a16:creationId xmlns:a16="http://schemas.microsoft.com/office/drawing/2014/main" id="{27BDFA4E-D924-E0DB-5AB9-4BDCC9DBE344}"/>
              </a:ext>
            </a:extLst>
          </p:cNvPr>
          <p:cNvSpPr txBox="1"/>
          <p:nvPr/>
        </p:nvSpPr>
        <p:spPr>
          <a:xfrm>
            <a:off x="15081372" y="5977978"/>
            <a:ext cx="4717413"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April Webber</a:t>
            </a:r>
          </a:p>
        </p:txBody>
      </p:sp>
      <p:sp>
        <p:nvSpPr>
          <p:cNvPr id="13" name="TextBox 12">
            <a:extLst>
              <a:ext uri="{FF2B5EF4-FFF2-40B4-BE49-F238E27FC236}">
                <a16:creationId xmlns:a16="http://schemas.microsoft.com/office/drawing/2014/main" id="{8985EAC7-8CF0-0DB8-38AB-F126B67FDCF6}"/>
              </a:ext>
            </a:extLst>
          </p:cNvPr>
          <p:cNvSpPr txBox="1"/>
          <p:nvPr/>
        </p:nvSpPr>
        <p:spPr>
          <a:xfrm>
            <a:off x="15081372" y="9899574"/>
            <a:ext cx="4717413"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Sophie Kepner</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507961" y="11182062"/>
            <a:ext cx="3424418" cy="1266309"/>
          </a:xfrm>
          <a:prstGeom prst="rect">
            <a:avLst/>
          </a:prstGeom>
          <a:noFill/>
        </p:spPr>
        <p:txBody>
          <a:bodyPr wrap="square" rtlCol="0" anchor="b">
            <a:spAutoFit/>
          </a:bodyPr>
          <a:lstStyle>
            <a:defPPr>
              <a:defRPr lang="en-US"/>
            </a:defPPr>
            <a:lvl1pPr algn="ctr">
              <a:lnSpc>
                <a:spcPct val="110000"/>
              </a:lnSpc>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gn="l"/>
            <a:r>
              <a:rPr lang="en-US" dirty="0"/>
              <a:t>Team</a:t>
            </a:r>
          </a:p>
        </p:txBody>
      </p:sp>
    </p:spTree>
    <p:extLst>
      <p:ext uri="{BB962C8B-B14F-4D97-AF65-F5344CB8AC3E}">
        <p14:creationId xmlns:p14="http://schemas.microsoft.com/office/powerpoint/2010/main" val="3408189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group of people giving each other a high five&#10;&#10;Description automatically generated">
            <a:extLst>
              <a:ext uri="{FF2B5EF4-FFF2-40B4-BE49-F238E27FC236}">
                <a16:creationId xmlns:a16="http://schemas.microsoft.com/office/drawing/2014/main" id="{C83E349D-3498-3D78-DA1F-3A755A364DC2}"/>
              </a:ext>
            </a:extLst>
          </p:cNvPr>
          <p:cNvPicPr>
            <a:picLocks noGrp="1" noChangeAspect="1"/>
          </p:cNvPicPr>
          <p:nvPr>
            <p:ph type="pic" sz="quarter" idx="28"/>
          </p:nvPr>
        </p:nvPicPr>
        <p:blipFill>
          <a:blip r:embed="rId2" cstate="email">
            <a:extLst>
              <a:ext uri="{28A0092B-C50C-407E-A947-70E740481C1C}">
                <a14:useLocalDpi xmlns:a14="http://schemas.microsoft.com/office/drawing/2010/main" val="0"/>
              </a:ext>
            </a:extLst>
          </a:blip>
          <a:srcRect l="3571" r="3571"/>
          <a:stretch>
            <a:fillRect/>
          </a:stretch>
        </p:blipFill>
        <p:spPr/>
      </p:pic>
      <p:cxnSp>
        <p:nvCxnSpPr>
          <p:cNvPr id="3" name="Straight Connector 2">
            <a:extLst>
              <a:ext uri="{FF2B5EF4-FFF2-40B4-BE49-F238E27FC236}">
                <a16:creationId xmlns:a16="http://schemas.microsoft.com/office/drawing/2014/main" id="{11BB31D8-E575-63F5-775A-15BCD64E9243}"/>
              </a:ext>
            </a:extLst>
          </p:cNvPr>
          <p:cNvCxnSpPr>
            <a:cxnSpLocks/>
          </p:cNvCxnSpPr>
          <p:nvPr/>
        </p:nvCxnSpPr>
        <p:spPr>
          <a:xfrm flipH="1">
            <a:off x="19311839" y="125278"/>
            <a:ext cx="5092884" cy="188625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6FBB09A-FFA3-56EB-A2F8-5CDF1BF4B1A8}"/>
              </a:ext>
            </a:extLst>
          </p:cNvPr>
          <p:cNvCxnSpPr>
            <a:cxnSpLocks/>
          </p:cNvCxnSpPr>
          <p:nvPr/>
        </p:nvCxnSpPr>
        <p:spPr>
          <a:xfrm>
            <a:off x="10099964" y="1618273"/>
            <a:ext cx="5092884" cy="188625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7348004-0D81-F477-180E-172BB85F68E2}"/>
              </a:ext>
            </a:extLst>
          </p:cNvPr>
          <p:cNvSpPr/>
          <p:nvPr/>
        </p:nvSpPr>
        <p:spPr>
          <a:xfrm>
            <a:off x="8499764" y="0"/>
            <a:ext cx="1600200"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25131D9F-CDCF-5BB0-0E94-DE58A8C24231}"/>
              </a:ext>
            </a:extLst>
          </p:cNvPr>
          <p:cNvSpPr/>
          <p:nvPr/>
        </p:nvSpPr>
        <p:spPr>
          <a:xfrm>
            <a:off x="18788102" y="1139344"/>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99E523DE-AA07-6451-ED83-98BFED6F0F74}"/>
              </a:ext>
            </a:extLst>
          </p:cNvPr>
          <p:cNvSpPr/>
          <p:nvPr/>
        </p:nvSpPr>
        <p:spPr>
          <a:xfrm>
            <a:off x="14038787" y="2632339"/>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A44BBD77-BB32-7280-C0C7-108B9079A875}"/>
              </a:ext>
            </a:extLst>
          </p:cNvPr>
          <p:cNvSpPr txBox="1"/>
          <p:nvPr/>
        </p:nvSpPr>
        <p:spPr>
          <a:xfrm>
            <a:off x="12437268" y="9148910"/>
            <a:ext cx="10257864" cy="3272242"/>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A company overview is crucial for establishing credibility, communicating the mission, showcasing the unique value proposition, attracting talent, fostering business relationships, and guiding strategic decision-making.</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2437268" y="6883775"/>
            <a:ext cx="10257864"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Company Overview</a:t>
            </a:r>
          </a:p>
        </p:txBody>
      </p:sp>
    </p:spTree>
    <p:extLst>
      <p:ext uri="{BB962C8B-B14F-4D97-AF65-F5344CB8AC3E}">
        <p14:creationId xmlns:p14="http://schemas.microsoft.com/office/powerpoint/2010/main" val="31580583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9FE9CBA-543C-8680-363B-8D9B11DFB84E}"/>
              </a:ext>
            </a:extLst>
          </p:cNvPr>
          <p:cNvSpPr/>
          <p:nvPr/>
        </p:nvSpPr>
        <p:spPr>
          <a:xfrm>
            <a:off x="1" y="0"/>
            <a:ext cx="24377650" cy="61719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D758AB4E-2733-E4C3-ECFE-EE1A5AC266F6}"/>
              </a:ext>
            </a:extLst>
          </p:cNvPr>
          <p:cNvCxnSpPr>
            <a:cxnSpLocks/>
          </p:cNvCxnSpPr>
          <p:nvPr/>
        </p:nvCxnSpPr>
        <p:spPr>
          <a:xfrm flipH="1">
            <a:off x="18999425" y="11836057"/>
            <a:ext cx="3857400" cy="2519244"/>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0D25F8A1-6B38-D71B-633C-4ED63EE06705}"/>
              </a:ext>
            </a:extLst>
          </p:cNvPr>
          <p:cNvSpPr/>
          <p:nvPr/>
        </p:nvSpPr>
        <p:spPr>
          <a:xfrm>
            <a:off x="22171025" y="11101330"/>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685E642E-08C4-F454-F83F-48E1939F9F04}"/>
              </a:ext>
            </a:extLst>
          </p:cNvPr>
          <p:cNvCxnSpPr>
            <a:cxnSpLocks/>
          </p:cNvCxnSpPr>
          <p:nvPr/>
        </p:nvCxnSpPr>
        <p:spPr>
          <a:xfrm flipH="1" flipV="1">
            <a:off x="-714009" y="10895707"/>
            <a:ext cx="2831480" cy="175147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CCB446BE-48C4-DE40-063F-2F6CD736B3E4}"/>
              </a:ext>
            </a:extLst>
          </p:cNvPr>
          <p:cNvSpPr/>
          <p:nvPr/>
        </p:nvSpPr>
        <p:spPr>
          <a:xfrm>
            <a:off x="1422086" y="11836057"/>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371F0D2-EB5B-FB99-C358-E3D93E6FA0A7}"/>
              </a:ext>
            </a:extLst>
          </p:cNvPr>
          <p:cNvSpPr txBox="1"/>
          <p:nvPr/>
        </p:nvSpPr>
        <p:spPr>
          <a:xfrm>
            <a:off x="2287531" y="9154378"/>
            <a:ext cx="5596944" cy="1974708"/>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10" name="TextBox 9">
            <a:extLst>
              <a:ext uri="{FF2B5EF4-FFF2-40B4-BE49-F238E27FC236}">
                <a16:creationId xmlns:a16="http://schemas.microsoft.com/office/drawing/2014/main" id="{51D8C8C5-E41F-5EB4-4A1E-EC02C45EFECF}"/>
              </a:ext>
            </a:extLst>
          </p:cNvPr>
          <p:cNvSpPr txBox="1"/>
          <p:nvPr/>
        </p:nvSpPr>
        <p:spPr>
          <a:xfrm>
            <a:off x="9553957" y="9154378"/>
            <a:ext cx="5596943" cy="1974708"/>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15" name="TextBox 14">
            <a:extLst>
              <a:ext uri="{FF2B5EF4-FFF2-40B4-BE49-F238E27FC236}">
                <a16:creationId xmlns:a16="http://schemas.microsoft.com/office/drawing/2014/main" id="{1D5CE321-0646-EB74-CC4D-134A6AB2A734}"/>
              </a:ext>
            </a:extLst>
          </p:cNvPr>
          <p:cNvSpPr txBox="1"/>
          <p:nvPr/>
        </p:nvSpPr>
        <p:spPr>
          <a:xfrm>
            <a:off x="16820382" y="9154378"/>
            <a:ext cx="5596946" cy="1974708"/>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5" name="TextBox 4">
            <a:extLst>
              <a:ext uri="{FF2B5EF4-FFF2-40B4-BE49-F238E27FC236}">
                <a16:creationId xmlns:a16="http://schemas.microsoft.com/office/drawing/2014/main" id="{C4042F3C-5599-9D0C-BF75-35A71D000134}"/>
              </a:ext>
            </a:extLst>
          </p:cNvPr>
          <p:cNvSpPr txBox="1"/>
          <p:nvPr/>
        </p:nvSpPr>
        <p:spPr>
          <a:xfrm>
            <a:off x="2287531" y="8132462"/>
            <a:ext cx="5596944"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Solution</a:t>
            </a:r>
          </a:p>
        </p:txBody>
      </p:sp>
      <p:sp>
        <p:nvSpPr>
          <p:cNvPr id="12" name="TextBox 11">
            <a:extLst>
              <a:ext uri="{FF2B5EF4-FFF2-40B4-BE49-F238E27FC236}">
                <a16:creationId xmlns:a16="http://schemas.microsoft.com/office/drawing/2014/main" id="{22EFDB85-05E7-EAE8-ECD9-39AFECA4716D}"/>
              </a:ext>
            </a:extLst>
          </p:cNvPr>
          <p:cNvSpPr txBox="1"/>
          <p:nvPr/>
        </p:nvSpPr>
        <p:spPr>
          <a:xfrm>
            <a:off x="9553957" y="8132462"/>
            <a:ext cx="5596943"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Solution</a:t>
            </a:r>
          </a:p>
        </p:txBody>
      </p:sp>
      <p:sp>
        <p:nvSpPr>
          <p:cNvPr id="28" name="TextBox 27">
            <a:extLst>
              <a:ext uri="{FF2B5EF4-FFF2-40B4-BE49-F238E27FC236}">
                <a16:creationId xmlns:a16="http://schemas.microsoft.com/office/drawing/2014/main" id="{9D7DABA7-9934-AF11-6E8D-2C812FF7AF23}"/>
              </a:ext>
            </a:extLst>
          </p:cNvPr>
          <p:cNvSpPr txBox="1"/>
          <p:nvPr/>
        </p:nvSpPr>
        <p:spPr>
          <a:xfrm>
            <a:off x="16820382" y="8132462"/>
            <a:ext cx="5596946"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Solution</a:t>
            </a:r>
          </a:p>
        </p:txBody>
      </p:sp>
      <p:sp>
        <p:nvSpPr>
          <p:cNvPr id="2" name="TextBox 1">
            <a:extLst>
              <a:ext uri="{FF2B5EF4-FFF2-40B4-BE49-F238E27FC236}">
                <a16:creationId xmlns:a16="http://schemas.microsoft.com/office/drawing/2014/main" id="{7EEFB643-EE8B-DD02-2FCC-FC9DF0695F5C}"/>
              </a:ext>
            </a:extLst>
          </p:cNvPr>
          <p:cNvSpPr txBox="1"/>
          <p:nvPr/>
        </p:nvSpPr>
        <p:spPr>
          <a:xfrm>
            <a:off x="2287528" y="6888718"/>
            <a:ext cx="5596945"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solidFill>
                  <a:schemeClr val="accent1"/>
                </a:solidFill>
              </a:rPr>
              <a:t>50%</a:t>
            </a:r>
          </a:p>
        </p:txBody>
      </p:sp>
      <p:sp>
        <p:nvSpPr>
          <p:cNvPr id="13" name="TextBox 12">
            <a:extLst>
              <a:ext uri="{FF2B5EF4-FFF2-40B4-BE49-F238E27FC236}">
                <a16:creationId xmlns:a16="http://schemas.microsoft.com/office/drawing/2014/main" id="{CBEA19FE-4791-8747-1D3A-3E4729C7D9F9}"/>
              </a:ext>
            </a:extLst>
          </p:cNvPr>
          <p:cNvSpPr txBox="1"/>
          <p:nvPr/>
        </p:nvSpPr>
        <p:spPr>
          <a:xfrm>
            <a:off x="9553956" y="6888718"/>
            <a:ext cx="5596945"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solidFill>
                  <a:schemeClr val="accent1"/>
                </a:solidFill>
              </a:rPr>
              <a:t>75%</a:t>
            </a:r>
          </a:p>
        </p:txBody>
      </p:sp>
      <p:sp>
        <p:nvSpPr>
          <p:cNvPr id="29" name="TextBox 28">
            <a:extLst>
              <a:ext uri="{FF2B5EF4-FFF2-40B4-BE49-F238E27FC236}">
                <a16:creationId xmlns:a16="http://schemas.microsoft.com/office/drawing/2014/main" id="{FB1EC3F0-B9A9-2E52-38E0-883C5A9E6BB1}"/>
              </a:ext>
            </a:extLst>
          </p:cNvPr>
          <p:cNvSpPr txBox="1"/>
          <p:nvPr/>
        </p:nvSpPr>
        <p:spPr>
          <a:xfrm>
            <a:off x="16820381" y="6888718"/>
            <a:ext cx="5596947"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solidFill>
                  <a:schemeClr val="accent1"/>
                </a:solidFill>
              </a:rPr>
              <a:t>100%</a:t>
            </a:r>
          </a:p>
        </p:txBody>
      </p:sp>
      <p:sp>
        <p:nvSpPr>
          <p:cNvPr id="4" name="TextBox 3">
            <a:extLst>
              <a:ext uri="{FF2B5EF4-FFF2-40B4-BE49-F238E27FC236}">
                <a16:creationId xmlns:a16="http://schemas.microsoft.com/office/drawing/2014/main" id="{C74F90C3-C0E9-50F6-D639-1EBDBD5D15F2}"/>
              </a:ext>
            </a:extLst>
          </p:cNvPr>
          <p:cNvSpPr txBox="1"/>
          <p:nvPr/>
        </p:nvSpPr>
        <p:spPr>
          <a:xfrm>
            <a:off x="2156901" y="3737798"/>
            <a:ext cx="20129797"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professional slides, charts, infographics and more. Turn complex data into easy-to-understand infographics.</a:t>
            </a:r>
          </a:p>
        </p:txBody>
      </p:sp>
      <p:sp>
        <p:nvSpPr>
          <p:cNvPr id="11" name="TextBox 10">
            <a:extLst>
              <a:ext uri="{FF2B5EF4-FFF2-40B4-BE49-F238E27FC236}">
                <a16:creationId xmlns:a16="http://schemas.microsoft.com/office/drawing/2014/main" id="{DEBE3658-201B-712E-867E-2EB391195D5B}"/>
              </a:ext>
            </a:extLst>
          </p:cNvPr>
          <p:cNvSpPr txBox="1"/>
          <p:nvPr/>
        </p:nvSpPr>
        <p:spPr>
          <a:xfrm>
            <a:off x="2315194" y="2175433"/>
            <a:ext cx="20068460"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Risk Analysis</a:t>
            </a:r>
          </a:p>
        </p:txBody>
      </p:sp>
    </p:spTree>
    <p:extLst>
      <p:ext uri="{BB962C8B-B14F-4D97-AF65-F5344CB8AC3E}">
        <p14:creationId xmlns:p14="http://schemas.microsoft.com/office/powerpoint/2010/main" val="32041941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F9647D96-0F1A-3F82-D952-E192B47A6F27}"/>
              </a:ext>
            </a:extLst>
          </p:cNvPr>
          <p:cNvCxnSpPr>
            <a:cxnSpLocks/>
          </p:cNvCxnSpPr>
          <p:nvPr/>
        </p:nvCxnSpPr>
        <p:spPr>
          <a:xfrm flipH="1">
            <a:off x="-228600" y="2091600"/>
            <a:ext cx="3840088" cy="2008474"/>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66F9377D-E5E7-5A71-BABE-0F8D9B3BA396}"/>
              </a:ext>
            </a:extLst>
          </p:cNvPr>
          <p:cNvSpPr/>
          <p:nvPr/>
        </p:nvSpPr>
        <p:spPr>
          <a:xfrm>
            <a:off x="2925688" y="1405800"/>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146C50DC-0FBB-2CE5-6E58-CDDC3BB852B5}"/>
              </a:ext>
            </a:extLst>
          </p:cNvPr>
          <p:cNvCxnSpPr>
            <a:cxnSpLocks/>
          </p:cNvCxnSpPr>
          <p:nvPr/>
        </p:nvCxnSpPr>
        <p:spPr>
          <a:xfrm flipH="1" flipV="1">
            <a:off x="19549745" y="8582036"/>
            <a:ext cx="5288280" cy="3885686"/>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2895847-5317-43D0-6E01-AFA4666C9DAD}"/>
              </a:ext>
            </a:extLst>
          </p:cNvPr>
          <p:cNvCxnSpPr>
            <a:cxnSpLocks/>
          </p:cNvCxnSpPr>
          <p:nvPr/>
        </p:nvCxnSpPr>
        <p:spPr>
          <a:xfrm flipH="1">
            <a:off x="10744200" y="-853440"/>
            <a:ext cx="2731162" cy="536448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556B724-C984-B606-7803-DF1353B3D913}"/>
              </a:ext>
            </a:extLst>
          </p:cNvPr>
          <p:cNvCxnSpPr>
            <a:cxnSpLocks/>
          </p:cNvCxnSpPr>
          <p:nvPr/>
        </p:nvCxnSpPr>
        <p:spPr>
          <a:xfrm flipH="1">
            <a:off x="12672465" y="11628186"/>
            <a:ext cx="3840088" cy="2008474"/>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DD580AD0-50C6-F2A1-E2F2-93E1F1051D5A}"/>
              </a:ext>
            </a:extLst>
          </p:cNvPr>
          <p:cNvSpPr/>
          <p:nvPr/>
        </p:nvSpPr>
        <p:spPr>
          <a:xfrm>
            <a:off x="10058400" y="3825240"/>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B502C527-44DA-063D-8F7E-665D5AE5D3BC}"/>
              </a:ext>
            </a:extLst>
          </p:cNvPr>
          <p:cNvSpPr/>
          <p:nvPr/>
        </p:nvSpPr>
        <p:spPr>
          <a:xfrm>
            <a:off x="15826753" y="10942386"/>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16F26709-F2A3-3856-6DDC-8266205A0AEB}"/>
              </a:ext>
            </a:extLst>
          </p:cNvPr>
          <p:cNvSpPr/>
          <p:nvPr/>
        </p:nvSpPr>
        <p:spPr>
          <a:xfrm>
            <a:off x="18882690" y="7896236"/>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4BDD6F84-6BC8-C824-CC97-C318B369DD8A}"/>
              </a:ext>
            </a:extLst>
          </p:cNvPr>
          <p:cNvSpPr txBox="1"/>
          <p:nvPr/>
        </p:nvSpPr>
        <p:spPr>
          <a:xfrm>
            <a:off x="17841859" y="2115785"/>
            <a:ext cx="4824862" cy="677173"/>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algn="r"/>
            <a:r>
              <a:rPr lang="en-US" dirty="0">
                <a:solidFill>
                  <a:schemeClr val="accent1"/>
                </a:solidFill>
              </a:rPr>
              <a:t>hello@company.com</a:t>
            </a:r>
          </a:p>
        </p:txBody>
      </p:sp>
      <p:sp>
        <p:nvSpPr>
          <p:cNvPr id="4" name="TextBox 3">
            <a:extLst>
              <a:ext uri="{FF2B5EF4-FFF2-40B4-BE49-F238E27FC236}">
                <a16:creationId xmlns:a16="http://schemas.microsoft.com/office/drawing/2014/main" id="{C74F90C3-C0E9-50F6-D639-1EBDBD5D15F2}"/>
              </a:ext>
            </a:extLst>
          </p:cNvPr>
          <p:cNvSpPr txBox="1"/>
          <p:nvPr/>
        </p:nvSpPr>
        <p:spPr>
          <a:xfrm>
            <a:off x="19061059" y="1248278"/>
            <a:ext cx="3605662" cy="677173"/>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algn="r"/>
            <a:r>
              <a:rPr lang="en-US" dirty="0">
                <a:solidFill>
                  <a:schemeClr val="accent1"/>
                </a:solidFill>
              </a:rPr>
              <a:t>+123 (456-7890)</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546951" y="7096612"/>
            <a:ext cx="11954537" cy="5535811"/>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sz="16600" dirty="0">
                <a:solidFill>
                  <a:schemeClr val="accent1"/>
                </a:solidFill>
              </a:rPr>
              <a:t>Let’s work</a:t>
            </a:r>
          </a:p>
          <a:p>
            <a:pPr>
              <a:lnSpc>
                <a:spcPct val="110000"/>
              </a:lnSpc>
            </a:pPr>
            <a:r>
              <a:rPr lang="en-US" sz="16600" dirty="0">
                <a:solidFill>
                  <a:schemeClr val="accent1"/>
                </a:solidFill>
              </a:rPr>
              <a:t>Together!</a:t>
            </a:r>
          </a:p>
        </p:txBody>
      </p:sp>
    </p:spTree>
    <p:extLst>
      <p:ext uri="{BB962C8B-B14F-4D97-AF65-F5344CB8AC3E}">
        <p14:creationId xmlns:p14="http://schemas.microsoft.com/office/powerpoint/2010/main" val="36734764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BDD3A40D-2BE5-B762-8E1C-E5D5530E16CD}"/>
              </a:ext>
            </a:extLst>
          </p:cNvPr>
          <p:cNvCxnSpPr>
            <a:cxnSpLocks/>
          </p:cNvCxnSpPr>
          <p:nvPr/>
        </p:nvCxnSpPr>
        <p:spPr>
          <a:xfrm flipH="1" flipV="1">
            <a:off x="-37794" y="0"/>
            <a:ext cx="2831480" cy="175147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F5922060-9DFB-6BDA-B1F7-5559653E94C0}"/>
              </a:ext>
            </a:extLst>
          </p:cNvPr>
          <p:cNvSpPr/>
          <p:nvPr/>
        </p:nvSpPr>
        <p:spPr>
          <a:xfrm>
            <a:off x="2098301" y="1065673"/>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7748318C-4374-7CC1-3E68-3ED909F6BB97}"/>
              </a:ext>
            </a:extLst>
          </p:cNvPr>
          <p:cNvCxnSpPr>
            <a:cxnSpLocks/>
          </p:cNvCxnSpPr>
          <p:nvPr/>
        </p:nvCxnSpPr>
        <p:spPr>
          <a:xfrm flipH="1">
            <a:off x="20536206" y="7162800"/>
            <a:ext cx="4335474" cy="2371666"/>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5F9609DA-8DDB-BFE8-1B2B-0C3C8E278C1B}"/>
              </a:ext>
            </a:extLst>
          </p:cNvPr>
          <p:cNvSpPr/>
          <p:nvPr/>
        </p:nvSpPr>
        <p:spPr>
          <a:xfrm>
            <a:off x="19850406" y="8848666"/>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F2753BE2-BE23-DB03-9C9C-621724E79BBD}"/>
              </a:ext>
            </a:extLst>
          </p:cNvPr>
          <p:cNvCxnSpPr>
            <a:cxnSpLocks/>
          </p:cNvCxnSpPr>
          <p:nvPr/>
        </p:nvCxnSpPr>
        <p:spPr>
          <a:xfrm flipH="1" flipV="1">
            <a:off x="17043674" y="-379793"/>
            <a:ext cx="3492532" cy="595763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A10CAB0E-E743-D078-4B29-B40A697F6119}"/>
              </a:ext>
            </a:extLst>
          </p:cNvPr>
          <p:cNvSpPr/>
          <p:nvPr/>
        </p:nvSpPr>
        <p:spPr>
          <a:xfrm>
            <a:off x="5494326" y="8157092"/>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09F0825C-C886-63E6-770D-E0E31B1D9392}"/>
              </a:ext>
            </a:extLst>
          </p:cNvPr>
          <p:cNvCxnSpPr>
            <a:cxnSpLocks/>
          </p:cNvCxnSpPr>
          <p:nvPr/>
        </p:nvCxnSpPr>
        <p:spPr>
          <a:xfrm flipV="1">
            <a:off x="12188825" y="11551920"/>
            <a:ext cx="0" cy="280416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A52E5961-C4DE-E6A5-140D-608DAF554EF2}"/>
              </a:ext>
            </a:extLst>
          </p:cNvPr>
          <p:cNvSpPr/>
          <p:nvPr/>
        </p:nvSpPr>
        <p:spPr>
          <a:xfrm>
            <a:off x="11503025" y="10720299"/>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84D5D11E-6C08-BED7-AE0B-04FF848AF9C1}"/>
              </a:ext>
            </a:extLst>
          </p:cNvPr>
          <p:cNvCxnSpPr>
            <a:cxnSpLocks/>
          </p:cNvCxnSpPr>
          <p:nvPr/>
        </p:nvCxnSpPr>
        <p:spPr>
          <a:xfrm flipH="1">
            <a:off x="4236720" y="-607151"/>
            <a:ext cx="11389719" cy="6184991"/>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65B58CAD-732F-0495-F5F3-42F876E8F9E8}"/>
              </a:ext>
            </a:extLst>
          </p:cNvPr>
          <p:cNvSpPr/>
          <p:nvPr/>
        </p:nvSpPr>
        <p:spPr>
          <a:xfrm>
            <a:off x="3550920" y="477998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47378521-BA9D-9379-6EF5-D6C94BBD1FBB}"/>
              </a:ext>
            </a:extLst>
          </p:cNvPr>
          <p:cNvSpPr/>
          <p:nvPr/>
        </p:nvSpPr>
        <p:spPr>
          <a:xfrm>
            <a:off x="19725311" y="5105400"/>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a:extLst>
              <a:ext uri="{FF2B5EF4-FFF2-40B4-BE49-F238E27FC236}">
                <a16:creationId xmlns:a16="http://schemas.microsoft.com/office/drawing/2014/main" id="{D69C744A-6BBD-8C4D-D38B-536BA00F0599}"/>
              </a:ext>
            </a:extLst>
          </p:cNvPr>
          <p:cNvCxnSpPr>
            <a:cxnSpLocks/>
          </p:cNvCxnSpPr>
          <p:nvPr/>
        </p:nvCxnSpPr>
        <p:spPr>
          <a:xfrm flipH="1">
            <a:off x="-760363" y="8848666"/>
            <a:ext cx="6940489" cy="3537611"/>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DEBE3658-201B-712E-867E-2EB391195D5B}"/>
              </a:ext>
            </a:extLst>
          </p:cNvPr>
          <p:cNvSpPr txBox="1"/>
          <p:nvPr/>
        </p:nvSpPr>
        <p:spPr>
          <a:xfrm>
            <a:off x="7660958" y="4090095"/>
            <a:ext cx="9055735" cy="5535811"/>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gn="ctr">
              <a:lnSpc>
                <a:spcPct val="110000"/>
              </a:lnSpc>
            </a:pPr>
            <a:r>
              <a:rPr lang="en-US" sz="16600" dirty="0"/>
              <a:t>Thank You!</a:t>
            </a:r>
          </a:p>
        </p:txBody>
      </p:sp>
    </p:spTree>
    <p:extLst>
      <p:ext uri="{BB962C8B-B14F-4D97-AF65-F5344CB8AC3E}">
        <p14:creationId xmlns:p14="http://schemas.microsoft.com/office/powerpoint/2010/main" val="40660091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C608D41-706D-8E9A-F65D-DBFFE16E474E}"/>
              </a:ext>
            </a:extLst>
          </p:cNvPr>
          <p:cNvSpPr txBox="1"/>
          <p:nvPr/>
        </p:nvSpPr>
        <p:spPr>
          <a:xfrm>
            <a:off x="3574362" y="10609896"/>
            <a:ext cx="17228926" cy="677173"/>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Montserrat: </a:t>
            </a:r>
            <a:r>
              <a:rPr lang="en-US" dirty="0">
                <a:hlinkClick r:id="rId2"/>
              </a:rPr>
              <a:t>https://fonts.google.com/specimen/Montserrat</a:t>
            </a:r>
            <a:endParaRPr lang="en-US" dirty="0"/>
          </a:p>
        </p:txBody>
      </p:sp>
      <p:sp>
        <p:nvSpPr>
          <p:cNvPr id="10" name="TextBox 9">
            <a:extLst>
              <a:ext uri="{FF2B5EF4-FFF2-40B4-BE49-F238E27FC236}">
                <a16:creationId xmlns:a16="http://schemas.microsoft.com/office/drawing/2014/main" id="{A36645C1-49C3-73E7-1C7C-B76FFD8F324C}"/>
              </a:ext>
            </a:extLst>
          </p:cNvPr>
          <p:cNvSpPr txBox="1"/>
          <p:nvPr/>
        </p:nvSpPr>
        <p:spPr>
          <a:xfrm>
            <a:off x="3574362" y="4740292"/>
            <a:ext cx="17228926" cy="3826176"/>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pPr marL="514350" indent="-514350">
              <a:buFont typeface="+mj-lt"/>
              <a:buAutoNum type="arabicPeriod"/>
            </a:pPr>
            <a:r>
              <a:rPr lang="en-US" sz="2400" dirty="0">
                <a:hlinkClick r:id="rId3"/>
              </a:rPr>
              <a:t>https://www.pexels.com/photo/photo-of-people-holding-each-other-s-hands-3184433/</a:t>
            </a:r>
            <a:endParaRPr lang="en-US" sz="2400" dirty="0"/>
          </a:p>
          <a:p>
            <a:pPr marL="514350" indent="-514350">
              <a:buFont typeface="+mj-lt"/>
              <a:buAutoNum type="arabicPeriod"/>
            </a:pPr>
            <a:r>
              <a:rPr lang="en-US" sz="2400" dirty="0">
                <a:hlinkClick r:id="rId4"/>
              </a:rPr>
              <a:t>https://www.pexels.com/photo/people-working-at-the-office-7640739/</a:t>
            </a:r>
            <a:endParaRPr lang="en-US" sz="2400" dirty="0"/>
          </a:p>
          <a:p>
            <a:pPr marL="514350" indent="-514350">
              <a:buFont typeface="+mj-lt"/>
              <a:buAutoNum type="arabicPeriod"/>
            </a:pPr>
            <a:r>
              <a:rPr lang="en-US" sz="2400" dirty="0">
                <a:hlinkClick r:id="rId5"/>
              </a:rPr>
              <a:t>https://www.pexels.com/photo/group-of-people-sitting-by-the-wooden-table-8524951/</a:t>
            </a:r>
            <a:endParaRPr lang="en-US" sz="2400" dirty="0"/>
          </a:p>
          <a:p>
            <a:pPr marL="514350" indent="-514350">
              <a:buFont typeface="+mj-lt"/>
              <a:buAutoNum type="arabicPeriod"/>
            </a:pPr>
            <a:r>
              <a:rPr lang="en-US" sz="2400" dirty="0">
                <a:hlinkClick r:id="rId6"/>
              </a:rPr>
              <a:t>https://www.pexels.com/photo/woman-wearing-gray-notch-lapel-suit-jacket-2381069/</a:t>
            </a:r>
            <a:endParaRPr lang="en-US" sz="2400" dirty="0"/>
          </a:p>
          <a:p>
            <a:pPr marL="514350" indent="-514350">
              <a:buFont typeface="+mj-lt"/>
              <a:buAutoNum type="arabicPeriod"/>
            </a:pPr>
            <a:r>
              <a:rPr lang="en-US" sz="2400" dirty="0">
                <a:hlinkClick r:id="rId7"/>
              </a:rPr>
              <a:t>https://www.pexels.com/photo/a-businesswoman-sitting-at-the-desk-26692095/</a:t>
            </a:r>
            <a:endParaRPr lang="en-US" sz="2400" dirty="0"/>
          </a:p>
          <a:p>
            <a:pPr marL="514350" indent="-514350">
              <a:buFont typeface="+mj-lt"/>
              <a:buAutoNum type="arabicPeriod"/>
            </a:pPr>
            <a:r>
              <a:rPr lang="en-US" sz="2400" dirty="0">
                <a:hlinkClick r:id="rId8"/>
              </a:rPr>
              <a:t>https://www.pexels.com/photo/blond-woman-wearing-blazer-4428046/</a:t>
            </a:r>
            <a:endParaRPr lang="en-US" sz="2400" dirty="0"/>
          </a:p>
        </p:txBody>
      </p:sp>
      <p:sp>
        <p:nvSpPr>
          <p:cNvPr id="4" name="TextBox 3">
            <a:extLst>
              <a:ext uri="{FF2B5EF4-FFF2-40B4-BE49-F238E27FC236}">
                <a16:creationId xmlns:a16="http://schemas.microsoft.com/office/drawing/2014/main" id="{3CD3885C-C93D-B218-28FA-C1FFCCA34ED6}"/>
              </a:ext>
            </a:extLst>
          </p:cNvPr>
          <p:cNvSpPr txBox="1"/>
          <p:nvPr/>
        </p:nvSpPr>
        <p:spPr>
          <a:xfrm>
            <a:off x="3574362" y="3658735"/>
            <a:ext cx="17228926"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Images</a:t>
            </a:r>
          </a:p>
        </p:txBody>
      </p:sp>
      <p:sp>
        <p:nvSpPr>
          <p:cNvPr id="6" name="TextBox 5">
            <a:extLst>
              <a:ext uri="{FF2B5EF4-FFF2-40B4-BE49-F238E27FC236}">
                <a16:creationId xmlns:a16="http://schemas.microsoft.com/office/drawing/2014/main" id="{5D173F8C-D419-649C-3F8B-647608FBE740}"/>
              </a:ext>
            </a:extLst>
          </p:cNvPr>
          <p:cNvSpPr txBox="1"/>
          <p:nvPr/>
        </p:nvSpPr>
        <p:spPr>
          <a:xfrm>
            <a:off x="3574362" y="9528339"/>
            <a:ext cx="17228926"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Fonts</a:t>
            </a:r>
          </a:p>
        </p:txBody>
      </p:sp>
      <p:sp>
        <p:nvSpPr>
          <p:cNvPr id="3" name="TextBox 2">
            <a:extLst>
              <a:ext uri="{FF2B5EF4-FFF2-40B4-BE49-F238E27FC236}">
                <a16:creationId xmlns:a16="http://schemas.microsoft.com/office/drawing/2014/main" id="{E27BCB14-4FE2-064B-1114-3CC9E1BA0A36}"/>
              </a:ext>
            </a:extLst>
          </p:cNvPr>
          <p:cNvSpPr txBox="1"/>
          <p:nvPr/>
        </p:nvSpPr>
        <p:spPr>
          <a:xfrm>
            <a:off x="1520910" y="1282252"/>
            <a:ext cx="21335830"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gn="ctr">
              <a:lnSpc>
                <a:spcPct val="110000"/>
              </a:lnSpc>
            </a:pPr>
            <a:r>
              <a:rPr lang="en-US" dirty="0"/>
              <a:t>Credits</a:t>
            </a:r>
          </a:p>
        </p:txBody>
      </p:sp>
    </p:spTree>
    <p:extLst>
      <p:ext uri="{BB962C8B-B14F-4D97-AF65-F5344CB8AC3E}">
        <p14:creationId xmlns:p14="http://schemas.microsoft.com/office/powerpoint/2010/main" val="2348700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9ECB28C-05A2-6427-EE93-B7BED8A0A52A}"/>
              </a:ext>
            </a:extLst>
          </p:cNvPr>
          <p:cNvSpPr/>
          <p:nvPr/>
        </p:nvSpPr>
        <p:spPr>
          <a:xfrm>
            <a:off x="22856825" y="0"/>
            <a:ext cx="1600200" cy="50979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9DE914BC-257F-5C4E-F70C-B7BFBD934B21}"/>
              </a:ext>
            </a:extLst>
          </p:cNvPr>
          <p:cNvCxnSpPr>
            <a:cxnSpLocks/>
          </p:cNvCxnSpPr>
          <p:nvPr/>
        </p:nvCxnSpPr>
        <p:spPr>
          <a:xfrm>
            <a:off x="15711054" y="1736519"/>
            <a:ext cx="5092884" cy="188625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FA32795A-F6A2-1486-CD32-7D15F72AD74C}"/>
              </a:ext>
            </a:extLst>
          </p:cNvPr>
          <p:cNvCxnSpPr>
            <a:cxnSpLocks/>
          </p:cNvCxnSpPr>
          <p:nvPr/>
        </p:nvCxnSpPr>
        <p:spPr>
          <a:xfrm flipH="1">
            <a:off x="2253495" y="11752111"/>
            <a:ext cx="5092884" cy="188625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Oval 4">
            <a:extLst>
              <a:ext uri="{FF2B5EF4-FFF2-40B4-BE49-F238E27FC236}">
                <a16:creationId xmlns:a16="http://schemas.microsoft.com/office/drawing/2014/main" id="{029E4717-7E8C-D393-93E4-7A26862BEB5A}"/>
              </a:ext>
            </a:extLst>
          </p:cNvPr>
          <p:cNvSpPr/>
          <p:nvPr/>
        </p:nvSpPr>
        <p:spPr>
          <a:xfrm>
            <a:off x="19649877" y="2750585"/>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F11C54A9-4F89-8624-CE85-C53D814EAFB5}"/>
              </a:ext>
            </a:extLst>
          </p:cNvPr>
          <p:cNvSpPr/>
          <p:nvPr/>
        </p:nvSpPr>
        <p:spPr>
          <a:xfrm>
            <a:off x="6307950" y="11085359"/>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Placeholder 9" descr="A group of people working on a project&#10;&#10;Description automatically generated">
            <a:extLst>
              <a:ext uri="{FF2B5EF4-FFF2-40B4-BE49-F238E27FC236}">
                <a16:creationId xmlns:a16="http://schemas.microsoft.com/office/drawing/2014/main" id="{E2A017C3-2116-8015-D505-35D5F1BE95E8}"/>
              </a:ext>
            </a:extLst>
          </p:cNvPr>
          <p:cNvPicPr>
            <a:picLocks noGrp="1" noChangeAspect="1"/>
          </p:cNvPicPr>
          <p:nvPr>
            <p:ph type="pic" sz="quarter" idx="28"/>
          </p:nvPr>
        </p:nvPicPr>
        <p:blipFill>
          <a:blip r:embed="rId2" cstate="email">
            <a:extLst>
              <a:ext uri="{28A0092B-C50C-407E-A947-70E740481C1C}">
                <a14:useLocalDpi xmlns:a14="http://schemas.microsoft.com/office/drawing/2010/main" val="0"/>
              </a:ext>
            </a:extLst>
          </a:blip>
          <a:srcRect t="16369" b="16369"/>
          <a:stretch>
            <a:fillRect/>
          </a:stretch>
        </p:blipFill>
        <p:spPr/>
      </p:pic>
      <p:sp>
        <p:nvSpPr>
          <p:cNvPr id="7" name="TextBox 6">
            <a:extLst>
              <a:ext uri="{FF2B5EF4-FFF2-40B4-BE49-F238E27FC236}">
                <a16:creationId xmlns:a16="http://schemas.microsoft.com/office/drawing/2014/main" id="{6F5B31FB-2F74-7189-0855-DC62E5565917}"/>
              </a:ext>
            </a:extLst>
          </p:cNvPr>
          <p:cNvSpPr txBox="1"/>
          <p:nvPr/>
        </p:nvSpPr>
        <p:spPr>
          <a:xfrm>
            <a:off x="9777047" y="8618010"/>
            <a:ext cx="13009440" cy="392101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A problem statement succinctly defines an issue or challenge that needs addressing. It outlines the gap between the current state and desired outcome, providing clarity on what needs to be solved. It serves as a guiding beacon for problem-solving efforts, helping teams focus their energies and resources effectively toward finding viable solutions.</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591163" y="7660570"/>
            <a:ext cx="6417549" cy="251895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Problem Statement</a:t>
            </a:r>
          </a:p>
        </p:txBody>
      </p:sp>
    </p:spTree>
    <p:extLst>
      <p:ext uri="{BB962C8B-B14F-4D97-AF65-F5344CB8AC3E}">
        <p14:creationId xmlns:p14="http://schemas.microsoft.com/office/powerpoint/2010/main" val="2137861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07BEF8D1-77DB-E818-CFE8-2B0C0B99316E}"/>
              </a:ext>
            </a:extLst>
          </p:cNvPr>
          <p:cNvCxnSpPr>
            <a:cxnSpLocks/>
          </p:cNvCxnSpPr>
          <p:nvPr/>
        </p:nvCxnSpPr>
        <p:spPr>
          <a:xfrm>
            <a:off x="1415727" y="6059963"/>
            <a:ext cx="6108979" cy="7656037"/>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Oval 2">
            <a:extLst>
              <a:ext uri="{FF2B5EF4-FFF2-40B4-BE49-F238E27FC236}">
                <a16:creationId xmlns:a16="http://schemas.microsoft.com/office/drawing/2014/main" id="{E2383C2E-3394-5148-7A62-65F5F116B8BF}"/>
              </a:ext>
            </a:extLst>
          </p:cNvPr>
          <p:cNvSpPr/>
          <p:nvPr/>
        </p:nvSpPr>
        <p:spPr>
          <a:xfrm>
            <a:off x="8439808" y="3815245"/>
            <a:ext cx="1325940" cy="13259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0FCAE1C9-CED3-3CE5-8A3E-D8C23884128C}"/>
              </a:ext>
            </a:extLst>
          </p:cNvPr>
          <p:cNvSpPr/>
          <p:nvPr/>
        </p:nvSpPr>
        <p:spPr>
          <a:xfrm>
            <a:off x="8439808" y="6546869"/>
            <a:ext cx="1325940" cy="13259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E1801913-D657-A0A6-F1B0-D11453E9A547}"/>
              </a:ext>
            </a:extLst>
          </p:cNvPr>
          <p:cNvSpPr/>
          <p:nvPr/>
        </p:nvSpPr>
        <p:spPr>
          <a:xfrm>
            <a:off x="8439808" y="9356526"/>
            <a:ext cx="1325940" cy="13259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59DABCE-5672-8DD7-E476-6DD89D263012}"/>
              </a:ext>
            </a:extLst>
          </p:cNvPr>
          <p:cNvSpPr/>
          <p:nvPr/>
        </p:nvSpPr>
        <p:spPr>
          <a:xfrm>
            <a:off x="23483455" y="0"/>
            <a:ext cx="973570"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D9D80465-3847-FC88-B2B1-CBE469DA8E75}"/>
              </a:ext>
            </a:extLst>
          </p:cNvPr>
          <p:cNvCxnSpPr>
            <a:cxnSpLocks/>
          </p:cNvCxnSpPr>
          <p:nvPr/>
        </p:nvCxnSpPr>
        <p:spPr>
          <a:xfrm>
            <a:off x="0" y="864332"/>
            <a:ext cx="5092884" cy="1886253"/>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7730A6B1-A8F1-3BB6-2026-26711896D062}"/>
              </a:ext>
            </a:extLst>
          </p:cNvPr>
          <p:cNvSpPr/>
          <p:nvPr/>
        </p:nvSpPr>
        <p:spPr>
          <a:xfrm>
            <a:off x="4067218" y="1950446"/>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277AFC47-C7D1-8C59-B5BC-361C8F75A3EB}"/>
              </a:ext>
            </a:extLst>
          </p:cNvPr>
          <p:cNvSpPr/>
          <p:nvPr/>
        </p:nvSpPr>
        <p:spPr>
          <a:xfrm>
            <a:off x="729927" y="5175269"/>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E2E745B3-24A7-7C79-3CC4-9DFFE4335A0E}"/>
              </a:ext>
            </a:extLst>
          </p:cNvPr>
          <p:cNvSpPr txBox="1"/>
          <p:nvPr/>
        </p:nvSpPr>
        <p:spPr>
          <a:xfrm>
            <a:off x="10315816" y="4384120"/>
            <a:ext cx="12195075"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Solutions in a pitch deck show how your idea solves a problem, making it vital for investor interest.</a:t>
            </a:r>
          </a:p>
        </p:txBody>
      </p:sp>
      <p:sp>
        <p:nvSpPr>
          <p:cNvPr id="16" name="TextBox 15">
            <a:extLst>
              <a:ext uri="{FF2B5EF4-FFF2-40B4-BE49-F238E27FC236}">
                <a16:creationId xmlns:a16="http://schemas.microsoft.com/office/drawing/2014/main" id="{54668D1B-E0F7-EC64-B925-381C4AEF0CD4}"/>
              </a:ext>
            </a:extLst>
          </p:cNvPr>
          <p:cNvSpPr txBox="1"/>
          <p:nvPr/>
        </p:nvSpPr>
        <p:spPr>
          <a:xfrm>
            <a:off x="10315816" y="7244871"/>
            <a:ext cx="12195075"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Solutions in a pitch deck show how your idea solves a problem, making it vital for investor interest.</a:t>
            </a:r>
          </a:p>
        </p:txBody>
      </p:sp>
      <p:sp>
        <p:nvSpPr>
          <p:cNvPr id="21" name="TextBox 20">
            <a:extLst>
              <a:ext uri="{FF2B5EF4-FFF2-40B4-BE49-F238E27FC236}">
                <a16:creationId xmlns:a16="http://schemas.microsoft.com/office/drawing/2014/main" id="{8C3B4561-AED3-692C-60E4-287970D21075}"/>
              </a:ext>
            </a:extLst>
          </p:cNvPr>
          <p:cNvSpPr txBox="1"/>
          <p:nvPr/>
        </p:nvSpPr>
        <p:spPr>
          <a:xfrm>
            <a:off x="10315816" y="10131033"/>
            <a:ext cx="12195075"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Solutions in a pitch deck show how your idea solves a problem, making it vital for investor interest.</a:t>
            </a:r>
          </a:p>
        </p:txBody>
      </p:sp>
      <p:sp>
        <p:nvSpPr>
          <p:cNvPr id="5" name="TextBox 4">
            <a:extLst>
              <a:ext uri="{FF2B5EF4-FFF2-40B4-BE49-F238E27FC236}">
                <a16:creationId xmlns:a16="http://schemas.microsoft.com/office/drawing/2014/main" id="{E4A6FEA1-B88E-0C3D-714F-D016F1AB1524}"/>
              </a:ext>
            </a:extLst>
          </p:cNvPr>
          <p:cNvSpPr txBox="1"/>
          <p:nvPr/>
        </p:nvSpPr>
        <p:spPr>
          <a:xfrm>
            <a:off x="10315816" y="3609613"/>
            <a:ext cx="12195075"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First</a:t>
            </a:r>
          </a:p>
        </p:txBody>
      </p:sp>
      <p:sp>
        <p:nvSpPr>
          <p:cNvPr id="19" name="TextBox 18">
            <a:extLst>
              <a:ext uri="{FF2B5EF4-FFF2-40B4-BE49-F238E27FC236}">
                <a16:creationId xmlns:a16="http://schemas.microsoft.com/office/drawing/2014/main" id="{96F838B8-F9E1-1B0D-D12A-8544056BF9E6}"/>
              </a:ext>
            </a:extLst>
          </p:cNvPr>
          <p:cNvSpPr txBox="1"/>
          <p:nvPr/>
        </p:nvSpPr>
        <p:spPr>
          <a:xfrm>
            <a:off x="10315816" y="6470364"/>
            <a:ext cx="12195075"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Second</a:t>
            </a:r>
          </a:p>
        </p:txBody>
      </p:sp>
      <p:sp>
        <p:nvSpPr>
          <p:cNvPr id="22" name="TextBox 21">
            <a:extLst>
              <a:ext uri="{FF2B5EF4-FFF2-40B4-BE49-F238E27FC236}">
                <a16:creationId xmlns:a16="http://schemas.microsoft.com/office/drawing/2014/main" id="{D0C311E5-1505-4D8D-9E93-742120775776}"/>
              </a:ext>
            </a:extLst>
          </p:cNvPr>
          <p:cNvSpPr txBox="1"/>
          <p:nvPr/>
        </p:nvSpPr>
        <p:spPr>
          <a:xfrm>
            <a:off x="10315816" y="9356526"/>
            <a:ext cx="12195075"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Third</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0315816" y="1950446"/>
            <a:ext cx="5611494" cy="1266309"/>
          </a:xfrm>
          <a:prstGeom prst="rect">
            <a:avLst/>
          </a:prstGeom>
          <a:noFill/>
        </p:spPr>
        <p:txBody>
          <a:bodyPr wrap="square" rtlCol="0" anchor="b">
            <a:spAutoFit/>
          </a:bodyPr>
          <a:lstStyle>
            <a:defPPr>
              <a:defRPr lang="en-US"/>
            </a:defPPr>
            <a:lvl1pPr>
              <a:lnSpc>
                <a:spcPct val="110000"/>
              </a:lnSpc>
              <a:defRPr sz="7400" b="1">
                <a:solidFill>
                  <a:schemeClr val="tx2"/>
                </a:solidFill>
                <a:latin typeface="Montserrat" pitchFamily="2" charset="77"/>
                <a:ea typeface="Arimo" panose="020B0604020202020204" pitchFamily="34" charset="0"/>
                <a:cs typeface="Arimo" panose="020B0604020202020204" pitchFamily="34" charset="0"/>
              </a:defRPr>
            </a:lvl1pPr>
          </a:lstStyle>
          <a:p>
            <a:r>
              <a:rPr lang="en-US" dirty="0"/>
              <a:t>Solution</a:t>
            </a:r>
          </a:p>
        </p:txBody>
      </p:sp>
    </p:spTree>
    <p:extLst>
      <p:ext uri="{BB962C8B-B14F-4D97-AF65-F5344CB8AC3E}">
        <p14:creationId xmlns:p14="http://schemas.microsoft.com/office/powerpoint/2010/main" val="3875272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82911E0-CB92-4715-DB48-250B68665E5C}"/>
              </a:ext>
            </a:extLst>
          </p:cNvPr>
          <p:cNvSpPr/>
          <p:nvPr/>
        </p:nvSpPr>
        <p:spPr>
          <a:xfrm>
            <a:off x="-1" y="0"/>
            <a:ext cx="5202539"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00A15924-618A-DEED-1619-D5649BD268F2}"/>
              </a:ext>
            </a:extLst>
          </p:cNvPr>
          <p:cNvCxnSpPr>
            <a:cxnSpLocks/>
          </p:cNvCxnSpPr>
          <p:nvPr/>
        </p:nvCxnSpPr>
        <p:spPr>
          <a:xfrm flipH="1">
            <a:off x="20033869" y="281926"/>
            <a:ext cx="5092884" cy="188625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188C2B2-0338-1BFE-2D66-DABE8F072437}"/>
              </a:ext>
            </a:extLst>
          </p:cNvPr>
          <p:cNvCxnSpPr>
            <a:cxnSpLocks/>
          </p:cNvCxnSpPr>
          <p:nvPr/>
        </p:nvCxnSpPr>
        <p:spPr>
          <a:xfrm>
            <a:off x="0" y="8469997"/>
            <a:ext cx="4343400" cy="1608666"/>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0E1F091-80EB-4F87-FEFB-2ACF42AD5F8E}"/>
              </a:ext>
            </a:extLst>
          </p:cNvPr>
          <p:cNvCxnSpPr>
            <a:cxnSpLocks/>
          </p:cNvCxnSpPr>
          <p:nvPr/>
        </p:nvCxnSpPr>
        <p:spPr>
          <a:xfrm flipH="1">
            <a:off x="858215" y="1482379"/>
            <a:ext cx="4343400" cy="1608666"/>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89ABE1B2-9A2A-78CF-45F6-281CA7EDC250}"/>
              </a:ext>
            </a:extLst>
          </p:cNvPr>
          <p:cNvSpPr/>
          <p:nvPr/>
        </p:nvSpPr>
        <p:spPr>
          <a:xfrm flipH="1">
            <a:off x="19348069" y="1482379"/>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E1683936-A4B0-60C4-4224-C82AE25007A3}"/>
              </a:ext>
            </a:extLst>
          </p:cNvPr>
          <p:cNvSpPr/>
          <p:nvPr/>
        </p:nvSpPr>
        <p:spPr>
          <a:xfrm flipH="1">
            <a:off x="3455273" y="9314600"/>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6960A394-DCF0-F226-BE78-30447603679A}"/>
              </a:ext>
            </a:extLst>
          </p:cNvPr>
          <p:cNvSpPr/>
          <p:nvPr/>
        </p:nvSpPr>
        <p:spPr>
          <a:xfrm flipH="1">
            <a:off x="172415" y="2405245"/>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5D05568C-A66F-E4FE-A317-A61DA45D0CFB}"/>
              </a:ext>
            </a:extLst>
          </p:cNvPr>
          <p:cNvSpPr txBox="1"/>
          <p:nvPr/>
        </p:nvSpPr>
        <p:spPr>
          <a:xfrm>
            <a:off x="9544091" y="5094311"/>
            <a:ext cx="4579050" cy="196175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3" name="TextBox 2">
            <a:extLst>
              <a:ext uri="{FF2B5EF4-FFF2-40B4-BE49-F238E27FC236}">
                <a16:creationId xmlns:a16="http://schemas.microsoft.com/office/drawing/2014/main" id="{F3E2C8A9-C174-B060-AF81-1243A93AAC2E}"/>
              </a:ext>
            </a:extLst>
          </p:cNvPr>
          <p:cNvSpPr txBox="1"/>
          <p:nvPr/>
        </p:nvSpPr>
        <p:spPr>
          <a:xfrm>
            <a:off x="9544091" y="7777552"/>
            <a:ext cx="4579050" cy="196175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7" name="TextBox 6">
            <a:extLst>
              <a:ext uri="{FF2B5EF4-FFF2-40B4-BE49-F238E27FC236}">
                <a16:creationId xmlns:a16="http://schemas.microsoft.com/office/drawing/2014/main" id="{196277B6-CEF1-DB52-64A6-B273CF45B481}"/>
              </a:ext>
            </a:extLst>
          </p:cNvPr>
          <p:cNvSpPr txBox="1"/>
          <p:nvPr/>
        </p:nvSpPr>
        <p:spPr>
          <a:xfrm>
            <a:off x="9544091" y="10257727"/>
            <a:ext cx="4579050" cy="196175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15" name="TextBox 14">
            <a:extLst>
              <a:ext uri="{FF2B5EF4-FFF2-40B4-BE49-F238E27FC236}">
                <a16:creationId xmlns:a16="http://schemas.microsoft.com/office/drawing/2014/main" id="{85D3878E-8294-6D48-9B22-83BBA121363D}"/>
              </a:ext>
            </a:extLst>
          </p:cNvPr>
          <p:cNvSpPr txBox="1"/>
          <p:nvPr/>
        </p:nvSpPr>
        <p:spPr>
          <a:xfrm>
            <a:off x="17744344" y="5094311"/>
            <a:ext cx="4579050" cy="196175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16" name="TextBox 15">
            <a:extLst>
              <a:ext uri="{FF2B5EF4-FFF2-40B4-BE49-F238E27FC236}">
                <a16:creationId xmlns:a16="http://schemas.microsoft.com/office/drawing/2014/main" id="{EB6F00D5-B00B-3025-5974-66FDE92C9B7E}"/>
              </a:ext>
            </a:extLst>
          </p:cNvPr>
          <p:cNvSpPr txBox="1"/>
          <p:nvPr/>
        </p:nvSpPr>
        <p:spPr>
          <a:xfrm>
            <a:off x="17744344" y="7777552"/>
            <a:ext cx="4579050" cy="196175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17" name="TextBox 16">
            <a:extLst>
              <a:ext uri="{FF2B5EF4-FFF2-40B4-BE49-F238E27FC236}">
                <a16:creationId xmlns:a16="http://schemas.microsoft.com/office/drawing/2014/main" id="{D5CF7FEC-8C91-89B9-6480-4F5ED56C1EF6}"/>
              </a:ext>
            </a:extLst>
          </p:cNvPr>
          <p:cNvSpPr txBox="1"/>
          <p:nvPr/>
        </p:nvSpPr>
        <p:spPr>
          <a:xfrm>
            <a:off x="17744344" y="10257727"/>
            <a:ext cx="4579050" cy="1961755"/>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2" name="TextBox 1">
            <a:extLst>
              <a:ext uri="{FF2B5EF4-FFF2-40B4-BE49-F238E27FC236}">
                <a16:creationId xmlns:a16="http://schemas.microsoft.com/office/drawing/2014/main" id="{8379F884-B000-63F3-FC05-2ACBE8543421}"/>
              </a:ext>
            </a:extLst>
          </p:cNvPr>
          <p:cNvSpPr txBox="1"/>
          <p:nvPr/>
        </p:nvSpPr>
        <p:spPr>
          <a:xfrm>
            <a:off x="6984964" y="5442034"/>
            <a:ext cx="1497050"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gn="ctr">
              <a:lnSpc>
                <a:spcPct val="110000"/>
              </a:lnSpc>
            </a:pPr>
            <a:r>
              <a:rPr lang="en-US" dirty="0"/>
              <a:t>01</a:t>
            </a:r>
          </a:p>
        </p:txBody>
      </p:sp>
      <p:sp>
        <p:nvSpPr>
          <p:cNvPr id="8" name="TextBox 7">
            <a:extLst>
              <a:ext uri="{FF2B5EF4-FFF2-40B4-BE49-F238E27FC236}">
                <a16:creationId xmlns:a16="http://schemas.microsoft.com/office/drawing/2014/main" id="{0B86231D-1BF0-43D6-2A24-BF7D6E08B661}"/>
              </a:ext>
            </a:extLst>
          </p:cNvPr>
          <p:cNvSpPr txBox="1"/>
          <p:nvPr/>
        </p:nvSpPr>
        <p:spPr>
          <a:xfrm>
            <a:off x="6984964" y="8125275"/>
            <a:ext cx="1497050"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gn="ctr">
              <a:lnSpc>
                <a:spcPct val="110000"/>
              </a:lnSpc>
            </a:pPr>
            <a:r>
              <a:rPr lang="en-US" dirty="0"/>
              <a:t>02</a:t>
            </a:r>
          </a:p>
        </p:txBody>
      </p:sp>
      <p:sp>
        <p:nvSpPr>
          <p:cNvPr id="13" name="TextBox 12">
            <a:extLst>
              <a:ext uri="{FF2B5EF4-FFF2-40B4-BE49-F238E27FC236}">
                <a16:creationId xmlns:a16="http://schemas.microsoft.com/office/drawing/2014/main" id="{C2AAE9EF-8D0C-3568-017A-0ADF3FFCEAF1}"/>
              </a:ext>
            </a:extLst>
          </p:cNvPr>
          <p:cNvSpPr txBox="1"/>
          <p:nvPr/>
        </p:nvSpPr>
        <p:spPr>
          <a:xfrm>
            <a:off x="6984964" y="10605450"/>
            <a:ext cx="1497050"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gn="ctr">
              <a:lnSpc>
                <a:spcPct val="110000"/>
              </a:lnSpc>
            </a:pPr>
            <a:r>
              <a:rPr lang="en-US" dirty="0"/>
              <a:t>03</a:t>
            </a:r>
          </a:p>
        </p:txBody>
      </p:sp>
      <p:sp>
        <p:nvSpPr>
          <p:cNvPr id="18" name="TextBox 17">
            <a:extLst>
              <a:ext uri="{FF2B5EF4-FFF2-40B4-BE49-F238E27FC236}">
                <a16:creationId xmlns:a16="http://schemas.microsoft.com/office/drawing/2014/main" id="{2EDBF840-071C-5E61-7B6B-AF03CF71918C}"/>
              </a:ext>
            </a:extLst>
          </p:cNvPr>
          <p:cNvSpPr txBox="1"/>
          <p:nvPr/>
        </p:nvSpPr>
        <p:spPr>
          <a:xfrm>
            <a:off x="15185217" y="5442034"/>
            <a:ext cx="1497050"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gn="ctr">
              <a:lnSpc>
                <a:spcPct val="110000"/>
              </a:lnSpc>
            </a:pPr>
            <a:r>
              <a:rPr lang="en-US" dirty="0"/>
              <a:t>04</a:t>
            </a:r>
          </a:p>
        </p:txBody>
      </p:sp>
      <p:sp>
        <p:nvSpPr>
          <p:cNvPr id="20" name="TextBox 19">
            <a:extLst>
              <a:ext uri="{FF2B5EF4-FFF2-40B4-BE49-F238E27FC236}">
                <a16:creationId xmlns:a16="http://schemas.microsoft.com/office/drawing/2014/main" id="{8341AE51-C853-D9C4-ACCA-B139172C501C}"/>
              </a:ext>
            </a:extLst>
          </p:cNvPr>
          <p:cNvSpPr txBox="1"/>
          <p:nvPr/>
        </p:nvSpPr>
        <p:spPr>
          <a:xfrm>
            <a:off x="15185217" y="8125275"/>
            <a:ext cx="1497050"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gn="ctr">
              <a:lnSpc>
                <a:spcPct val="110000"/>
              </a:lnSpc>
            </a:pPr>
            <a:r>
              <a:rPr lang="en-US" dirty="0"/>
              <a:t>05</a:t>
            </a:r>
          </a:p>
        </p:txBody>
      </p:sp>
      <p:sp>
        <p:nvSpPr>
          <p:cNvPr id="22" name="TextBox 21">
            <a:extLst>
              <a:ext uri="{FF2B5EF4-FFF2-40B4-BE49-F238E27FC236}">
                <a16:creationId xmlns:a16="http://schemas.microsoft.com/office/drawing/2014/main" id="{06AF34EF-4425-A641-7A19-99D9EC1563D1}"/>
              </a:ext>
            </a:extLst>
          </p:cNvPr>
          <p:cNvSpPr txBox="1"/>
          <p:nvPr/>
        </p:nvSpPr>
        <p:spPr>
          <a:xfrm>
            <a:off x="15185217" y="10605450"/>
            <a:ext cx="1497050"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gn="ctr">
              <a:lnSpc>
                <a:spcPct val="110000"/>
              </a:lnSpc>
            </a:pPr>
            <a:r>
              <a:rPr lang="en-US" dirty="0"/>
              <a:t>06</a:t>
            </a:r>
          </a:p>
        </p:txBody>
      </p:sp>
      <p:sp>
        <p:nvSpPr>
          <p:cNvPr id="11" name="TextBox 10">
            <a:extLst>
              <a:ext uri="{FF2B5EF4-FFF2-40B4-BE49-F238E27FC236}">
                <a16:creationId xmlns:a16="http://schemas.microsoft.com/office/drawing/2014/main" id="{DEBE3658-201B-712E-867E-2EB391195D5B}"/>
              </a:ext>
            </a:extLst>
          </p:cNvPr>
          <p:cNvSpPr txBox="1"/>
          <p:nvPr/>
        </p:nvSpPr>
        <p:spPr>
          <a:xfrm>
            <a:off x="7146051" y="1158420"/>
            <a:ext cx="6977089" cy="2518959"/>
          </a:xfrm>
          <a:prstGeom prst="rect">
            <a:avLst/>
          </a:prstGeom>
          <a:noFill/>
        </p:spPr>
        <p:txBody>
          <a:bodyPr vert="horz"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Market Opportunity</a:t>
            </a:r>
          </a:p>
        </p:txBody>
      </p:sp>
    </p:spTree>
    <p:extLst>
      <p:ext uri="{BB962C8B-B14F-4D97-AF65-F5344CB8AC3E}">
        <p14:creationId xmlns:p14="http://schemas.microsoft.com/office/powerpoint/2010/main" val="739372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E3B7F89-4993-85D7-14F0-FBC419C1C087}"/>
              </a:ext>
            </a:extLst>
          </p:cNvPr>
          <p:cNvSpPr/>
          <p:nvPr/>
        </p:nvSpPr>
        <p:spPr>
          <a:xfrm>
            <a:off x="-1" y="0"/>
            <a:ext cx="5202539"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22205D1D-6E4E-B7FD-0FFD-04403C324FFB}"/>
              </a:ext>
            </a:extLst>
          </p:cNvPr>
          <p:cNvCxnSpPr>
            <a:cxnSpLocks/>
          </p:cNvCxnSpPr>
          <p:nvPr/>
        </p:nvCxnSpPr>
        <p:spPr>
          <a:xfrm>
            <a:off x="0" y="8469997"/>
            <a:ext cx="4343400" cy="1608666"/>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BF588586-5363-5536-A46D-08810DB2F566}"/>
              </a:ext>
            </a:extLst>
          </p:cNvPr>
          <p:cNvCxnSpPr>
            <a:cxnSpLocks/>
          </p:cNvCxnSpPr>
          <p:nvPr/>
        </p:nvCxnSpPr>
        <p:spPr>
          <a:xfrm flipH="1">
            <a:off x="20034250" y="644998"/>
            <a:ext cx="4343400" cy="1608666"/>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1" name="Picture Placeholder 10" descr="A group of people sitting at a table looking at a computer&#10;&#10;Description automatically generated">
            <a:extLst>
              <a:ext uri="{FF2B5EF4-FFF2-40B4-BE49-F238E27FC236}">
                <a16:creationId xmlns:a16="http://schemas.microsoft.com/office/drawing/2014/main" id="{60D0F9BA-1204-787C-79EB-A137814ADE37}"/>
              </a:ext>
            </a:extLst>
          </p:cNvPr>
          <p:cNvPicPr>
            <a:picLocks noGrp="1" noChangeAspect="1"/>
          </p:cNvPicPr>
          <p:nvPr>
            <p:ph type="pic" sz="quarter" idx="28"/>
          </p:nvPr>
        </p:nvPicPr>
        <p:blipFill>
          <a:blip r:embed="rId2" cstate="email">
            <a:extLst>
              <a:ext uri="{28A0092B-C50C-407E-A947-70E740481C1C}">
                <a14:useLocalDpi xmlns:a14="http://schemas.microsoft.com/office/drawing/2010/main" val="0"/>
              </a:ext>
            </a:extLst>
          </a:blip>
          <a:srcRect t="7695" b="7695"/>
          <a:stretch>
            <a:fillRect/>
          </a:stretch>
        </p:blipFill>
        <p:spPr/>
      </p:pic>
      <p:sp>
        <p:nvSpPr>
          <p:cNvPr id="7" name="Oval 6">
            <a:extLst>
              <a:ext uri="{FF2B5EF4-FFF2-40B4-BE49-F238E27FC236}">
                <a16:creationId xmlns:a16="http://schemas.microsoft.com/office/drawing/2014/main" id="{83633A8C-0AC5-4A92-37BA-DB7C97249647}"/>
              </a:ext>
            </a:extLst>
          </p:cNvPr>
          <p:cNvSpPr/>
          <p:nvPr/>
        </p:nvSpPr>
        <p:spPr>
          <a:xfrm flipH="1">
            <a:off x="3455273" y="9314600"/>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E7DD7BC5-1744-E955-460C-CE9A1294DD2E}"/>
              </a:ext>
            </a:extLst>
          </p:cNvPr>
          <p:cNvSpPr/>
          <p:nvPr/>
        </p:nvSpPr>
        <p:spPr>
          <a:xfrm>
            <a:off x="19658585" y="1449331"/>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0CFCE2F5-1B3A-0FEE-4163-9245420ED5E9}"/>
              </a:ext>
            </a:extLst>
          </p:cNvPr>
          <p:cNvSpPr txBox="1"/>
          <p:nvPr/>
        </p:nvSpPr>
        <p:spPr>
          <a:xfrm>
            <a:off x="9268691" y="6815514"/>
            <a:ext cx="13588134" cy="392101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In business, a target refers to a specific goal or objective that an individual or organization aims to achieve within a defined timeframe. Targets are typically set to guide efforts and measure progress toward desired outcomes. Setting clear and achievable targets is essential for driving motivation, focus, and accountability within an organization.</a:t>
            </a:r>
          </a:p>
        </p:txBody>
      </p:sp>
      <p:sp>
        <p:nvSpPr>
          <p:cNvPr id="4" name="TextBox 3">
            <a:extLst>
              <a:ext uri="{FF2B5EF4-FFF2-40B4-BE49-F238E27FC236}">
                <a16:creationId xmlns:a16="http://schemas.microsoft.com/office/drawing/2014/main" id="{CDECB519-001A-AC06-3AD0-15FDFCAA711E}"/>
              </a:ext>
            </a:extLst>
          </p:cNvPr>
          <p:cNvSpPr txBox="1"/>
          <p:nvPr/>
        </p:nvSpPr>
        <p:spPr>
          <a:xfrm>
            <a:off x="9268691" y="4891344"/>
            <a:ext cx="13588134"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Target Audience</a:t>
            </a:r>
          </a:p>
        </p:txBody>
      </p:sp>
    </p:spTree>
    <p:extLst>
      <p:ext uri="{BB962C8B-B14F-4D97-AF65-F5344CB8AC3E}">
        <p14:creationId xmlns:p14="http://schemas.microsoft.com/office/powerpoint/2010/main" val="541765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39F90F6-D0D3-05AC-B3F8-011DC8006E36}"/>
              </a:ext>
            </a:extLst>
          </p:cNvPr>
          <p:cNvSpPr/>
          <p:nvPr/>
        </p:nvSpPr>
        <p:spPr>
          <a:xfrm>
            <a:off x="-1" y="2867890"/>
            <a:ext cx="24377651" cy="108481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042F1117-E38D-849C-3962-6E9CE79DD5AF}"/>
              </a:ext>
            </a:extLst>
          </p:cNvPr>
          <p:cNvCxnSpPr>
            <a:cxnSpLocks/>
          </p:cNvCxnSpPr>
          <p:nvPr/>
        </p:nvCxnSpPr>
        <p:spPr>
          <a:xfrm>
            <a:off x="-1" y="11070568"/>
            <a:ext cx="2281904" cy="84514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E31CF43-4214-CA3B-564A-CD569A5F9A51}"/>
              </a:ext>
            </a:extLst>
          </p:cNvPr>
          <p:cNvCxnSpPr>
            <a:cxnSpLocks/>
          </p:cNvCxnSpPr>
          <p:nvPr/>
        </p:nvCxnSpPr>
        <p:spPr>
          <a:xfrm>
            <a:off x="6587835" y="3662449"/>
            <a:ext cx="0" cy="9032789"/>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8E03795-07CC-8C15-FDD9-522420D206D7}"/>
              </a:ext>
            </a:extLst>
          </p:cNvPr>
          <p:cNvCxnSpPr>
            <a:cxnSpLocks/>
          </p:cNvCxnSpPr>
          <p:nvPr/>
        </p:nvCxnSpPr>
        <p:spPr>
          <a:xfrm>
            <a:off x="12344399" y="3662449"/>
            <a:ext cx="0" cy="9032789"/>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E012D94-2500-E492-5545-266A8AE273DD}"/>
              </a:ext>
            </a:extLst>
          </p:cNvPr>
          <p:cNvCxnSpPr>
            <a:cxnSpLocks/>
          </p:cNvCxnSpPr>
          <p:nvPr/>
        </p:nvCxnSpPr>
        <p:spPr>
          <a:xfrm>
            <a:off x="17913927" y="3662449"/>
            <a:ext cx="0" cy="9032789"/>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02F6A3E-66E1-506A-1A9D-3941EE661772}"/>
              </a:ext>
            </a:extLst>
          </p:cNvPr>
          <p:cNvCxnSpPr>
            <a:cxnSpLocks/>
          </p:cNvCxnSpPr>
          <p:nvPr/>
        </p:nvCxnSpPr>
        <p:spPr>
          <a:xfrm flipH="1">
            <a:off x="20409915" y="36722"/>
            <a:ext cx="4343400" cy="1608666"/>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35FBAA71-A8A3-B267-840C-DF05A9E84BDB}"/>
              </a:ext>
            </a:extLst>
          </p:cNvPr>
          <p:cNvSpPr/>
          <p:nvPr/>
        </p:nvSpPr>
        <p:spPr>
          <a:xfrm flipH="1">
            <a:off x="1393776" y="11151654"/>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01F83143-E117-3C7A-9203-D8A8A8B9141A}"/>
              </a:ext>
            </a:extLst>
          </p:cNvPr>
          <p:cNvSpPr/>
          <p:nvPr/>
        </p:nvSpPr>
        <p:spPr>
          <a:xfrm>
            <a:off x="20034250" y="841055"/>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ED0150E-1DDF-B038-563F-428A7BFE447B}"/>
              </a:ext>
            </a:extLst>
          </p:cNvPr>
          <p:cNvSpPr txBox="1"/>
          <p:nvPr/>
        </p:nvSpPr>
        <p:spPr>
          <a:xfrm>
            <a:off x="1735714" y="4456814"/>
            <a:ext cx="3945254" cy="2608086"/>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23" name="TextBox 22">
            <a:extLst>
              <a:ext uri="{FF2B5EF4-FFF2-40B4-BE49-F238E27FC236}">
                <a16:creationId xmlns:a16="http://schemas.microsoft.com/office/drawing/2014/main" id="{DF336FC0-DE66-F0B0-6859-3521AA073077}"/>
              </a:ext>
            </a:extLst>
          </p:cNvPr>
          <p:cNvSpPr txBox="1"/>
          <p:nvPr/>
        </p:nvSpPr>
        <p:spPr>
          <a:xfrm>
            <a:off x="7445634" y="4456814"/>
            <a:ext cx="3945254" cy="2608086"/>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26" name="TextBox 25">
            <a:extLst>
              <a:ext uri="{FF2B5EF4-FFF2-40B4-BE49-F238E27FC236}">
                <a16:creationId xmlns:a16="http://schemas.microsoft.com/office/drawing/2014/main" id="{16C115BF-CE21-E01A-4DA8-F3E424F7918D}"/>
              </a:ext>
            </a:extLst>
          </p:cNvPr>
          <p:cNvSpPr txBox="1"/>
          <p:nvPr/>
        </p:nvSpPr>
        <p:spPr>
          <a:xfrm>
            <a:off x="13056683" y="4456814"/>
            <a:ext cx="3945254" cy="2608086"/>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29" name="TextBox 28">
            <a:extLst>
              <a:ext uri="{FF2B5EF4-FFF2-40B4-BE49-F238E27FC236}">
                <a16:creationId xmlns:a16="http://schemas.microsoft.com/office/drawing/2014/main" id="{DF945D88-5FFA-9D29-4CCC-8A9463233BC7}"/>
              </a:ext>
            </a:extLst>
          </p:cNvPr>
          <p:cNvSpPr txBox="1"/>
          <p:nvPr/>
        </p:nvSpPr>
        <p:spPr>
          <a:xfrm>
            <a:off x="18667732" y="4456814"/>
            <a:ext cx="3945254" cy="2608086"/>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32" name="TextBox 31">
            <a:extLst>
              <a:ext uri="{FF2B5EF4-FFF2-40B4-BE49-F238E27FC236}">
                <a16:creationId xmlns:a16="http://schemas.microsoft.com/office/drawing/2014/main" id="{6C644B6B-C52A-7320-7605-F350A7F4EF46}"/>
              </a:ext>
            </a:extLst>
          </p:cNvPr>
          <p:cNvSpPr txBox="1"/>
          <p:nvPr/>
        </p:nvSpPr>
        <p:spPr>
          <a:xfrm>
            <a:off x="7445634" y="9479945"/>
            <a:ext cx="3945254" cy="2608086"/>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35" name="TextBox 34">
            <a:extLst>
              <a:ext uri="{FF2B5EF4-FFF2-40B4-BE49-F238E27FC236}">
                <a16:creationId xmlns:a16="http://schemas.microsoft.com/office/drawing/2014/main" id="{4A1EB8ED-1335-59B0-09DF-FEE6CA57EC83}"/>
              </a:ext>
            </a:extLst>
          </p:cNvPr>
          <p:cNvSpPr txBox="1"/>
          <p:nvPr/>
        </p:nvSpPr>
        <p:spPr>
          <a:xfrm>
            <a:off x="18667732" y="9479945"/>
            <a:ext cx="3945254" cy="2608086"/>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Make a big impact with our professional slides and charts.</a:t>
            </a:r>
          </a:p>
        </p:txBody>
      </p:sp>
      <p:sp>
        <p:nvSpPr>
          <p:cNvPr id="5" name="TextBox 4">
            <a:extLst>
              <a:ext uri="{FF2B5EF4-FFF2-40B4-BE49-F238E27FC236}">
                <a16:creationId xmlns:a16="http://schemas.microsoft.com/office/drawing/2014/main" id="{BA4BDF82-022B-1D59-B4F6-C9CA37F4455A}"/>
              </a:ext>
            </a:extLst>
          </p:cNvPr>
          <p:cNvSpPr txBox="1"/>
          <p:nvPr/>
        </p:nvSpPr>
        <p:spPr>
          <a:xfrm>
            <a:off x="1735714" y="3662449"/>
            <a:ext cx="3945254"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Keys</a:t>
            </a:r>
          </a:p>
        </p:txBody>
      </p:sp>
      <p:sp>
        <p:nvSpPr>
          <p:cNvPr id="3" name="TextBox 2">
            <a:extLst>
              <a:ext uri="{FF2B5EF4-FFF2-40B4-BE49-F238E27FC236}">
                <a16:creationId xmlns:a16="http://schemas.microsoft.com/office/drawing/2014/main" id="{8BE7AE4A-A666-ADBC-F3BA-6BC3D1DBDB57}"/>
              </a:ext>
            </a:extLst>
          </p:cNvPr>
          <p:cNvSpPr txBox="1"/>
          <p:nvPr/>
        </p:nvSpPr>
        <p:spPr>
          <a:xfrm>
            <a:off x="7445634" y="3662449"/>
            <a:ext cx="3945254"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Channels</a:t>
            </a:r>
          </a:p>
        </p:txBody>
      </p:sp>
      <p:sp>
        <p:nvSpPr>
          <p:cNvPr id="24" name="TextBox 23">
            <a:extLst>
              <a:ext uri="{FF2B5EF4-FFF2-40B4-BE49-F238E27FC236}">
                <a16:creationId xmlns:a16="http://schemas.microsoft.com/office/drawing/2014/main" id="{5D7D1E83-1995-D756-F46B-921E69A3878C}"/>
              </a:ext>
            </a:extLst>
          </p:cNvPr>
          <p:cNvSpPr txBox="1"/>
          <p:nvPr/>
        </p:nvSpPr>
        <p:spPr>
          <a:xfrm>
            <a:off x="13056683" y="3662449"/>
            <a:ext cx="3945254"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Proposals</a:t>
            </a:r>
          </a:p>
        </p:txBody>
      </p:sp>
      <p:sp>
        <p:nvSpPr>
          <p:cNvPr id="27" name="TextBox 26">
            <a:extLst>
              <a:ext uri="{FF2B5EF4-FFF2-40B4-BE49-F238E27FC236}">
                <a16:creationId xmlns:a16="http://schemas.microsoft.com/office/drawing/2014/main" id="{EE174AC5-C8AC-44BC-7638-4BADD784C812}"/>
              </a:ext>
            </a:extLst>
          </p:cNvPr>
          <p:cNvSpPr txBox="1"/>
          <p:nvPr/>
        </p:nvSpPr>
        <p:spPr>
          <a:xfrm>
            <a:off x="18667732" y="3662449"/>
            <a:ext cx="3945254"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Segments</a:t>
            </a:r>
          </a:p>
        </p:txBody>
      </p:sp>
      <p:sp>
        <p:nvSpPr>
          <p:cNvPr id="30" name="TextBox 29">
            <a:extLst>
              <a:ext uri="{FF2B5EF4-FFF2-40B4-BE49-F238E27FC236}">
                <a16:creationId xmlns:a16="http://schemas.microsoft.com/office/drawing/2014/main" id="{B726C0DD-D2C6-BBE1-397A-A5B0121F395F}"/>
              </a:ext>
            </a:extLst>
          </p:cNvPr>
          <p:cNvSpPr txBox="1"/>
          <p:nvPr/>
        </p:nvSpPr>
        <p:spPr>
          <a:xfrm>
            <a:off x="7445634" y="8685580"/>
            <a:ext cx="3945254" cy="785921"/>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Resources</a:t>
            </a:r>
          </a:p>
        </p:txBody>
      </p:sp>
      <p:sp>
        <p:nvSpPr>
          <p:cNvPr id="33" name="TextBox 32">
            <a:extLst>
              <a:ext uri="{FF2B5EF4-FFF2-40B4-BE49-F238E27FC236}">
                <a16:creationId xmlns:a16="http://schemas.microsoft.com/office/drawing/2014/main" id="{DA64F5F7-9875-9E25-82B2-B44028F27368}"/>
              </a:ext>
            </a:extLst>
          </p:cNvPr>
          <p:cNvSpPr txBox="1"/>
          <p:nvPr/>
        </p:nvSpPr>
        <p:spPr>
          <a:xfrm>
            <a:off x="18667731" y="8696994"/>
            <a:ext cx="4189093"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Relationships</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520825" y="1192746"/>
            <a:ext cx="21335999"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gn="ctr">
              <a:lnSpc>
                <a:spcPct val="110000"/>
              </a:lnSpc>
            </a:pPr>
            <a:r>
              <a:rPr lang="en-US" dirty="0"/>
              <a:t>Business Model</a:t>
            </a:r>
          </a:p>
        </p:txBody>
      </p:sp>
    </p:spTree>
    <p:extLst>
      <p:ext uri="{BB962C8B-B14F-4D97-AF65-F5344CB8AC3E}">
        <p14:creationId xmlns:p14="http://schemas.microsoft.com/office/powerpoint/2010/main" val="9418252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DA58942-8B7B-89C7-3D28-D76BEAFFD92F}"/>
              </a:ext>
            </a:extLst>
          </p:cNvPr>
          <p:cNvSpPr/>
          <p:nvPr/>
        </p:nvSpPr>
        <p:spPr>
          <a:xfrm>
            <a:off x="-1" y="0"/>
            <a:ext cx="24377651" cy="349134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a:extLst>
              <a:ext uri="{FF2B5EF4-FFF2-40B4-BE49-F238E27FC236}">
                <a16:creationId xmlns:a16="http://schemas.microsoft.com/office/drawing/2014/main" id="{EF6BCC4B-ADBC-87AE-84F8-B7C4D9CB9E1F}"/>
              </a:ext>
            </a:extLst>
          </p:cNvPr>
          <p:cNvSpPr/>
          <p:nvPr/>
        </p:nvSpPr>
        <p:spPr>
          <a:xfrm>
            <a:off x="4092940" y="6620139"/>
            <a:ext cx="1043781" cy="1043786"/>
          </a:xfrm>
          <a:custGeom>
            <a:avLst/>
            <a:gdLst>
              <a:gd name="connsiteX0" fmla="*/ 748783 w 1043781"/>
              <a:gd name="connsiteY0" fmla="*/ 835723 h 1043786"/>
              <a:gd name="connsiteX1" fmla="*/ 682496 w 1043781"/>
              <a:gd name="connsiteY1" fmla="*/ 902005 h 1043786"/>
              <a:gd name="connsiteX2" fmla="*/ 682496 w 1043781"/>
              <a:gd name="connsiteY2" fmla="*/ 979578 h 1043786"/>
              <a:gd name="connsiteX3" fmla="*/ 682379 w 1043781"/>
              <a:gd name="connsiteY3" fmla="*/ 980752 h 1043786"/>
              <a:gd name="connsiteX4" fmla="*/ 709574 w 1043781"/>
              <a:gd name="connsiteY4" fmla="*/ 996080 h 1043786"/>
              <a:gd name="connsiteX5" fmla="*/ 709574 w 1043781"/>
              <a:gd name="connsiteY5" fmla="*/ 933468 h 1043786"/>
              <a:gd name="connsiteX6" fmla="*/ 723194 w 1043781"/>
              <a:gd name="connsiteY6" fmla="*/ 919853 h 1043786"/>
              <a:gd name="connsiteX7" fmla="*/ 736804 w 1043781"/>
              <a:gd name="connsiteY7" fmla="*/ 933468 h 1043786"/>
              <a:gd name="connsiteX8" fmla="*/ 736804 w 1043781"/>
              <a:gd name="connsiteY8" fmla="*/ 1003724 h 1043786"/>
              <a:gd name="connsiteX9" fmla="*/ 736474 w 1043781"/>
              <a:gd name="connsiteY9" fmla="*/ 1006631 h 1043786"/>
              <a:gd name="connsiteX10" fmla="*/ 801119 w 1043781"/>
              <a:gd name="connsiteY10" fmla="*/ 1016556 h 1043786"/>
              <a:gd name="connsiteX11" fmla="*/ 865245 w 1043781"/>
              <a:gd name="connsiteY11" fmla="*/ 1006814 h 1043786"/>
              <a:gd name="connsiteX12" fmla="*/ 864859 w 1043781"/>
              <a:gd name="connsiteY12" fmla="*/ 1003724 h 1043786"/>
              <a:gd name="connsiteX13" fmla="*/ 864859 w 1043781"/>
              <a:gd name="connsiteY13" fmla="*/ 933468 h 1043786"/>
              <a:gd name="connsiteX14" fmla="*/ 878474 w 1043781"/>
              <a:gd name="connsiteY14" fmla="*/ 919853 h 1043786"/>
              <a:gd name="connsiteX15" fmla="*/ 892084 w 1043781"/>
              <a:gd name="connsiteY15" fmla="*/ 933468 h 1043786"/>
              <a:gd name="connsiteX16" fmla="*/ 892084 w 1043781"/>
              <a:gd name="connsiteY16" fmla="*/ 996339 h 1043786"/>
              <a:gd name="connsiteX17" fmla="*/ 919640 w 1043781"/>
              <a:gd name="connsiteY17" fmla="*/ 980900 h 1043786"/>
              <a:gd name="connsiteX18" fmla="*/ 919599 w 1043781"/>
              <a:gd name="connsiteY18" fmla="*/ 980539 h 1043786"/>
              <a:gd name="connsiteX19" fmla="*/ 919599 w 1043781"/>
              <a:gd name="connsiteY19" fmla="*/ 902005 h 1043786"/>
              <a:gd name="connsiteX20" fmla="*/ 853318 w 1043781"/>
              <a:gd name="connsiteY20" fmla="*/ 835723 h 1043786"/>
              <a:gd name="connsiteX21" fmla="*/ 190321 w 1043781"/>
              <a:gd name="connsiteY21" fmla="*/ 835723 h 1043786"/>
              <a:gd name="connsiteX22" fmla="*/ 124045 w 1043781"/>
              <a:gd name="connsiteY22" fmla="*/ 902005 h 1043786"/>
              <a:gd name="connsiteX23" fmla="*/ 124045 w 1043781"/>
              <a:gd name="connsiteY23" fmla="*/ 979578 h 1043786"/>
              <a:gd name="connsiteX24" fmla="*/ 123923 w 1043781"/>
              <a:gd name="connsiteY24" fmla="*/ 980758 h 1043786"/>
              <a:gd name="connsiteX25" fmla="*/ 151117 w 1043781"/>
              <a:gd name="connsiteY25" fmla="*/ 996080 h 1043786"/>
              <a:gd name="connsiteX26" fmla="*/ 151117 w 1043781"/>
              <a:gd name="connsiteY26" fmla="*/ 933468 h 1043786"/>
              <a:gd name="connsiteX27" fmla="*/ 164733 w 1043781"/>
              <a:gd name="connsiteY27" fmla="*/ 919853 h 1043786"/>
              <a:gd name="connsiteX28" fmla="*/ 178348 w 1043781"/>
              <a:gd name="connsiteY28" fmla="*/ 933468 h 1043786"/>
              <a:gd name="connsiteX29" fmla="*/ 178348 w 1043781"/>
              <a:gd name="connsiteY29" fmla="*/ 1003724 h 1043786"/>
              <a:gd name="connsiteX30" fmla="*/ 178017 w 1043781"/>
              <a:gd name="connsiteY30" fmla="*/ 1006631 h 1043786"/>
              <a:gd name="connsiteX31" fmla="*/ 242662 w 1043781"/>
              <a:gd name="connsiteY31" fmla="*/ 1016556 h 1043786"/>
              <a:gd name="connsiteX32" fmla="*/ 306789 w 1043781"/>
              <a:gd name="connsiteY32" fmla="*/ 1006809 h 1043786"/>
              <a:gd name="connsiteX33" fmla="*/ 306402 w 1043781"/>
              <a:gd name="connsiteY33" fmla="*/ 1003724 h 1043786"/>
              <a:gd name="connsiteX34" fmla="*/ 306402 w 1043781"/>
              <a:gd name="connsiteY34" fmla="*/ 933468 h 1043786"/>
              <a:gd name="connsiteX35" fmla="*/ 320017 w 1043781"/>
              <a:gd name="connsiteY35" fmla="*/ 919853 h 1043786"/>
              <a:gd name="connsiteX36" fmla="*/ 333633 w 1043781"/>
              <a:gd name="connsiteY36" fmla="*/ 933468 h 1043786"/>
              <a:gd name="connsiteX37" fmla="*/ 333633 w 1043781"/>
              <a:gd name="connsiteY37" fmla="*/ 996339 h 1043786"/>
              <a:gd name="connsiteX38" fmla="*/ 361178 w 1043781"/>
              <a:gd name="connsiteY38" fmla="*/ 980900 h 1043786"/>
              <a:gd name="connsiteX39" fmla="*/ 361142 w 1043781"/>
              <a:gd name="connsiteY39" fmla="*/ 980539 h 1043786"/>
              <a:gd name="connsiteX40" fmla="*/ 361142 w 1043781"/>
              <a:gd name="connsiteY40" fmla="*/ 902005 h 1043786"/>
              <a:gd name="connsiteX41" fmla="*/ 294861 w 1043781"/>
              <a:gd name="connsiteY41" fmla="*/ 835723 h 1043786"/>
              <a:gd name="connsiteX42" fmla="*/ 801048 w 1043781"/>
              <a:gd name="connsiteY42" fmla="*/ 675168 h 1043786"/>
              <a:gd name="connsiteX43" fmla="*/ 752503 w 1043781"/>
              <a:gd name="connsiteY43" fmla="*/ 723713 h 1043786"/>
              <a:gd name="connsiteX44" fmla="*/ 801048 w 1043781"/>
              <a:gd name="connsiteY44" fmla="*/ 772252 h 1043786"/>
              <a:gd name="connsiteX45" fmla="*/ 849592 w 1043781"/>
              <a:gd name="connsiteY45" fmla="*/ 723713 h 1043786"/>
              <a:gd name="connsiteX46" fmla="*/ 823277 w 1043781"/>
              <a:gd name="connsiteY46" fmla="*/ 680540 h 1043786"/>
              <a:gd name="connsiteX47" fmla="*/ 801048 w 1043781"/>
              <a:gd name="connsiteY47" fmla="*/ 675168 h 1043786"/>
              <a:gd name="connsiteX48" fmla="*/ 242585 w 1043781"/>
              <a:gd name="connsiteY48" fmla="*/ 675168 h 1043786"/>
              <a:gd name="connsiteX49" fmla="*/ 194046 w 1043781"/>
              <a:gd name="connsiteY49" fmla="*/ 723713 h 1043786"/>
              <a:gd name="connsiteX50" fmla="*/ 242585 w 1043781"/>
              <a:gd name="connsiteY50" fmla="*/ 772252 h 1043786"/>
              <a:gd name="connsiteX51" fmla="*/ 291135 w 1043781"/>
              <a:gd name="connsiteY51" fmla="*/ 723713 h 1043786"/>
              <a:gd name="connsiteX52" fmla="*/ 264815 w 1043781"/>
              <a:gd name="connsiteY52" fmla="*/ 680540 h 1043786"/>
              <a:gd name="connsiteX53" fmla="*/ 242585 w 1043781"/>
              <a:gd name="connsiteY53" fmla="*/ 675168 h 1043786"/>
              <a:gd name="connsiteX54" fmla="*/ 801048 w 1043781"/>
              <a:gd name="connsiteY54" fmla="*/ 647938 h 1043786"/>
              <a:gd name="connsiteX55" fmla="*/ 835769 w 1043781"/>
              <a:gd name="connsiteY55" fmla="*/ 656344 h 1043786"/>
              <a:gd name="connsiteX56" fmla="*/ 876822 w 1043781"/>
              <a:gd name="connsiteY56" fmla="*/ 723713 h 1043786"/>
              <a:gd name="connsiteX57" fmla="*/ 801048 w 1043781"/>
              <a:gd name="connsiteY57" fmla="*/ 799482 h 1043786"/>
              <a:gd name="connsiteX58" fmla="*/ 725273 w 1043781"/>
              <a:gd name="connsiteY58" fmla="*/ 723713 h 1043786"/>
              <a:gd name="connsiteX59" fmla="*/ 801048 w 1043781"/>
              <a:gd name="connsiteY59" fmla="*/ 647938 h 1043786"/>
              <a:gd name="connsiteX60" fmla="*/ 242585 w 1043781"/>
              <a:gd name="connsiteY60" fmla="*/ 647938 h 1043786"/>
              <a:gd name="connsiteX61" fmla="*/ 277306 w 1043781"/>
              <a:gd name="connsiteY61" fmla="*/ 656344 h 1043786"/>
              <a:gd name="connsiteX62" fmla="*/ 318360 w 1043781"/>
              <a:gd name="connsiteY62" fmla="*/ 723713 h 1043786"/>
              <a:gd name="connsiteX63" fmla="*/ 242585 w 1043781"/>
              <a:gd name="connsiteY63" fmla="*/ 799482 h 1043786"/>
              <a:gd name="connsiteX64" fmla="*/ 166816 w 1043781"/>
              <a:gd name="connsiteY64" fmla="*/ 723713 h 1043786"/>
              <a:gd name="connsiteX65" fmla="*/ 242585 w 1043781"/>
              <a:gd name="connsiteY65" fmla="*/ 647938 h 1043786"/>
              <a:gd name="connsiteX66" fmla="*/ 242662 w 1043781"/>
              <a:gd name="connsiteY66" fmla="*/ 585686 h 1043786"/>
              <a:gd name="connsiteX67" fmla="*/ 27230 w 1043781"/>
              <a:gd name="connsiteY67" fmla="*/ 801114 h 1043786"/>
              <a:gd name="connsiteX68" fmla="*/ 96815 w 1043781"/>
              <a:gd name="connsiteY68" fmla="*/ 959504 h 1043786"/>
              <a:gd name="connsiteX69" fmla="*/ 96815 w 1043781"/>
              <a:gd name="connsiteY69" fmla="*/ 902005 h 1043786"/>
              <a:gd name="connsiteX70" fmla="*/ 190321 w 1043781"/>
              <a:gd name="connsiteY70" fmla="*/ 808493 h 1043786"/>
              <a:gd name="connsiteX71" fmla="*/ 294861 w 1043781"/>
              <a:gd name="connsiteY71" fmla="*/ 808493 h 1043786"/>
              <a:gd name="connsiteX72" fmla="*/ 388372 w 1043781"/>
              <a:gd name="connsiteY72" fmla="*/ 902005 h 1043786"/>
              <a:gd name="connsiteX73" fmla="*/ 388372 w 1043781"/>
              <a:gd name="connsiteY73" fmla="*/ 959636 h 1043786"/>
              <a:gd name="connsiteX74" fmla="*/ 458094 w 1043781"/>
              <a:gd name="connsiteY74" fmla="*/ 801114 h 1043786"/>
              <a:gd name="connsiteX75" fmla="*/ 341337 w 1043781"/>
              <a:gd name="connsiteY75" fmla="*/ 609567 h 1043786"/>
              <a:gd name="connsiteX76" fmla="*/ 242662 w 1043781"/>
              <a:gd name="connsiteY76" fmla="*/ 585686 h 1043786"/>
              <a:gd name="connsiteX77" fmla="*/ 801119 w 1043781"/>
              <a:gd name="connsiteY77" fmla="*/ 585681 h 1043786"/>
              <a:gd name="connsiteX78" fmla="*/ 585687 w 1043781"/>
              <a:gd name="connsiteY78" fmla="*/ 801114 h 1043786"/>
              <a:gd name="connsiteX79" fmla="*/ 655266 w 1043781"/>
              <a:gd name="connsiteY79" fmla="*/ 959499 h 1043786"/>
              <a:gd name="connsiteX80" fmla="*/ 655266 w 1043781"/>
              <a:gd name="connsiteY80" fmla="*/ 902000 h 1043786"/>
              <a:gd name="connsiteX81" fmla="*/ 748783 w 1043781"/>
              <a:gd name="connsiteY81" fmla="*/ 808493 h 1043786"/>
              <a:gd name="connsiteX82" fmla="*/ 853318 w 1043781"/>
              <a:gd name="connsiteY82" fmla="*/ 808493 h 1043786"/>
              <a:gd name="connsiteX83" fmla="*/ 946829 w 1043781"/>
              <a:gd name="connsiteY83" fmla="*/ 902000 h 1043786"/>
              <a:gd name="connsiteX84" fmla="*/ 946829 w 1043781"/>
              <a:gd name="connsiteY84" fmla="*/ 959631 h 1043786"/>
              <a:gd name="connsiteX85" fmla="*/ 1016551 w 1043781"/>
              <a:gd name="connsiteY85" fmla="*/ 801114 h 1043786"/>
              <a:gd name="connsiteX86" fmla="*/ 899799 w 1043781"/>
              <a:gd name="connsiteY86" fmla="*/ 609562 h 1043786"/>
              <a:gd name="connsiteX87" fmla="*/ 801119 w 1043781"/>
              <a:gd name="connsiteY87" fmla="*/ 585681 h 1043786"/>
              <a:gd name="connsiteX88" fmla="*/ 469697 w 1043781"/>
              <a:gd name="connsiteY88" fmla="*/ 277266 h 1043786"/>
              <a:gd name="connsiteX89" fmla="*/ 403410 w 1043781"/>
              <a:gd name="connsiteY89" fmla="*/ 343548 h 1043786"/>
              <a:gd name="connsiteX90" fmla="*/ 403410 w 1043781"/>
              <a:gd name="connsiteY90" fmla="*/ 421122 h 1043786"/>
              <a:gd name="connsiteX91" fmla="*/ 403293 w 1043781"/>
              <a:gd name="connsiteY91" fmla="*/ 422295 h 1043786"/>
              <a:gd name="connsiteX92" fmla="*/ 430488 w 1043781"/>
              <a:gd name="connsiteY92" fmla="*/ 437618 h 1043786"/>
              <a:gd name="connsiteX93" fmla="*/ 430488 w 1043781"/>
              <a:gd name="connsiteY93" fmla="*/ 375011 h 1043786"/>
              <a:gd name="connsiteX94" fmla="*/ 444103 w 1043781"/>
              <a:gd name="connsiteY94" fmla="*/ 361396 h 1043786"/>
              <a:gd name="connsiteX95" fmla="*/ 457718 w 1043781"/>
              <a:gd name="connsiteY95" fmla="*/ 375011 h 1043786"/>
              <a:gd name="connsiteX96" fmla="*/ 457718 w 1043781"/>
              <a:gd name="connsiteY96" fmla="*/ 445267 h 1043786"/>
              <a:gd name="connsiteX97" fmla="*/ 457393 w 1043781"/>
              <a:gd name="connsiteY97" fmla="*/ 448169 h 1043786"/>
              <a:gd name="connsiteX98" fmla="*/ 522038 w 1043781"/>
              <a:gd name="connsiteY98" fmla="*/ 458089 h 1043786"/>
              <a:gd name="connsiteX99" fmla="*/ 586159 w 1043781"/>
              <a:gd name="connsiteY99" fmla="*/ 448347 h 1043786"/>
              <a:gd name="connsiteX100" fmla="*/ 585778 w 1043781"/>
              <a:gd name="connsiteY100" fmla="*/ 445267 h 1043786"/>
              <a:gd name="connsiteX101" fmla="*/ 585778 w 1043781"/>
              <a:gd name="connsiteY101" fmla="*/ 375011 h 1043786"/>
              <a:gd name="connsiteX102" fmla="*/ 599388 w 1043781"/>
              <a:gd name="connsiteY102" fmla="*/ 361396 h 1043786"/>
              <a:gd name="connsiteX103" fmla="*/ 613008 w 1043781"/>
              <a:gd name="connsiteY103" fmla="*/ 375011 h 1043786"/>
              <a:gd name="connsiteX104" fmla="*/ 613008 w 1043781"/>
              <a:gd name="connsiteY104" fmla="*/ 437877 h 1043786"/>
              <a:gd name="connsiteX105" fmla="*/ 640558 w 1043781"/>
              <a:gd name="connsiteY105" fmla="*/ 422438 h 1043786"/>
              <a:gd name="connsiteX106" fmla="*/ 640518 w 1043781"/>
              <a:gd name="connsiteY106" fmla="*/ 422077 h 1043786"/>
              <a:gd name="connsiteX107" fmla="*/ 640518 w 1043781"/>
              <a:gd name="connsiteY107" fmla="*/ 343548 h 1043786"/>
              <a:gd name="connsiteX108" fmla="*/ 574236 w 1043781"/>
              <a:gd name="connsiteY108" fmla="*/ 277266 h 1043786"/>
              <a:gd name="connsiteX109" fmla="*/ 521961 w 1043781"/>
              <a:gd name="connsiteY109" fmla="*/ 116701 h 1043786"/>
              <a:gd name="connsiteX110" fmla="*/ 473422 w 1043781"/>
              <a:gd name="connsiteY110" fmla="*/ 165246 h 1043786"/>
              <a:gd name="connsiteX111" fmla="*/ 521961 w 1043781"/>
              <a:gd name="connsiteY111" fmla="*/ 213796 h 1043786"/>
              <a:gd name="connsiteX112" fmla="*/ 570506 w 1043781"/>
              <a:gd name="connsiteY112" fmla="*/ 165246 h 1043786"/>
              <a:gd name="connsiteX113" fmla="*/ 544186 w 1043781"/>
              <a:gd name="connsiteY113" fmla="*/ 122083 h 1043786"/>
              <a:gd name="connsiteX114" fmla="*/ 521961 w 1043781"/>
              <a:gd name="connsiteY114" fmla="*/ 116701 h 1043786"/>
              <a:gd name="connsiteX115" fmla="*/ 521961 w 1043781"/>
              <a:gd name="connsiteY115" fmla="*/ 89471 h 1043786"/>
              <a:gd name="connsiteX116" fmla="*/ 556682 w 1043781"/>
              <a:gd name="connsiteY116" fmla="*/ 97882 h 1043786"/>
              <a:gd name="connsiteX117" fmla="*/ 597736 w 1043781"/>
              <a:gd name="connsiteY117" fmla="*/ 165246 h 1043786"/>
              <a:gd name="connsiteX118" fmla="*/ 521961 w 1043781"/>
              <a:gd name="connsiteY118" fmla="*/ 241021 h 1043786"/>
              <a:gd name="connsiteX119" fmla="*/ 446192 w 1043781"/>
              <a:gd name="connsiteY119" fmla="*/ 165246 h 1043786"/>
              <a:gd name="connsiteX120" fmla="*/ 521961 w 1043781"/>
              <a:gd name="connsiteY120" fmla="*/ 89471 h 1043786"/>
              <a:gd name="connsiteX121" fmla="*/ 522038 w 1043781"/>
              <a:gd name="connsiteY121" fmla="*/ 27230 h 1043786"/>
              <a:gd name="connsiteX122" fmla="*/ 306601 w 1043781"/>
              <a:gd name="connsiteY122" fmla="*/ 242662 h 1043786"/>
              <a:gd name="connsiteX123" fmla="*/ 376180 w 1043781"/>
              <a:gd name="connsiteY123" fmla="*/ 401037 h 1043786"/>
              <a:gd name="connsiteX124" fmla="*/ 376180 w 1043781"/>
              <a:gd name="connsiteY124" fmla="*/ 343548 h 1043786"/>
              <a:gd name="connsiteX125" fmla="*/ 469697 w 1043781"/>
              <a:gd name="connsiteY125" fmla="*/ 250036 h 1043786"/>
              <a:gd name="connsiteX126" fmla="*/ 574236 w 1043781"/>
              <a:gd name="connsiteY126" fmla="*/ 250036 h 1043786"/>
              <a:gd name="connsiteX127" fmla="*/ 667748 w 1043781"/>
              <a:gd name="connsiteY127" fmla="*/ 343548 h 1043786"/>
              <a:gd name="connsiteX128" fmla="*/ 667748 w 1043781"/>
              <a:gd name="connsiteY128" fmla="*/ 401169 h 1043786"/>
              <a:gd name="connsiteX129" fmla="*/ 737470 w 1043781"/>
              <a:gd name="connsiteY129" fmla="*/ 242662 h 1043786"/>
              <a:gd name="connsiteX130" fmla="*/ 620708 w 1043781"/>
              <a:gd name="connsiteY130" fmla="*/ 51101 h 1043786"/>
              <a:gd name="connsiteX131" fmla="*/ 522038 w 1043781"/>
              <a:gd name="connsiteY131" fmla="*/ 27230 h 1043786"/>
              <a:gd name="connsiteX132" fmla="*/ 522038 w 1043781"/>
              <a:gd name="connsiteY132" fmla="*/ 0 h 1043786"/>
              <a:gd name="connsiteX133" fmla="*/ 633200 w 1043781"/>
              <a:gd name="connsiteY133" fmla="*/ 26900 h 1043786"/>
              <a:gd name="connsiteX134" fmla="*/ 764695 w 1043781"/>
              <a:gd name="connsiteY134" fmla="*/ 242662 h 1043786"/>
              <a:gd name="connsiteX135" fmla="*/ 535643 w 1043781"/>
              <a:gd name="connsiteY135" fmla="*/ 484918 h 1043786"/>
              <a:gd name="connsiteX136" fmla="*/ 535643 w 1043781"/>
              <a:gd name="connsiteY136" fmla="*/ 515914 h 1043786"/>
              <a:gd name="connsiteX137" fmla="*/ 559935 w 1043781"/>
              <a:gd name="connsiteY137" fmla="*/ 551438 h 1043786"/>
              <a:gd name="connsiteX138" fmla="*/ 556840 w 1043781"/>
              <a:gd name="connsiteY138" fmla="*/ 566486 h 1043786"/>
              <a:gd name="connsiteX139" fmla="*/ 624900 w 1043781"/>
              <a:gd name="connsiteY139" fmla="*/ 634551 h 1043786"/>
              <a:gd name="connsiteX140" fmla="*/ 801119 w 1043781"/>
              <a:gd name="connsiteY140" fmla="*/ 558456 h 1043786"/>
              <a:gd name="connsiteX141" fmla="*/ 912296 w 1043781"/>
              <a:gd name="connsiteY141" fmla="*/ 585366 h 1043786"/>
              <a:gd name="connsiteX142" fmla="*/ 1043781 w 1043781"/>
              <a:gd name="connsiteY142" fmla="*/ 801114 h 1043786"/>
              <a:gd name="connsiteX143" fmla="*/ 801119 w 1043781"/>
              <a:gd name="connsiteY143" fmla="*/ 1043786 h 1043786"/>
              <a:gd name="connsiteX144" fmla="*/ 558461 w 1043781"/>
              <a:gd name="connsiteY144" fmla="*/ 801114 h 1043786"/>
              <a:gd name="connsiteX145" fmla="*/ 607235 w 1043781"/>
              <a:gd name="connsiteY145" fmla="*/ 655383 h 1043786"/>
              <a:gd name="connsiteX146" fmla="*/ 537833 w 1043781"/>
              <a:gd name="connsiteY146" fmla="*/ 585991 h 1043786"/>
              <a:gd name="connsiteX147" fmla="*/ 521702 w 1043781"/>
              <a:gd name="connsiteY147" fmla="*/ 589676 h 1043786"/>
              <a:gd name="connsiteX148" fmla="*/ 505999 w 1043781"/>
              <a:gd name="connsiteY148" fmla="*/ 586225 h 1043786"/>
              <a:gd name="connsiteX149" fmla="*/ 436759 w 1043781"/>
              <a:gd name="connsiteY149" fmla="*/ 655465 h 1043786"/>
              <a:gd name="connsiteX150" fmla="*/ 485329 w 1043781"/>
              <a:gd name="connsiteY150" fmla="*/ 801114 h 1043786"/>
              <a:gd name="connsiteX151" fmla="*/ 242662 w 1043781"/>
              <a:gd name="connsiteY151" fmla="*/ 1043786 h 1043786"/>
              <a:gd name="connsiteX152" fmla="*/ 0 w 1043781"/>
              <a:gd name="connsiteY152" fmla="*/ 801114 h 1043786"/>
              <a:gd name="connsiteX153" fmla="*/ 242662 w 1043781"/>
              <a:gd name="connsiteY153" fmla="*/ 558456 h 1043786"/>
              <a:gd name="connsiteX154" fmla="*/ 353829 w 1043781"/>
              <a:gd name="connsiteY154" fmla="*/ 585366 h 1043786"/>
              <a:gd name="connsiteX155" fmla="*/ 419201 w 1043781"/>
              <a:gd name="connsiteY155" fmla="*/ 634521 h 1043786"/>
              <a:gd name="connsiteX156" fmla="*/ 486793 w 1043781"/>
              <a:gd name="connsiteY156" fmla="*/ 566923 h 1043786"/>
              <a:gd name="connsiteX157" fmla="*/ 483464 w 1043781"/>
              <a:gd name="connsiteY157" fmla="*/ 551438 h 1043786"/>
              <a:gd name="connsiteX158" fmla="*/ 508418 w 1043781"/>
              <a:gd name="connsiteY158" fmla="*/ 515705 h 1043786"/>
              <a:gd name="connsiteX159" fmla="*/ 508418 w 1043781"/>
              <a:gd name="connsiteY159" fmla="*/ 484918 h 1043786"/>
              <a:gd name="connsiteX160" fmla="*/ 279376 w 1043781"/>
              <a:gd name="connsiteY160" fmla="*/ 242662 h 1043786"/>
              <a:gd name="connsiteX161" fmla="*/ 522038 w 1043781"/>
              <a:gd name="connsiteY161" fmla="*/ 0 h 1043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1043781" h="1043786">
                <a:moveTo>
                  <a:pt x="748783" y="835723"/>
                </a:moveTo>
                <a:cubicBezTo>
                  <a:pt x="712237" y="835723"/>
                  <a:pt x="682496" y="865459"/>
                  <a:pt x="682496" y="902005"/>
                </a:cubicBezTo>
                <a:lnTo>
                  <a:pt x="682496" y="979578"/>
                </a:lnTo>
                <a:cubicBezTo>
                  <a:pt x="682496" y="979980"/>
                  <a:pt x="682415" y="980361"/>
                  <a:pt x="682379" y="980752"/>
                </a:cubicBezTo>
                <a:cubicBezTo>
                  <a:pt x="691029" y="986495"/>
                  <a:pt x="700111" y="991623"/>
                  <a:pt x="709574" y="996080"/>
                </a:cubicBezTo>
                <a:lnTo>
                  <a:pt x="709574" y="933468"/>
                </a:lnTo>
                <a:cubicBezTo>
                  <a:pt x="709574" y="925952"/>
                  <a:pt x="715673" y="919853"/>
                  <a:pt x="723194" y="919853"/>
                </a:cubicBezTo>
                <a:cubicBezTo>
                  <a:pt x="730706" y="919853"/>
                  <a:pt x="736804" y="925952"/>
                  <a:pt x="736804" y="933468"/>
                </a:cubicBezTo>
                <a:lnTo>
                  <a:pt x="736804" y="1003724"/>
                </a:lnTo>
                <a:cubicBezTo>
                  <a:pt x="736804" y="1004725"/>
                  <a:pt x="736682" y="1005696"/>
                  <a:pt x="736474" y="1006631"/>
                </a:cubicBezTo>
                <a:cubicBezTo>
                  <a:pt x="756894" y="1013070"/>
                  <a:pt x="778605" y="1016556"/>
                  <a:pt x="801119" y="1016556"/>
                </a:cubicBezTo>
                <a:cubicBezTo>
                  <a:pt x="823445" y="1016556"/>
                  <a:pt x="844983" y="1013141"/>
                  <a:pt x="865245" y="1006814"/>
                </a:cubicBezTo>
                <a:cubicBezTo>
                  <a:pt x="865012" y="1005813"/>
                  <a:pt x="864859" y="1004791"/>
                  <a:pt x="864859" y="1003724"/>
                </a:cubicBezTo>
                <a:lnTo>
                  <a:pt x="864859" y="933468"/>
                </a:lnTo>
                <a:cubicBezTo>
                  <a:pt x="864859" y="925952"/>
                  <a:pt x="870958" y="919853"/>
                  <a:pt x="878474" y="919853"/>
                </a:cubicBezTo>
                <a:cubicBezTo>
                  <a:pt x="885991" y="919853"/>
                  <a:pt x="892084" y="925952"/>
                  <a:pt x="892084" y="933468"/>
                </a:cubicBezTo>
                <a:lnTo>
                  <a:pt x="892084" y="996339"/>
                </a:lnTo>
                <a:cubicBezTo>
                  <a:pt x="901674" y="991852"/>
                  <a:pt x="910878" y="986693"/>
                  <a:pt x="919640" y="980900"/>
                </a:cubicBezTo>
                <a:cubicBezTo>
                  <a:pt x="919635" y="980773"/>
                  <a:pt x="919599" y="980656"/>
                  <a:pt x="919599" y="980539"/>
                </a:cubicBezTo>
                <a:lnTo>
                  <a:pt x="919599" y="902005"/>
                </a:lnTo>
                <a:cubicBezTo>
                  <a:pt x="919599" y="865459"/>
                  <a:pt x="889863" y="835723"/>
                  <a:pt x="853318" y="835723"/>
                </a:cubicBezTo>
                <a:close/>
                <a:moveTo>
                  <a:pt x="190321" y="835723"/>
                </a:moveTo>
                <a:cubicBezTo>
                  <a:pt x="153775" y="835723"/>
                  <a:pt x="124045" y="865459"/>
                  <a:pt x="124045" y="902005"/>
                </a:cubicBezTo>
                <a:lnTo>
                  <a:pt x="124045" y="979578"/>
                </a:lnTo>
                <a:cubicBezTo>
                  <a:pt x="124045" y="979980"/>
                  <a:pt x="123959" y="980361"/>
                  <a:pt x="123923" y="980758"/>
                </a:cubicBezTo>
                <a:cubicBezTo>
                  <a:pt x="132573" y="986495"/>
                  <a:pt x="141654" y="991623"/>
                  <a:pt x="151117" y="996080"/>
                </a:cubicBezTo>
                <a:lnTo>
                  <a:pt x="151117" y="933468"/>
                </a:lnTo>
                <a:cubicBezTo>
                  <a:pt x="151117" y="925952"/>
                  <a:pt x="157211" y="919853"/>
                  <a:pt x="164733" y="919853"/>
                </a:cubicBezTo>
                <a:cubicBezTo>
                  <a:pt x="172254" y="919853"/>
                  <a:pt x="178348" y="925952"/>
                  <a:pt x="178348" y="933468"/>
                </a:cubicBezTo>
                <a:lnTo>
                  <a:pt x="178348" y="1003724"/>
                </a:lnTo>
                <a:cubicBezTo>
                  <a:pt x="178348" y="1004725"/>
                  <a:pt x="178221" y="1005696"/>
                  <a:pt x="178017" y="1006631"/>
                </a:cubicBezTo>
                <a:cubicBezTo>
                  <a:pt x="198432" y="1013070"/>
                  <a:pt x="220148" y="1016556"/>
                  <a:pt x="242662" y="1016556"/>
                </a:cubicBezTo>
                <a:cubicBezTo>
                  <a:pt x="264983" y="1016556"/>
                  <a:pt x="286521" y="1013141"/>
                  <a:pt x="306789" y="1006809"/>
                </a:cubicBezTo>
                <a:cubicBezTo>
                  <a:pt x="306555" y="1005813"/>
                  <a:pt x="306402" y="1004791"/>
                  <a:pt x="306402" y="1003724"/>
                </a:cubicBezTo>
                <a:lnTo>
                  <a:pt x="306402" y="933468"/>
                </a:lnTo>
                <a:cubicBezTo>
                  <a:pt x="306402" y="925952"/>
                  <a:pt x="312496" y="919853"/>
                  <a:pt x="320017" y="919853"/>
                </a:cubicBezTo>
                <a:cubicBezTo>
                  <a:pt x="327539" y="919853"/>
                  <a:pt x="333633" y="925952"/>
                  <a:pt x="333633" y="933468"/>
                </a:cubicBezTo>
                <a:lnTo>
                  <a:pt x="333633" y="996339"/>
                </a:lnTo>
                <a:cubicBezTo>
                  <a:pt x="343217" y="991852"/>
                  <a:pt x="352421" y="986693"/>
                  <a:pt x="361178" y="980900"/>
                </a:cubicBezTo>
                <a:cubicBezTo>
                  <a:pt x="361173" y="980778"/>
                  <a:pt x="361142" y="980656"/>
                  <a:pt x="361142" y="980539"/>
                </a:cubicBezTo>
                <a:lnTo>
                  <a:pt x="361142" y="902005"/>
                </a:lnTo>
                <a:cubicBezTo>
                  <a:pt x="361142" y="865459"/>
                  <a:pt x="331407" y="835723"/>
                  <a:pt x="294861" y="835723"/>
                </a:cubicBezTo>
                <a:close/>
                <a:moveTo>
                  <a:pt x="801048" y="675168"/>
                </a:moveTo>
                <a:cubicBezTo>
                  <a:pt x="774280" y="675168"/>
                  <a:pt x="752503" y="696945"/>
                  <a:pt x="752503" y="723713"/>
                </a:cubicBezTo>
                <a:cubicBezTo>
                  <a:pt x="752503" y="750475"/>
                  <a:pt x="774280" y="772252"/>
                  <a:pt x="801048" y="772252"/>
                </a:cubicBezTo>
                <a:cubicBezTo>
                  <a:pt x="827815" y="772252"/>
                  <a:pt x="849592" y="750475"/>
                  <a:pt x="849592" y="723713"/>
                </a:cubicBezTo>
                <a:cubicBezTo>
                  <a:pt x="849592" y="705463"/>
                  <a:pt x="839509" y="688926"/>
                  <a:pt x="823277" y="680540"/>
                </a:cubicBezTo>
                <a:cubicBezTo>
                  <a:pt x="816375" y="676972"/>
                  <a:pt x="808889" y="675168"/>
                  <a:pt x="801048" y="675168"/>
                </a:cubicBezTo>
                <a:close/>
                <a:moveTo>
                  <a:pt x="242585" y="675168"/>
                </a:moveTo>
                <a:cubicBezTo>
                  <a:pt x="215818" y="675168"/>
                  <a:pt x="194046" y="696945"/>
                  <a:pt x="194046" y="723713"/>
                </a:cubicBezTo>
                <a:cubicBezTo>
                  <a:pt x="194046" y="750475"/>
                  <a:pt x="215818" y="772252"/>
                  <a:pt x="242585" y="772252"/>
                </a:cubicBezTo>
                <a:cubicBezTo>
                  <a:pt x="269353" y="772252"/>
                  <a:pt x="291135" y="750475"/>
                  <a:pt x="291135" y="723713"/>
                </a:cubicBezTo>
                <a:cubicBezTo>
                  <a:pt x="291135" y="705463"/>
                  <a:pt x="281047" y="688926"/>
                  <a:pt x="264815" y="680540"/>
                </a:cubicBezTo>
                <a:cubicBezTo>
                  <a:pt x="257918" y="676972"/>
                  <a:pt x="250437" y="675168"/>
                  <a:pt x="242585" y="675168"/>
                </a:cubicBezTo>
                <a:close/>
                <a:moveTo>
                  <a:pt x="801048" y="647938"/>
                </a:moveTo>
                <a:cubicBezTo>
                  <a:pt x="813113" y="647938"/>
                  <a:pt x="825122" y="650845"/>
                  <a:pt x="835769" y="656344"/>
                </a:cubicBezTo>
                <a:cubicBezTo>
                  <a:pt x="861098" y="669426"/>
                  <a:pt x="876822" y="695238"/>
                  <a:pt x="876822" y="723713"/>
                </a:cubicBezTo>
                <a:cubicBezTo>
                  <a:pt x="876822" y="765493"/>
                  <a:pt x="842828" y="799482"/>
                  <a:pt x="801048" y="799482"/>
                </a:cubicBezTo>
                <a:cubicBezTo>
                  <a:pt x="759262" y="799482"/>
                  <a:pt x="725273" y="765493"/>
                  <a:pt x="725273" y="723713"/>
                </a:cubicBezTo>
                <a:cubicBezTo>
                  <a:pt x="725273" y="681928"/>
                  <a:pt x="759262" y="647938"/>
                  <a:pt x="801048" y="647938"/>
                </a:cubicBezTo>
                <a:close/>
                <a:moveTo>
                  <a:pt x="242585" y="647938"/>
                </a:moveTo>
                <a:cubicBezTo>
                  <a:pt x="254655" y="647938"/>
                  <a:pt x="266659" y="650845"/>
                  <a:pt x="277306" y="656344"/>
                </a:cubicBezTo>
                <a:cubicBezTo>
                  <a:pt x="302636" y="669426"/>
                  <a:pt x="318360" y="695248"/>
                  <a:pt x="318360" y="723713"/>
                </a:cubicBezTo>
                <a:cubicBezTo>
                  <a:pt x="318360" y="765493"/>
                  <a:pt x="284371" y="799482"/>
                  <a:pt x="242585" y="799482"/>
                </a:cubicBezTo>
                <a:cubicBezTo>
                  <a:pt x="200810" y="799482"/>
                  <a:pt x="166816" y="765493"/>
                  <a:pt x="166816" y="723713"/>
                </a:cubicBezTo>
                <a:cubicBezTo>
                  <a:pt x="166816" y="681928"/>
                  <a:pt x="200810" y="647938"/>
                  <a:pt x="242585" y="647938"/>
                </a:cubicBezTo>
                <a:close/>
                <a:moveTo>
                  <a:pt x="242662" y="585686"/>
                </a:moveTo>
                <a:cubicBezTo>
                  <a:pt x="123872" y="585686"/>
                  <a:pt x="27230" y="682329"/>
                  <a:pt x="27230" y="801114"/>
                </a:cubicBezTo>
                <a:cubicBezTo>
                  <a:pt x="27230" y="863690"/>
                  <a:pt x="54069" y="920107"/>
                  <a:pt x="96815" y="959504"/>
                </a:cubicBezTo>
                <a:lnTo>
                  <a:pt x="96815" y="902005"/>
                </a:lnTo>
                <a:cubicBezTo>
                  <a:pt x="96815" y="850441"/>
                  <a:pt x="138763" y="808493"/>
                  <a:pt x="190321" y="808493"/>
                </a:cubicBezTo>
                <a:lnTo>
                  <a:pt x="294861" y="808493"/>
                </a:lnTo>
                <a:cubicBezTo>
                  <a:pt x="346424" y="808493"/>
                  <a:pt x="388372" y="850441"/>
                  <a:pt x="388372" y="902005"/>
                </a:cubicBezTo>
                <a:lnTo>
                  <a:pt x="388372" y="959636"/>
                </a:lnTo>
                <a:cubicBezTo>
                  <a:pt x="431200" y="920229"/>
                  <a:pt x="458094" y="863761"/>
                  <a:pt x="458094" y="801114"/>
                </a:cubicBezTo>
                <a:cubicBezTo>
                  <a:pt x="458094" y="720140"/>
                  <a:pt x="413356" y="646748"/>
                  <a:pt x="341337" y="609567"/>
                </a:cubicBezTo>
                <a:cubicBezTo>
                  <a:pt x="310651" y="593716"/>
                  <a:pt x="277449" y="585686"/>
                  <a:pt x="242662" y="585686"/>
                </a:cubicBezTo>
                <a:close/>
                <a:moveTo>
                  <a:pt x="801119" y="585681"/>
                </a:moveTo>
                <a:cubicBezTo>
                  <a:pt x="682329" y="585681"/>
                  <a:pt x="585687" y="682329"/>
                  <a:pt x="585687" y="801114"/>
                </a:cubicBezTo>
                <a:cubicBezTo>
                  <a:pt x="585687" y="863690"/>
                  <a:pt x="612525" y="920102"/>
                  <a:pt x="655266" y="959499"/>
                </a:cubicBezTo>
                <a:lnTo>
                  <a:pt x="655266" y="902000"/>
                </a:lnTo>
                <a:cubicBezTo>
                  <a:pt x="655266" y="850441"/>
                  <a:pt x="697219" y="808493"/>
                  <a:pt x="748783" y="808493"/>
                </a:cubicBezTo>
                <a:lnTo>
                  <a:pt x="853318" y="808493"/>
                </a:lnTo>
                <a:cubicBezTo>
                  <a:pt x="904881" y="808493"/>
                  <a:pt x="946829" y="850441"/>
                  <a:pt x="946829" y="902000"/>
                </a:cubicBezTo>
                <a:lnTo>
                  <a:pt x="946829" y="959631"/>
                </a:lnTo>
                <a:cubicBezTo>
                  <a:pt x="989656" y="920224"/>
                  <a:pt x="1016551" y="863756"/>
                  <a:pt x="1016551" y="801114"/>
                </a:cubicBezTo>
                <a:cubicBezTo>
                  <a:pt x="1016551" y="720140"/>
                  <a:pt x="971818" y="646738"/>
                  <a:pt x="899799" y="609562"/>
                </a:cubicBezTo>
                <a:cubicBezTo>
                  <a:pt x="869113" y="593711"/>
                  <a:pt x="835911" y="585681"/>
                  <a:pt x="801119" y="585681"/>
                </a:cubicBezTo>
                <a:close/>
                <a:moveTo>
                  <a:pt x="469697" y="277266"/>
                </a:moveTo>
                <a:cubicBezTo>
                  <a:pt x="433146" y="277266"/>
                  <a:pt x="403410" y="307002"/>
                  <a:pt x="403410" y="343548"/>
                </a:cubicBezTo>
                <a:lnTo>
                  <a:pt x="403410" y="421122"/>
                </a:lnTo>
                <a:cubicBezTo>
                  <a:pt x="403410" y="421523"/>
                  <a:pt x="403329" y="421904"/>
                  <a:pt x="403293" y="422295"/>
                </a:cubicBezTo>
                <a:cubicBezTo>
                  <a:pt x="411943" y="428033"/>
                  <a:pt x="421030" y="433161"/>
                  <a:pt x="430488" y="437618"/>
                </a:cubicBezTo>
                <a:lnTo>
                  <a:pt x="430488" y="375011"/>
                </a:lnTo>
                <a:cubicBezTo>
                  <a:pt x="430488" y="367495"/>
                  <a:pt x="436587" y="361396"/>
                  <a:pt x="444103" y="361396"/>
                </a:cubicBezTo>
                <a:cubicBezTo>
                  <a:pt x="451625" y="361396"/>
                  <a:pt x="457718" y="367495"/>
                  <a:pt x="457718" y="375011"/>
                </a:cubicBezTo>
                <a:lnTo>
                  <a:pt x="457718" y="445267"/>
                </a:lnTo>
                <a:cubicBezTo>
                  <a:pt x="457718" y="446263"/>
                  <a:pt x="457596" y="447234"/>
                  <a:pt x="457393" y="448169"/>
                </a:cubicBezTo>
                <a:cubicBezTo>
                  <a:pt x="477808" y="454603"/>
                  <a:pt x="499519" y="458089"/>
                  <a:pt x="522038" y="458089"/>
                </a:cubicBezTo>
                <a:cubicBezTo>
                  <a:pt x="544353" y="458089"/>
                  <a:pt x="565897" y="454674"/>
                  <a:pt x="586159" y="448347"/>
                </a:cubicBezTo>
                <a:cubicBezTo>
                  <a:pt x="585930" y="447350"/>
                  <a:pt x="585778" y="446329"/>
                  <a:pt x="585778" y="445267"/>
                </a:cubicBezTo>
                <a:lnTo>
                  <a:pt x="585778" y="375011"/>
                </a:lnTo>
                <a:cubicBezTo>
                  <a:pt x="585778" y="367495"/>
                  <a:pt x="591877" y="361396"/>
                  <a:pt x="599388" y="361396"/>
                </a:cubicBezTo>
                <a:cubicBezTo>
                  <a:pt x="606910" y="361396"/>
                  <a:pt x="613008" y="367495"/>
                  <a:pt x="613008" y="375011"/>
                </a:cubicBezTo>
                <a:lnTo>
                  <a:pt x="613008" y="437877"/>
                </a:lnTo>
                <a:cubicBezTo>
                  <a:pt x="622593" y="433395"/>
                  <a:pt x="631797" y="428231"/>
                  <a:pt x="640558" y="422438"/>
                </a:cubicBezTo>
                <a:cubicBezTo>
                  <a:pt x="640553" y="422316"/>
                  <a:pt x="640518" y="422199"/>
                  <a:pt x="640518" y="422077"/>
                </a:cubicBezTo>
                <a:lnTo>
                  <a:pt x="640518" y="343548"/>
                </a:lnTo>
                <a:cubicBezTo>
                  <a:pt x="640518" y="307002"/>
                  <a:pt x="610782" y="277266"/>
                  <a:pt x="574236" y="277266"/>
                </a:cubicBezTo>
                <a:close/>
                <a:moveTo>
                  <a:pt x="521961" y="116701"/>
                </a:moveTo>
                <a:cubicBezTo>
                  <a:pt x="495194" y="116701"/>
                  <a:pt x="473422" y="138478"/>
                  <a:pt x="473422" y="165246"/>
                </a:cubicBezTo>
                <a:cubicBezTo>
                  <a:pt x="473422" y="192013"/>
                  <a:pt x="495194" y="213796"/>
                  <a:pt x="521961" y="213796"/>
                </a:cubicBezTo>
                <a:cubicBezTo>
                  <a:pt x="548729" y="213796"/>
                  <a:pt x="570506" y="192013"/>
                  <a:pt x="570506" y="165246"/>
                </a:cubicBezTo>
                <a:cubicBezTo>
                  <a:pt x="570506" y="146996"/>
                  <a:pt x="560428" y="130458"/>
                  <a:pt x="544186" y="122083"/>
                </a:cubicBezTo>
                <a:cubicBezTo>
                  <a:pt x="537284" y="118510"/>
                  <a:pt x="529803" y="116701"/>
                  <a:pt x="521961" y="116701"/>
                </a:cubicBezTo>
                <a:close/>
                <a:moveTo>
                  <a:pt x="521961" y="89471"/>
                </a:moveTo>
                <a:cubicBezTo>
                  <a:pt x="534021" y="89471"/>
                  <a:pt x="546030" y="92378"/>
                  <a:pt x="556682" y="97882"/>
                </a:cubicBezTo>
                <a:cubicBezTo>
                  <a:pt x="582002" y="110958"/>
                  <a:pt x="597736" y="136765"/>
                  <a:pt x="597736" y="165246"/>
                </a:cubicBezTo>
                <a:cubicBezTo>
                  <a:pt x="597736" y="207031"/>
                  <a:pt x="563742" y="241021"/>
                  <a:pt x="521961" y="241021"/>
                </a:cubicBezTo>
                <a:cubicBezTo>
                  <a:pt x="480186" y="241021"/>
                  <a:pt x="446192" y="207031"/>
                  <a:pt x="446192" y="165246"/>
                </a:cubicBezTo>
                <a:cubicBezTo>
                  <a:pt x="446192" y="123465"/>
                  <a:pt x="480186" y="89471"/>
                  <a:pt x="521961" y="89471"/>
                </a:cubicBezTo>
                <a:close/>
                <a:moveTo>
                  <a:pt x="522038" y="27230"/>
                </a:moveTo>
                <a:cubicBezTo>
                  <a:pt x="403243" y="27230"/>
                  <a:pt x="306601" y="123872"/>
                  <a:pt x="306601" y="242662"/>
                </a:cubicBezTo>
                <a:cubicBezTo>
                  <a:pt x="306601" y="305233"/>
                  <a:pt x="333439" y="361640"/>
                  <a:pt x="376180" y="401037"/>
                </a:cubicBezTo>
                <a:lnTo>
                  <a:pt x="376180" y="343548"/>
                </a:lnTo>
                <a:cubicBezTo>
                  <a:pt x="376180" y="291989"/>
                  <a:pt x="418128" y="250036"/>
                  <a:pt x="469697" y="250036"/>
                </a:cubicBezTo>
                <a:lnTo>
                  <a:pt x="574236" y="250036"/>
                </a:lnTo>
                <a:cubicBezTo>
                  <a:pt x="625795" y="250036"/>
                  <a:pt x="667748" y="291989"/>
                  <a:pt x="667748" y="343548"/>
                </a:cubicBezTo>
                <a:lnTo>
                  <a:pt x="667748" y="401169"/>
                </a:lnTo>
                <a:cubicBezTo>
                  <a:pt x="710575" y="361772"/>
                  <a:pt x="737470" y="305305"/>
                  <a:pt x="737470" y="242662"/>
                </a:cubicBezTo>
                <a:cubicBezTo>
                  <a:pt x="737470" y="161683"/>
                  <a:pt x="692737" y="88282"/>
                  <a:pt x="620708" y="51101"/>
                </a:cubicBezTo>
                <a:cubicBezTo>
                  <a:pt x="590022" y="35260"/>
                  <a:pt x="556820" y="27230"/>
                  <a:pt x="522038" y="27230"/>
                </a:cubicBezTo>
                <a:close/>
                <a:moveTo>
                  <a:pt x="522038" y="0"/>
                </a:moveTo>
                <a:cubicBezTo>
                  <a:pt x="560662" y="0"/>
                  <a:pt x="599098" y="9300"/>
                  <a:pt x="633200" y="26900"/>
                </a:cubicBezTo>
                <a:cubicBezTo>
                  <a:pt x="714311" y="68781"/>
                  <a:pt x="764695" y="151453"/>
                  <a:pt x="764695" y="242662"/>
                </a:cubicBezTo>
                <a:cubicBezTo>
                  <a:pt x="764695" y="371896"/>
                  <a:pt x="663144" y="477833"/>
                  <a:pt x="535643" y="484918"/>
                </a:cubicBezTo>
                <a:lnTo>
                  <a:pt x="535643" y="515914"/>
                </a:lnTo>
                <a:cubicBezTo>
                  <a:pt x="549847" y="521499"/>
                  <a:pt x="559935" y="535256"/>
                  <a:pt x="559935" y="551438"/>
                </a:cubicBezTo>
                <a:cubicBezTo>
                  <a:pt x="559935" y="556789"/>
                  <a:pt x="558822" y="561866"/>
                  <a:pt x="556840" y="566486"/>
                </a:cubicBezTo>
                <a:lnTo>
                  <a:pt x="624900" y="634551"/>
                </a:lnTo>
                <a:cubicBezTo>
                  <a:pt x="669166" y="587745"/>
                  <a:pt x="731768" y="558456"/>
                  <a:pt x="801119" y="558456"/>
                </a:cubicBezTo>
                <a:cubicBezTo>
                  <a:pt x="839748" y="558456"/>
                  <a:pt x="878190" y="567762"/>
                  <a:pt x="912296" y="585366"/>
                </a:cubicBezTo>
                <a:cubicBezTo>
                  <a:pt x="993402" y="627238"/>
                  <a:pt x="1043781" y="709910"/>
                  <a:pt x="1043781" y="801114"/>
                </a:cubicBezTo>
                <a:cubicBezTo>
                  <a:pt x="1043781" y="934922"/>
                  <a:pt x="934927" y="1043786"/>
                  <a:pt x="801119" y="1043786"/>
                </a:cubicBezTo>
                <a:cubicBezTo>
                  <a:pt x="667316" y="1043786"/>
                  <a:pt x="558461" y="934922"/>
                  <a:pt x="558461" y="801114"/>
                </a:cubicBezTo>
                <a:cubicBezTo>
                  <a:pt x="558461" y="746466"/>
                  <a:pt x="576635" y="695995"/>
                  <a:pt x="607235" y="655383"/>
                </a:cubicBezTo>
                <a:lnTo>
                  <a:pt x="537833" y="585991"/>
                </a:lnTo>
                <a:cubicBezTo>
                  <a:pt x="532919" y="588288"/>
                  <a:pt x="527486" y="589676"/>
                  <a:pt x="521702" y="589676"/>
                </a:cubicBezTo>
                <a:cubicBezTo>
                  <a:pt x="516087" y="589676"/>
                  <a:pt x="510801" y="588395"/>
                  <a:pt x="505999" y="586225"/>
                </a:cubicBezTo>
                <a:lnTo>
                  <a:pt x="436759" y="655465"/>
                </a:lnTo>
                <a:cubicBezTo>
                  <a:pt x="467720" y="696681"/>
                  <a:pt x="485329" y="747375"/>
                  <a:pt x="485329" y="801114"/>
                </a:cubicBezTo>
                <a:cubicBezTo>
                  <a:pt x="485329" y="934922"/>
                  <a:pt x="376460" y="1043786"/>
                  <a:pt x="242662" y="1043786"/>
                </a:cubicBezTo>
                <a:cubicBezTo>
                  <a:pt x="108859" y="1043786"/>
                  <a:pt x="0" y="934922"/>
                  <a:pt x="0" y="801114"/>
                </a:cubicBezTo>
                <a:cubicBezTo>
                  <a:pt x="0" y="667311"/>
                  <a:pt x="108859" y="558456"/>
                  <a:pt x="242662" y="558456"/>
                </a:cubicBezTo>
                <a:cubicBezTo>
                  <a:pt x="281286" y="558456"/>
                  <a:pt x="319728" y="567762"/>
                  <a:pt x="353829" y="585366"/>
                </a:cubicBezTo>
                <a:cubicBezTo>
                  <a:pt x="378711" y="598209"/>
                  <a:pt x="400671" y="614924"/>
                  <a:pt x="419201" y="634521"/>
                </a:cubicBezTo>
                <a:lnTo>
                  <a:pt x="486793" y="566923"/>
                </a:lnTo>
                <a:cubicBezTo>
                  <a:pt x="484684" y="562187"/>
                  <a:pt x="483464" y="556962"/>
                  <a:pt x="483464" y="551438"/>
                </a:cubicBezTo>
                <a:cubicBezTo>
                  <a:pt x="483464" y="535007"/>
                  <a:pt x="493878" y="521118"/>
                  <a:pt x="508418" y="515705"/>
                </a:cubicBezTo>
                <a:lnTo>
                  <a:pt x="508418" y="484918"/>
                </a:lnTo>
                <a:cubicBezTo>
                  <a:pt x="380932" y="477828"/>
                  <a:pt x="279376" y="371896"/>
                  <a:pt x="279376" y="242662"/>
                </a:cubicBezTo>
                <a:cubicBezTo>
                  <a:pt x="279376" y="108854"/>
                  <a:pt x="388235" y="0"/>
                  <a:pt x="522038" y="0"/>
                </a:cubicBezTo>
                <a:close/>
              </a:path>
            </a:pathLst>
          </a:custGeom>
          <a:solidFill>
            <a:schemeClr val="accent1"/>
          </a:solidFill>
          <a:ln w="0" cap="flat">
            <a:noFill/>
            <a:prstDash val="solid"/>
            <a:miter/>
          </a:ln>
        </p:spPr>
        <p:txBody>
          <a:bodyPr wrap="square" rtlCol="0" anchor="ctr">
            <a:noAutofit/>
          </a:bodyPr>
          <a:lstStyle/>
          <a:p>
            <a:endParaRPr lang="en-US">
              <a:solidFill>
                <a:schemeClr val="accent1"/>
              </a:solidFill>
              <a:latin typeface="Raleway" pitchFamily="2" charset="0"/>
            </a:endParaRPr>
          </a:p>
        </p:txBody>
      </p:sp>
      <p:sp>
        <p:nvSpPr>
          <p:cNvPr id="13" name="Freeform 12">
            <a:extLst>
              <a:ext uri="{FF2B5EF4-FFF2-40B4-BE49-F238E27FC236}">
                <a16:creationId xmlns:a16="http://schemas.microsoft.com/office/drawing/2014/main" id="{9D89EF35-AC97-D2E2-B979-4ADA1F9940FA}"/>
              </a:ext>
            </a:extLst>
          </p:cNvPr>
          <p:cNvSpPr/>
          <p:nvPr/>
        </p:nvSpPr>
        <p:spPr>
          <a:xfrm>
            <a:off x="4252552" y="8871313"/>
            <a:ext cx="798122" cy="1043781"/>
          </a:xfrm>
          <a:custGeom>
            <a:avLst/>
            <a:gdLst>
              <a:gd name="connsiteX0" fmla="*/ 317847 w 798122"/>
              <a:gd name="connsiteY0" fmla="*/ 965834 h 1043781"/>
              <a:gd name="connsiteX1" fmla="*/ 398921 w 798122"/>
              <a:gd name="connsiteY1" fmla="*/ 1014992 h 1043781"/>
              <a:gd name="connsiteX2" fmla="*/ 480007 w 798122"/>
              <a:gd name="connsiteY2" fmla="*/ 965834 h 1043781"/>
              <a:gd name="connsiteX3" fmla="*/ 689956 w 798122"/>
              <a:gd name="connsiteY3" fmla="*/ 886327 h 1043781"/>
              <a:gd name="connsiteX4" fmla="*/ 704351 w 798122"/>
              <a:gd name="connsiteY4" fmla="*/ 900722 h 1043781"/>
              <a:gd name="connsiteX5" fmla="*/ 704351 w 798122"/>
              <a:gd name="connsiteY5" fmla="*/ 907513 h 1043781"/>
              <a:gd name="connsiteX6" fmla="*/ 711148 w 798122"/>
              <a:gd name="connsiteY6" fmla="*/ 907513 h 1043781"/>
              <a:gd name="connsiteX7" fmla="*/ 725542 w 798122"/>
              <a:gd name="connsiteY7" fmla="*/ 921908 h 1043781"/>
              <a:gd name="connsiteX8" fmla="*/ 711148 w 798122"/>
              <a:gd name="connsiteY8" fmla="*/ 936302 h 1043781"/>
              <a:gd name="connsiteX9" fmla="*/ 704351 w 798122"/>
              <a:gd name="connsiteY9" fmla="*/ 936302 h 1043781"/>
              <a:gd name="connsiteX10" fmla="*/ 704351 w 798122"/>
              <a:gd name="connsiteY10" fmla="*/ 943104 h 1043781"/>
              <a:gd name="connsiteX11" fmla="*/ 689956 w 798122"/>
              <a:gd name="connsiteY11" fmla="*/ 957499 h 1043781"/>
              <a:gd name="connsiteX12" fmla="*/ 675562 w 798122"/>
              <a:gd name="connsiteY12" fmla="*/ 943104 h 1043781"/>
              <a:gd name="connsiteX13" fmla="*/ 675562 w 798122"/>
              <a:gd name="connsiteY13" fmla="*/ 936302 h 1043781"/>
              <a:gd name="connsiteX14" fmla="*/ 668759 w 798122"/>
              <a:gd name="connsiteY14" fmla="*/ 936302 h 1043781"/>
              <a:gd name="connsiteX15" fmla="*/ 654370 w 798122"/>
              <a:gd name="connsiteY15" fmla="*/ 921908 h 1043781"/>
              <a:gd name="connsiteX16" fmla="*/ 668759 w 798122"/>
              <a:gd name="connsiteY16" fmla="*/ 907513 h 1043781"/>
              <a:gd name="connsiteX17" fmla="*/ 675562 w 798122"/>
              <a:gd name="connsiteY17" fmla="*/ 907513 h 1043781"/>
              <a:gd name="connsiteX18" fmla="*/ 675562 w 798122"/>
              <a:gd name="connsiteY18" fmla="*/ 900722 h 1043781"/>
              <a:gd name="connsiteX19" fmla="*/ 689956 w 798122"/>
              <a:gd name="connsiteY19" fmla="*/ 886327 h 1043781"/>
              <a:gd name="connsiteX20" fmla="*/ 286597 w 798122"/>
              <a:gd name="connsiteY20" fmla="*/ 868403 h 1043781"/>
              <a:gd name="connsiteX21" fmla="*/ 257415 w 798122"/>
              <a:gd name="connsiteY21" fmla="*/ 897584 h 1043781"/>
              <a:gd name="connsiteX22" fmla="*/ 257415 w 798122"/>
              <a:gd name="connsiteY22" fmla="*/ 907863 h 1043781"/>
              <a:gd name="connsiteX23" fmla="*/ 286597 w 798122"/>
              <a:gd name="connsiteY23" fmla="*/ 937044 h 1043781"/>
              <a:gd name="connsiteX24" fmla="*/ 511246 w 798122"/>
              <a:gd name="connsiteY24" fmla="*/ 937044 h 1043781"/>
              <a:gd name="connsiteX25" fmla="*/ 540428 w 798122"/>
              <a:gd name="connsiteY25" fmla="*/ 907863 h 1043781"/>
              <a:gd name="connsiteX26" fmla="*/ 540428 w 798122"/>
              <a:gd name="connsiteY26" fmla="*/ 897584 h 1043781"/>
              <a:gd name="connsiteX27" fmla="*/ 511246 w 798122"/>
              <a:gd name="connsiteY27" fmla="*/ 868403 h 1043781"/>
              <a:gd name="connsiteX28" fmla="*/ 281997 w 798122"/>
              <a:gd name="connsiteY28" fmla="*/ 790450 h 1043781"/>
              <a:gd name="connsiteX29" fmla="*/ 257415 w 798122"/>
              <a:gd name="connsiteY29" fmla="*/ 815032 h 1043781"/>
              <a:gd name="connsiteX30" fmla="*/ 281997 w 798122"/>
              <a:gd name="connsiteY30" fmla="*/ 839614 h 1043781"/>
              <a:gd name="connsiteX31" fmla="*/ 286597 w 798122"/>
              <a:gd name="connsiteY31" fmla="*/ 839614 h 1043781"/>
              <a:gd name="connsiteX32" fmla="*/ 515846 w 798122"/>
              <a:gd name="connsiteY32" fmla="*/ 839614 h 1043781"/>
              <a:gd name="connsiteX33" fmla="*/ 540428 w 798122"/>
              <a:gd name="connsiteY33" fmla="*/ 815032 h 1043781"/>
              <a:gd name="connsiteX34" fmla="*/ 515846 w 798122"/>
              <a:gd name="connsiteY34" fmla="*/ 790450 h 1043781"/>
              <a:gd name="connsiteX35" fmla="*/ 45096 w 798122"/>
              <a:gd name="connsiteY35" fmla="*/ 631153 h 1043781"/>
              <a:gd name="connsiteX36" fmla="*/ 59491 w 798122"/>
              <a:gd name="connsiteY36" fmla="*/ 645548 h 1043781"/>
              <a:gd name="connsiteX37" fmla="*/ 59491 w 798122"/>
              <a:gd name="connsiteY37" fmla="*/ 661866 h 1043781"/>
              <a:gd name="connsiteX38" fmla="*/ 75809 w 798122"/>
              <a:gd name="connsiteY38" fmla="*/ 661866 h 1043781"/>
              <a:gd name="connsiteX39" fmla="*/ 90203 w 798122"/>
              <a:gd name="connsiteY39" fmla="*/ 676255 h 1043781"/>
              <a:gd name="connsiteX40" fmla="*/ 75809 w 798122"/>
              <a:gd name="connsiteY40" fmla="*/ 690655 h 1043781"/>
              <a:gd name="connsiteX41" fmla="*/ 59491 w 798122"/>
              <a:gd name="connsiteY41" fmla="*/ 690655 h 1043781"/>
              <a:gd name="connsiteX42" fmla="*/ 59491 w 798122"/>
              <a:gd name="connsiteY42" fmla="*/ 706968 h 1043781"/>
              <a:gd name="connsiteX43" fmla="*/ 45096 w 798122"/>
              <a:gd name="connsiteY43" fmla="*/ 721362 h 1043781"/>
              <a:gd name="connsiteX44" fmla="*/ 30707 w 798122"/>
              <a:gd name="connsiteY44" fmla="*/ 706968 h 1043781"/>
              <a:gd name="connsiteX45" fmla="*/ 30707 w 798122"/>
              <a:gd name="connsiteY45" fmla="*/ 690655 h 1043781"/>
              <a:gd name="connsiteX46" fmla="*/ 14394 w 798122"/>
              <a:gd name="connsiteY46" fmla="*/ 690655 h 1043781"/>
              <a:gd name="connsiteX47" fmla="*/ 0 w 798122"/>
              <a:gd name="connsiteY47" fmla="*/ 676255 h 1043781"/>
              <a:gd name="connsiteX48" fmla="*/ 14394 w 798122"/>
              <a:gd name="connsiteY48" fmla="*/ 661866 h 1043781"/>
              <a:gd name="connsiteX49" fmla="*/ 30707 w 798122"/>
              <a:gd name="connsiteY49" fmla="*/ 661866 h 1043781"/>
              <a:gd name="connsiteX50" fmla="*/ 30707 w 798122"/>
              <a:gd name="connsiteY50" fmla="*/ 645548 h 1043781"/>
              <a:gd name="connsiteX51" fmla="*/ 45096 w 798122"/>
              <a:gd name="connsiteY51" fmla="*/ 631153 h 1043781"/>
              <a:gd name="connsiteX52" fmla="*/ 374339 w 798122"/>
              <a:gd name="connsiteY52" fmla="*/ 404354 h 1043781"/>
              <a:gd name="connsiteX53" fmla="*/ 374339 w 798122"/>
              <a:gd name="connsiteY53" fmla="*/ 761666 h 1043781"/>
              <a:gd name="connsiteX54" fmla="*/ 423498 w 798122"/>
              <a:gd name="connsiteY54" fmla="*/ 761666 h 1043781"/>
              <a:gd name="connsiteX55" fmla="*/ 423498 w 798122"/>
              <a:gd name="connsiteY55" fmla="*/ 404354 h 1043781"/>
              <a:gd name="connsiteX56" fmla="*/ 480523 w 798122"/>
              <a:gd name="connsiteY56" fmla="*/ 319093 h 1043781"/>
              <a:gd name="connsiteX57" fmla="*/ 452287 w 798122"/>
              <a:gd name="connsiteY57" fmla="*/ 347329 h 1043781"/>
              <a:gd name="connsiteX58" fmla="*/ 480523 w 798122"/>
              <a:gd name="connsiteY58" fmla="*/ 375565 h 1043781"/>
              <a:gd name="connsiteX59" fmla="*/ 508759 w 798122"/>
              <a:gd name="connsiteY59" fmla="*/ 347329 h 1043781"/>
              <a:gd name="connsiteX60" fmla="*/ 480523 w 798122"/>
              <a:gd name="connsiteY60" fmla="*/ 319093 h 1043781"/>
              <a:gd name="connsiteX61" fmla="*/ 317320 w 798122"/>
              <a:gd name="connsiteY61" fmla="*/ 319093 h 1043781"/>
              <a:gd name="connsiteX62" fmla="*/ 289084 w 798122"/>
              <a:gd name="connsiteY62" fmla="*/ 347329 h 1043781"/>
              <a:gd name="connsiteX63" fmla="*/ 317320 w 798122"/>
              <a:gd name="connsiteY63" fmla="*/ 375565 h 1043781"/>
              <a:gd name="connsiteX64" fmla="*/ 345550 w 798122"/>
              <a:gd name="connsiteY64" fmla="*/ 347329 h 1043781"/>
              <a:gd name="connsiteX65" fmla="*/ 317320 w 798122"/>
              <a:gd name="connsiteY65" fmla="*/ 319093 h 1043781"/>
              <a:gd name="connsiteX66" fmla="*/ 398551 w 798122"/>
              <a:gd name="connsiteY66" fmla="*/ 30444 h 1043781"/>
              <a:gd name="connsiteX67" fmla="*/ 190300 w 798122"/>
              <a:gd name="connsiteY67" fmla="*/ 134828 h 1043781"/>
              <a:gd name="connsiteX68" fmla="*/ 158856 w 798122"/>
              <a:gd name="connsiteY68" fmla="*/ 303769 h 1043781"/>
              <a:gd name="connsiteX69" fmla="*/ 311501 w 798122"/>
              <a:gd name="connsiteY69" fmla="*/ 761666 h 1043781"/>
              <a:gd name="connsiteX70" fmla="*/ 345550 w 798122"/>
              <a:gd name="connsiteY70" fmla="*/ 761666 h 1043781"/>
              <a:gd name="connsiteX71" fmla="*/ 345550 w 798122"/>
              <a:gd name="connsiteY71" fmla="*/ 404354 h 1043781"/>
              <a:gd name="connsiteX72" fmla="*/ 322940 w 798122"/>
              <a:gd name="connsiteY72" fmla="*/ 404354 h 1043781"/>
              <a:gd name="connsiteX73" fmla="*/ 322940 w 798122"/>
              <a:gd name="connsiteY73" fmla="*/ 404064 h 1043781"/>
              <a:gd name="connsiteX74" fmla="*/ 317320 w 798122"/>
              <a:gd name="connsiteY74" fmla="*/ 404354 h 1043781"/>
              <a:gd name="connsiteX75" fmla="*/ 260295 w 798122"/>
              <a:gd name="connsiteY75" fmla="*/ 347329 h 1043781"/>
              <a:gd name="connsiteX76" fmla="*/ 317320 w 798122"/>
              <a:gd name="connsiteY76" fmla="*/ 290304 h 1043781"/>
              <a:gd name="connsiteX77" fmla="*/ 374339 w 798122"/>
              <a:gd name="connsiteY77" fmla="*/ 347329 h 1043781"/>
              <a:gd name="connsiteX78" fmla="*/ 374339 w 798122"/>
              <a:gd name="connsiteY78" fmla="*/ 375565 h 1043781"/>
              <a:gd name="connsiteX79" fmla="*/ 423498 w 798122"/>
              <a:gd name="connsiteY79" fmla="*/ 375565 h 1043781"/>
              <a:gd name="connsiteX80" fmla="*/ 423498 w 798122"/>
              <a:gd name="connsiteY80" fmla="*/ 347329 h 1043781"/>
              <a:gd name="connsiteX81" fmla="*/ 480523 w 798122"/>
              <a:gd name="connsiteY81" fmla="*/ 290304 h 1043781"/>
              <a:gd name="connsiteX82" fmla="*/ 537548 w 798122"/>
              <a:gd name="connsiteY82" fmla="*/ 347329 h 1043781"/>
              <a:gd name="connsiteX83" fmla="*/ 480523 w 798122"/>
              <a:gd name="connsiteY83" fmla="*/ 404354 h 1043781"/>
              <a:gd name="connsiteX84" fmla="*/ 452287 w 798122"/>
              <a:gd name="connsiteY84" fmla="*/ 404354 h 1043781"/>
              <a:gd name="connsiteX85" fmla="*/ 452287 w 798122"/>
              <a:gd name="connsiteY85" fmla="*/ 761666 h 1043781"/>
              <a:gd name="connsiteX86" fmla="*/ 485832 w 798122"/>
              <a:gd name="connsiteY86" fmla="*/ 761666 h 1043781"/>
              <a:gd name="connsiteX87" fmla="*/ 638068 w 798122"/>
              <a:gd name="connsiteY87" fmla="*/ 304317 h 1043781"/>
              <a:gd name="connsiteX88" fmla="*/ 604142 w 798122"/>
              <a:gd name="connsiteY88" fmla="*/ 123931 h 1043781"/>
              <a:gd name="connsiteX89" fmla="*/ 398551 w 798122"/>
              <a:gd name="connsiteY89" fmla="*/ 30444 h 1043781"/>
              <a:gd name="connsiteX90" fmla="*/ 398551 w 798122"/>
              <a:gd name="connsiteY90" fmla="*/ 1655 h 1043781"/>
              <a:gd name="connsiteX91" fmla="*/ 627177 w 798122"/>
              <a:gd name="connsiteY91" fmla="*/ 106667 h 1043781"/>
              <a:gd name="connsiteX92" fmla="*/ 665702 w 798122"/>
              <a:gd name="connsiteY92" fmla="*/ 312393 h 1043781"/>
              <a:gd name="connsiteX93" fmla="*/ 516367 w 798122"/>
              <a:gd name="connsiteY93" fmla="*/ 761687 h 1043781"/>
              <a:gd name="connsiteX94" fmla="*/ 569217 w 798122"/>
              <a:gd name="connsiteY94" fmla="*/ 815032 h 1043781"/>
              <a:gd name="connsiteX95" fmla="*/ 550771 w 798122"/>
              <a:gd name="connsiteY95" fmla="*/ 855293 h 1043781"/>
              <a:gd name="connsiteX96" fmla="*/ 569217 w 798122"/>
              <a:gd name="connsiteY96" fmla="*/ 897584 h 1043781"/>
              <a:gd name="connsiteX97" fmla="*/ 569217 w 798122"/>
              <a:gd name="connsiteY97" fmla="*/ 907863 h 1043781"/>
              <a:gd name="connsiteX98" fmla="*/ 511504 w 798122"/>
              <a:gd name="connsiteY98" fmla="*/ 965817 h 1043781"/>
              <a:gd name="connsiteX99" fmla="*/ 506206 w 798122"/>
              <a:gd name="connsiteY99" fmla="*/ 977988 h 1043781"/>
              <a:gd name="connsiteX100" fmla="*/ 398921 w 798122"/>
              <a:gd name="connsiteY100" fmla="*/ 1043781 h 1043781"/>
              <a:gd name="connsiteX101" fmla="*/ 286280 w 798122"/>
              <a:gd name="connsiteY101" fmla="*/ 965817 h 1043781"/>
              <a:gd name="connsiteX102" fmla="*/ 228626 w 798122"/>
              <a:gd name="connsiteY102" fmla="*/ 907863 h 1043781"/>
              <a:gd name="connsiteX103" fmla="*/ 228626 w 798122"/>
              <a:gd name="connsiteY103" fmla="*/ 897584 h 1043781"/>
              <a:gd name="connsiteX104" fmla="*/ 247072 w 798122"/>
              <a:gd name="connsiteY104" fmla="*/ 855293 h 1043781"/>
              <a:gd name="connsiteX105" fmla="*/ 228626 w 798122"/>
              <a:gd name="connsiteY105" fmla="*/ 815032 h 1043781"/>
              <a:gd name="connsiteX106" fmla="*/ 281180 w 798122"/>
              <a:gd name="connsiteY106" fmla="*/ 761709 h 1043781"/>
              <a:gd name="connsiteX107" fmla="*/ 131566 w 798122"/>
              <a:gd name="connsiteY107" fmla="*/ 312925 h 1043781"/>
              <a:gd name="connsiteX108" fmla="*/ 166927 w 798122"/>
              <a:gd name="connsiteY108" fmla="*/ 118026 h 1043781"/>
              <a:gd name="connsiteX109" fmla="*/ 398551 w 798122"/>
              <a:gd name="connsiteY109" fmla="*/ 1655 h 1043781"/>
              <a:gd name="connsiteX110" fmla="*/ 736020 w 798122"/>
              <a:gd name="connsiteY110" fmla="*/ 0 h 1043781"/>
              <a:gd name="connsiteX111" fmla="*/ 750409 w 798122"/>
              <a:gd name="connsiteY111" fmla="*/ 14395 h 1043781"/>
              <a:gd name="connsiteX112" fmla="*/ 750409 w 798122"/>
              <a:gd name="connsiteY112" fmla="*/ 47719 h 1043781"/>
              <a:gd name="connsiteX113" fmla="*/ 783733 w 798122"/>
              <a:gd name="connsiteY113" fmla="*/ 47719 h 1043781"/>
              <a:gd name="connsiteX114" fmla="*/ 798122 w 798122"/>
              <a:gd name="connsiteY114" fmla="*/ 62113 h 1043781"/>
              <a:gd name="connsiteX115" fmla="*/ 783733 w 798122"/>
              <a:gd name="connsiteY115" fmla="*/ 76508 h 1043781"/>
              <a:gd name="connsiteX116" fmla="*/ 750409 w 798122"/>
              <a:gd name="connsiteY116" fmla="*/ 76508 h 1043781"/>
              <a:gd name="connsiteX117" fmla="*/ 750409 w 798122"/>
              <a:gd name="connsiteY117" fmla="*/ 109832 h 1043781"/>
              <a:gd name="connsiteX118" fmla="*/ 736020 w 798122"/>
              <a:gd name="connsiteY118" fmla="*/ 124221 h 1043781"/>
              <a:gd name="connsiteX119" fmla="*/ 721620 w 798122"/>
              <a:gd name="connsiteY119" fmla="*/ 109832 h 1043781"/>
              <a:gd name="connsiteX120" fmla="*/ 721620 w 798122"/>
              <a:gd name="connsiteY120" fmla="*/ 76508 h 1043781"/>
              <a:gd name="connsiteX121" fmla="*/ 688301 w 798122"/>
              <a:gd name="connsiteY121" fmla="*/ 76508 h 1043781"/>
              <a:gd name="connsiteX122" fmla="*/ 673912 w 798122"/>
              <a:gd name="connsiteY122" fmla="*/ 62113 h 1043781"/>
              <a:gd name="connsiteX123" fmla="*/ 688301 w 798122"/>
              <a:gd name="connsiteY123" fmla="*/ 47719 h 1043781"/>
              <a:gd name="connsiteX124" fmla="*/ 721620 w 798122"/>
              <a:gd name="connsiteY124" fmla="*/ 47719 h 1043781"/>
              <a:gd name="connsiteX125" fmla="*/ 721620 w 798122"/>
              <a:gd name="connsiteY125" fmla="*/ 14395 h 1043781"/>
              <a:gd name="connsiteX126" fmla="*/ 736020 w 798122"/>
              <a:gd name="connsiteY126" fmla="*/ 0 h 1043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798122" h="1043781">
                <a:moveTo>
                  <a:pt x="317847" y="965834"/>
                </a:moveTo>
                <a:cubicBezTo>
                  <a:pt x="333396" y="995472"/>
                  <a:pt x="364485" y="1014992"/>
                  <a:pt x="398921" y="1014992"/>
                </a:cubicBezTo>
                <a:cubicBezTo>
                  <a:pt x="433191" y="1014992"/>
                  <a:pt x="464130" y="996165"/>
                  <a:pt x="480007" y="965834"/>
                </a:cubicBezTo>
                <a:close/>
                <a:moveTo>
                  <a:pt x="689956" y="886327"/>
                </a:moveTo>
                <a:cubicBezTo>
                  <a:pt x="697908" y="886327"/>
                  <a:pt x="704351" y="892775"/>
                  <a:pt x="704351" y="900722"/>
                </a:cubicBezTo>
                <a:lnTo>
                  <a:pt x="704351" y="907513"/>
                </a:lnTo>
                <a:lnTo>
                  <a:pt x="711148" y="907513"/>
                </a:lnTo>
                <a:cubicBezTo>
                  <a:pt x="719100" y="907513"/>
                  <a:pt x="725542" y="913961"/>
                  <a:pt x="725542" y="921908"/>
                </a:cubicBezTo>
                <a:cubicBezTo>
                  <a:pt x="725542" y="929854"/>
                  <a:pt x="719100" y="936302"/>
                  <a:pt x="711148" y="936302"/>
                </a:cubicBezTo>
                <a:lnTo>
                  <a:pt x="704351" y="936302"/>
                </a:lnTo>
                <a:lnTo>
                  <a:pt x="704351" y="943104"/>
                </a:lnTo>
                <a:cubicBezTo>
                  <a:pt x="704351" y="951051"/>
                  <a:pt x="697908" y="957499"/>
                  <a:pt x="689956" y="957499"/>
                </a:cubicBezTo>
                <a:cubicBezTo>
                  <a:pt x="682004" y="957499"/>
                  <a:pt x="675562" y="951051"/>
                  <a:pt x="675562" y="943104"/>
                </a:cubicBezTo>
                <a:lnTo>
                  <a:pt x="675562" y="936302"/>
                </a:lnTo>
                <a:lnTo>
                  <a:pt x="668759" y="936302"/>
                </a:lnTo>
                <a:cubicBezTo>
                  <a:pt x="660812" y="936302"/>
                  <a:pt x="654370" y="929854"/>
                  <a:pt x="654370" y="921908"/>
                </a:cubicBezTo>
                <a:cubicBezTo>
                  <a:pt x="654370" y="913961"/>
                  <a:pt x="660812" y="907513"/>
                  <a:pt x="668759" y="907513"/>
                </a:cubicBezTo>
                <a:lnTo>
                  <a:pt x="675562" y="907513"/>
                </a:lnTo>
                <a:lnTo>
                  <a:pt x="675562" y="900722"/>
                </a:lnTo>
                <a:cubicBezTo>
                  <a:pt x="675562" y="892775"/>
                  <a:pt x="682004" y="886327"/>
                  <a:pt x="689956" y="886327"/>
                </a:cubicBezTo>
                <a:close/>
                <a:moveTo>
                  <a:pt x="286597" y="868403"/>
                </a:moveTo>
                <a:cubicBezTo>
                  <a:pt x="270504" y="868403"/>
                  <a:pt x="257415" y="881492"/>
                  <a:pt x="257415" y="897584"/>
                </a:cubicBezTo>
                <a:lnTo>
                  <a:pt x="257415" y="907863"/>
                </a:lnTo>
                <a:cubicBezTo>
                  <a:pt x="257415" y="923956"/>
                  <a:pt x="270504" y="937044"/>
                  <a:pt x="286597" y="937044"/>
                </a:cubicBezTo>
                <a:lnTo>
                  <a:pt x="511246" y="937044"/>
                </a:lnTo>
                <a:cubicBezTo>
                  <a:pt x="527333" y="937044"/>
                  <a:pt x="540428" y="923956"/>
                  <a:pt x="540428" y="907863"/>
                </a:cubicBezTo>
                <a:lnTo>
                  <a:pt x="540428" y="897584"/>
                </a:lnTo>
                <a:cubicBezTo>
                  <a:pt x="540428" y="881492"/>
                  <a:pt x="527333" y="868403"/>
                  <a:pt x="511246" y="868403"/>
                </a:cubicBezTo>
                <a:close/>
                <a:moveTo>
                  <a:pt x="281997" y="790450"/>
                </a:moveTo>
                <a:cubicBezTo>
                  <a:pt x="268441" y="790450"/>
                  <a:pt x="257415" y="801486"/>
                  <a:pt x="257415" y="815032"/>
                </a:cubicBezTo>
                <a:cubicBezTo>
                  <a:pt x="257415" y="828583"/>
                  <a:pt x="268441" y="839614"/>
                  <a:pt x="281997" y="839614"/>
                </a:cubicBezTo>
                <a:lnTo>
                  <a:pt x="286597" y="839614"/>
                </a:lnTo>
                <a:lnTo>
                  <a:pt x="515846" y="839614"/>
                </a:lnTo>
                <a:cubicBezTo>
                  <a:pt x="529402" y="839614"/>
                  <a:pt x="540428" y="828583"/>
                  <a:pt x="540428" y="815032"/>
                </a:cubicBezTo>
                <a:cubicBezTo>
                  <a:pt x="540428" y="801486"/>
                  <a:pt x="529402" y="790450"/>
                  <a:pt x="515846" y="790450"/>
                </a:cubicBezTo>
                <a:close/>
                <a:moveTo>
                  <a:pt x="45096" y="631153"/>
                </a:moveTo>
                <a:cubicBezTo>
                  <a:pt x="53048" y="631153"/>
                  <a:pt x="59491" y="637601"/>
                  <a:pt x="59491" y="645548"/>
                </a:cubicBezTo>
                <a:lnTo>
                  <a:pt x="59491" y="661866"/>
                </a:lnTo>
                <a:lnTo>
                  <a:pt x="75809" y="661866"/>
                </a:lnTo>
                <a:cubicBezTo>
                  <a:pt x="83761" y="661866"/>
                  <a:pt x="90203" y="668308"/>
                  <a:pt x="90203" y="676255"/>
                </a:cubicBezTo>
                <a:cubicBezTo>
                  <a:pt x="90203" y="684207"/>
                  <a:pt x="83761" y="690655"/>
                  <a:pt x="75809" y="690655"/>
                </a:cubicBezTo>
                <a:lnTo>
                  <a:pt x="59491" y="690655"/>
                </a:lnTo>
                <a:lnTo>
                  <a:pt x="59491" y="706968"/>
                </a:lnTo>
                <a:cubicBezTo>
                  <a:pt x="59491" y="714915"/>
                  <a:pt x="53048" y="721362"/>
                  <a:pt x="45096" y="721362"/>
                </a:cubicBezTo>
                <a:cubicBezTo>
                  <a:pt x="37149" y="721362"/>
                  <a:pt x="30707" y="714915"/>
                  <a:pt x="30707" y="706968"/>
                </a:cubicBezTo>
                <a:lnTo>
                  <a:pt x="30707" y="690655"/>
                </a:lnTo>
                <a:lnTo>
                  <a:pt x="14394" y="690655"/>
                </a:lnTo>
                <a:cubicBezTo>
                  <a:pt x="6442" y="690655"/>
                  <a:pt x="0" y="684207"/>
                  <a:pt x="0" y="676255"/>
                </a:cubicBezTo>
                <a:cubicBezTo>
                  <a:pt x="0" y="668308"/>
                  <a:pt x="6442" y="661866"/>
                  <a:pt x="14394" y="661866"/>
                </a:cubicBezTo>
                <a:lnTo>
                  <a:pt x="30707" y="661866"/>
                </a:lnTo>
                <a:lnTo>
                  <a:pt x="30707" y="645548"/>
                </a:lnTo>
                <a:cubicBezTo>
                  <a:pt x="30707" y="637601"/>
                  <a:pt x="37149" y="631153"/>
                  <a:pt x="45096" y="631153"/>
                </a:cubicBezTo>
                <a:close/>
                <a:moveTo>
                  <a:pt x="374339" y="404354"/>
                </a:moveTo>
                <a:lnTo>
                  <a:pt x="374339" y="761666"/>
                </a:lnTo>
                <a:lnTo>
                  <a:pt x="423498" y="761666"/>
                </a:lnTo>
                <a:lnTo>
                  <a:pt x="423498" y="404354"/>
                </a:lnTo>
                <a:close/>
                <a:moveTo>
                  <a:pt x="480523" y="319093"/>
                </a:moveTo>
                <a:cubicBezTo>
                  <a:pt x="464952" y="319093"/>
                  <a:pt x="452287" y="331763"/>
                  <a:pt x="452287" y="347329"/>
                </a:cubicBezTo>
                <a:cubicBezTo>
                  <a:pt x="452287" y="362895"/>
                  <a:pt x="464952" y="375565"/>
                  <a:pt x="480523" y="375565"/>
                </a:cubicBezTo>
                <a:cubicBezTo>
                  <a:pt x="496094" y="375565"/>
                  <a:pt x="508759" y="362895"/>
                  <a:pt x="508759" y="347329"/>
                </a:cubicBezTo>
                <a:cubicBezTo>
                  <a:pt x="508759" y="331763"/>
                  <a:pt x="496094" y="319093"/>
                  <a:pt x="480523" y="319093"/>
                </a:cubicBezTo>
                <a:close/>
                <a:moveTo>
                  <a:pt x="317320" y="319093"/>
                </a:moveTo>
                <a:cubicBezTo>
                  <a:pt x="301749" y="319093"/>
                  <a:pt x="289084" y="331763"/>
                  <a:pt x="289084" y="347329"/>
                </a:cubicBezTo>
                <a:cubicBezTo>
                  <a:pt x="289084" y="362895"/>
                  <a:pt x="301749" y="375565"/>
                  <a:pt x="317320" y="375565"/>
                </a:cubicBezTo>
                <a:cubicBezTo>
                  <a:pt x="332886" y="375565"/>
                  <a:pt x="345550" y="362895"/>
                  <a:pt x="345550" y="347329"/>
                </a:cubicBezTo>
                <a:cubicBezTo>
                  <a:pt x="345550" y="331763"/>
                  <a:pt x="332886" y="319093"/>
                  <a:pt x="317320" y="319093"/>
                </a:cubicBezTo>
                <a:close/>
                <a:moveTo>
                  <a:pt x="398551" y="30444"/>
                </a:moveTo>
                <a:cubicBezTo>
                  <a:pt x="315165" y="30444"/>
                  <a:pt x="237314" y="69464"/>
                  <a:pt x="190300" y="134828"/>
                </a:cubicBezTo>
                <a:cubicBezTo>
                  <a:pt x="152108" y="187914"/>
                  <a:pt x="140652" y="249495"/>
                  <a:pt x="158856" y="303769"/>
                </a:cubicBezTo>
                <a:cubicBezTo>
                  <a:pt x="210959" y="459106"/>
                  <a:pt x="294044" y="709122"/>
                  <a:pt x="311501" y="761666"/>
                </a:cubicBezTo>
                <a:lnTo>
                  <a:pt x="345550" y="761666"/>
                </a:lnTo>
                <a:lnTo>
                  <a:pt x="345550" y="404354"/>
                </a:lnTo>
                <a:lnTo>
                  <a:pt x="322940" y="404354"/>
                </a:lnTo>
                <a:lnTo>
                  <a:pt x="322940" y="404064"/>
                </a:lnTo>
                <a:cubicBezTo>
                  <a:pt x="321092" y="404246"/>
                  <a:pt x="319217" y="404354"/>
                  <a:pt x="317320" y="404354"/>
                </a:cubicBezTo>
                <a:cubicBezTo>
                  <a:pt x="285877" y="404354"/>
                  <a:pt x="260295" y="378767"/>
                  <a:pt x="260295" y="347329"/>
                </a:cubicBezTo>
                <a:cubicBezTo>
                  <a:pt x="260295" y="315885"/>
                  <a:pt x="285877" y="290304"/>
                  <a:pt x="317320" y="290304"/>
                </a:cubicBezTo>
                <a:cubicBezTo>
                  <a:pt x="348758" y="290304"/>
                  <a:pt x="374339" y="315885"/>
                  <a:pt x="374339" y="347329"/>
                </a:cubicBezTo>
                <a:lnTo>
                  <a:pt x="374339" y="375565"/>
                </a:lnTo>
                <a:lnTo>
                  <a:pt x="423498" y="375565"/>
                </a:lnTo>
                <a:lnTo>
                  <a:pt x="423498" y="347329"/>
                </a:lnTo>
                <a:cubicBezTo>
                  <a:pt x="423498" y="315885"/>
                  <a:pt x="449079" y="290304"/>
                  <a:pt x="480523" y="290304"/>
                </a:cubicBezTo>
                <a:cubicBezTo>
                  <a:pt x="511966" y="290304"/>
                  <a:pt x="537548" y="315885"/>
                  <a:pt x="537548" y="347329"/>
                </a:cubicBezTo>
                <a:cubicBezTo>
                  <a:pt x="537548" y="378767"/>
                  <a:pt x="511966" y="404354"/>
                  <a:pt x="480523" y="404354"/>
                </a:cubicBezTo>
                <a:lnTo>
                  <a:pt x="452287" y="404354"/>
                </a:lnTo>
                <a:lnTo>
                  <a:pt x="452287" y="761666"/>
                </a:lnTo>
                <a:lnTo>
                  <a:pt x="485832" y="761666"/>
                </a:lnTo>
                <a:cubicBezTo>
                  <a:pt x="504245" y="709853"/>
                  <a:pt x="592676" y="459546"/>
                  <a:pt x="638068" y="304317"/>
                </a:cubicBezTo>
                <a:cubicBezTo>
                  <a:pt x="655864" y="243456"/>
                  <a:pt x="643183" y="176023"/>
                  <a:pt x="604142" y="123931"/>
                </a:cubicBezTo>
                <a:cubicBezTo>
                  <a:pt x="558960" y="63645"/>
                  <a:pt x="485944" y="30444"/>
                  <a:pt x="398551" y="30444"/>
                </a:cubicBezTo>
                <a:close/>
                <a:moveTo>
                  <a:pt x="398551" y="1655"/>
                </a:moveTo>
                <a:cubicBezTo>
                  <a:pt x="495229" y="1655"/>
                  <a:pt x="576428" y="38950"/>
                  <a:pt x="627177" y="106667"/>
                </a:cubicBezTo>
                <a:cubicBezTo>
                  <a:pt x="671629" y="165970"/>
                  <a:pt x="686029" y="242876"/>
                  <a:pt x="665702" y="312393"/>
                </a:cubicBezTo>
                <a:cubicBezTo>
                  <a:pt x="622432" y="460363"/>
                  <a:pt x="540439" y="693766"/>
                  <a:pt x="516367" y="761687"/>
                </a:cubicBezTo>
                <a:cubicBezTo>
                  <a:pt x="545548" y="761972"/>
                  <a:pt x="569217" y="785781"/>
                  <a:pt x="569217" y="815032"/>
                </a:cubicBezTo>
                <a:cubicBezTo>
                  <a:pt x="569217" y="831103"/>
                  <a:pt x="562044" y="845497"/>
                  <a:pt x="550771" y="855293"/>
                </a:cubicBezTo>
                <a:cubicBezTo>
                  <a:pt x="562092" y="865883"/>
                  <a:pt x="569217" y="880901"/>
                  <a:pt x="569217" y="897584"/>
                </a:cubicBezTo>
                <a:lnTo>
                  <a:pt x="569217" y="907863"/>
                </a:lnTo>
                <a:cubicBezTo>
                  <a:pt x="569217" y="939736"/>
                  <a:pt x="543351" y="965678"/>
                  <a:pt x="511504" y="965817"/>
                </a:cubicBezTo>
                <a:cubicBezTo>
                  <a:pt x="509946" y="969965"/>
                  <a:pt x="508216" y="974044"/>
                  <a:pt x="506206" y="977988"/>
                </a:cubicBezTo>
                <a:cubicBezTo>
                  <a:pt x="485547" y="1018576"/>
                  <a:pt x="444432" y="1043781"/>
                  <a:pt x="398921" y="1043781"/>
                </a:cubicBezTo>
                <a:cubicBezTo>
                  <a:pt x="348656" y="1043781"/>
                  <a:pt x="303737" y="1012193"/>
                  <a:pt x="286280" y="965817"/>
                </a:cubicBezTo>
                <a:cubicBezTo>
                  <a:pt x="254460" y="965646"/>
                  <a:pt x="228626" y="939720"/>
                  <a:pt x="228626" y="907863"/>
                </a:cubicBezTo>
                <a:lnTo>
                  <a:pt x="228626" y="897584"/>
                </a:lnTo>
                <a:cubicBezTo>
                  <a:pt x="228626" y="880901"/>
                  <a:pt x="235751" y="865883"/>
                  <a:pt x="247072" y="855293"/>
                </a:cubicBezTo>
                <a:cubicBezTo>
                  <a:pt x="235799" y="845497"/>
                  <a:pt x="228626" y="831103"/>
                  <a:pt x="228626" y="815032"/>
                </a:cubicBezTo>
                <a:cubicBezTo>
                  <a:pt x="228626" y="785883"/>
                  <a:pt x="252133" y="762150"/>
                  <a:pt x="281180" y="761709"/>
                </a:cubicBezTo>
                <a:cubicBezTo>
                  <a:pt x="258780" y="694293"/>
                  <a:pt x="181155" y="460772"/>
                  <a:pt x="131566" y="312925"/>
                </a:cubicBezTo>
                <a:cubicBezTo>
                  <a:pt x="110375" y="249764"/>
                  <a:pt x="123265" y="178721"/>
                  <a:pt x="166927" y="118026"/>
                </a:cubicBezTo>
                <a:cubicBezTo>
                  <a:pt x="219341" y="45156"/>
                  <a:pt x="305924" y="1655"/>
                  <a:pt x="398551" y="1655"/>
                </a:cubicBezTo>
                <a:close/>
                <a:moveTo>
                  <a:pt x="736020" y="0"/>
                </a:moveTo>
                <a:cubicBezTo>
                  <a:pt x="743972" y="0"/>
                  <a:pt x="750409" y="6448"/>
                  <a:pt x="750409" y="14395"/>
                </a:cubicBezTo>
                <a:lnTo>
                  <a:pt x="750409" y="47719"/>
                </a:lnTo>
                <a:lnTo>
                  <a:pt x="783733" y="47719"/>
                </a:lnTo>
                <a:cubicBezTo>
                  <a:pt x="791680" y="47719"/>
                  <a:pt x="798122" y="54166"/>
                  <a:pt x="798122" y="62113"/>
                </a:cubicBezTo>
                <a:cubicBezTo>
                  <a:pt x="798122" y="70060"/>
                  <a:pt x="791680" y="76508"/>
                  <a:pt x="783733" y="76508"/>
                </a:cubicBezTo>
                <a:lnTo>
                  <a:pt x="750409" y="76508"/>
                </a:lnTo>
                <a:lnTo>
                  <a:pt x="750409" y="109832"/>
                </a:lnTo>
                <a:cubicBezTo>
                  <a:pt x="750409" y="117779"/>
                  <a:pt x="743972" y="124221"/>
                  <a:pt x="736020" y="124221"/>
                </a:cubicBezTo>
                <a:cubicBezTo>
                  <a:pt x="728062" y="124221"/>
                  <a:pt x="721620" y="117779"/>
                  <a:pt x="721620" y="109832"/>
                </a:cubicBezTo>
                <a:lnTo>
                  <a:pt x="721620" y="76508"/>
                </a:lnTo>
                <a:lnTo>
                  <a:pt x="688301" y="76508"/>
                </a:lnTo>
                <a:cubicBezTo>
                  <a:pt x="680354" y="76508"/>
                  <a:pt x="673912" y="70060"/>
                  <a:pt x="673912" y="62113"/>
                </a:cubicBezTo>
                <a:cubicBezTo>
                  <a:pt x="673912" y="54166"/>
                  <a:pt x="680354" y="47719"/>
                  <a:pt x="688301" y="47719"/>
                </a:cubicBezTo>
                <a:lnTo>
                  <a:pt x="721620" y="47719"/>
                </a:lnTo>
                <a:lnTo>
                  <a:pt x="721620" y="14395"/>
                </a:lnTo>
                <a:cubicBezTo>
                  <a:pt x="721620" y="6448"/>
                  <a:pt x="728062" y="0"/>
                  <a:pt x="736020" y="0"/>
                </a:cubicBezTo>
                <a:close/>
              </a:path>
            </a:pathLst>
          </a:custGeom>
          <a:solidFill>
            <a:schemeClr val="accent1"/>
          </a:solidFill>
          <a:ln w="0" cap="flat">
            <a:noFill/>
            <a:prstDash val="solid"/>
            <a:miter/>
          </a:ln>
        </p:spPr>
        <p:txBody>
          <a:bodyPr wrap="square" rtlCol="0" anchor="ctr">
            <a:noAutofit/>
          </a:bodyPr>
          <a:lstStyle/>
          <a:p>
            <a:endParaRPr lang="en-US">
              <a:solidFill>
                <a:schemeClr val="accent1"/>
              </a:solidFill>
              <a:latin typeface="Raleway" pitchFamily="2" charset="0"/>
            </a:endParaRPr>
          </a:p>
        </p:txBody>
      </p:sp>
      <p:sp>
        <p:nvSpPr>
          <p:cNvPr id="12" name="Freeform 11">
            <a:extLst>
              <a:ext uri="{FF2B5EF4-FFF2-40B4-BE49-F238E27FC236}">
                <a16:creationId xmlns:a16="http://schemas.microsoft.com/office/drawing/2014/main" id="{0835535C-02BA-3686-6D48-3115837E603B}"/>
              </a:ext>
            </a:extLst>
          </p:cNvPr>
          <p:cNvSpPr/>
          <p:nvPr/>
        </p:nvSpPr>
        <p:spPr>
          <a:xfrm>
            <a:off x="12403293" y="5438634"/>
            <a:ext cx="1156268" cy="1119538"/>
          </a:xfrm>
          <a:custGeom>
            <a:avLst/>
            <a:gdLst>
              <a:gd name="connsiteX0" fmla="*/ 895973 w 1156268"/>
              <a:gd name="connsiteY0" fmla="*/ 1017887 h 1119538"/>
              <a:gd name="connsiteX1" fmla="*/ 868299 w 1156268"/>
              <a:gd name="connsiteY1" fmla="*/ 1045567 h 1119538"/>
              <a:gd name="connsiteX2" fmla="*/ 895973 w 1156268"/>
              <a:gd name="connsiteY2" fmla="*/ 1073241 h 1119538"/>
              <a:gd name="connsiteX3" fmla="*/ 923653 w 1156268"/>
              <a:gd name="connsiteY3" fmla="*/ 1045567 h 1119538"/>
              <a:gd name="connsiteX4" fmla="*/ 895973 w 1156268"/>
              <a:gd name="connsiteY4" fmla="*/ 1017887 h 1119538"/>
              <a:gd name="connsiteX5" fmla="*/ 492958 w 1156268"/>
              <a:gd name="connsiteY5" fmla="*/ 1017887 h 1119538"/>
              <a:gd name="connsiteX6" fmla="*/ 465278 w 1156268"/>
              <a:gd name="connsiteY6" fmla="*/ 1045567 h 1119538"/>
              <a:gd name="connsiteX7" fmla="*/ 492958 w 1156268"/>
              <a:gd name="connsiteY7" fmla="*/ 1073241 h 1119538"/>
              <a:gd name="connsiteX8" fmla="*/ 520631 w 1156268"/>
              <a:gd name="connsiteY8" fmla="*/ 1045567 h 1119538"/>
              <a:gd name="connsiteX9" fmla="*/ 492958 w 1156268"/>
              <a:gd name="connsiteY9" fmla="*/ 1017887 h 1119538"/>
              <a:gd name="connsiteX10" fmla="*/ 215541 w 1156268"/>
              <a:gd name="connsiteY10" fmla="*/ 375473 h 1119538"/>
              <a:gd name="connsiteX11" fmla="*/ 229819 w 1156268"/>
              <a:gd name="connsiteY11" fmla="*/ 396434 h 1119538"/>
              <a:gd name="connsiteX12" fmla="*/ 255704 w 1156268"/>
              <a:gd name="connsiteY12" fmla="*/ 448204 h 1119538"/>
              <a:gd name="connsiteX13" fmla="*/ 268641 w 1156268"/>
              <a:gd name="connsiteY13" fmla="*/ 503021 h 1119538"/>
              <a:gd name="connsiteX14" fmla="*/ 268641 w 1156268"/>
              <a:gd name="connsiteY14" fmla="*/ 803318 h 1119538"/>
              <a:gd name="connsiteX15" fmla="*/ 284219 w 1156268"/>
              <a:gd name="connsiteY15" fmla="*/ 818895 h 1119538"/>
              <a:gd name="connsiteX16" fmla="*/ 985468 w 1156268"/>
              <a:gd name="connsiteY16" fmla="*/ 818895 h 1119538"/>
              <a:gd name="connsiteX17" fmla="*/ 1014650 w 1156268"/>
              <a:gd name="connsiteY17" fmla="*/ 796808 h 1119538"/>
              <a:gd name="connsiteX18" fmla="*/ 1124189 w 1156268"/>
              <a:gd name="connsiteY18" fmla="*/ 448204 h 1119538"/>
              <a:gd name="connsiteX19" fmla="*/ 1108748 w 1156268"/>
              <a:gd name="connsiteY19" fmla="*/ 434653 h 1119538"/>
              <a:gd name="connsiteX20" fmla="*/ 441116 w 1156268"/>
              <a:gd name="connsiteY20" fmla="*/ 434653 h 1119538"/>
              <a:gd name="connsiteX21" fmla="*/ 366745 w 1156268"/>
              <a:gd name="connsiteY21" fmla="*/ 388904 h 1119538"/>
              <a:gd name="connsiteX22" fmla="*/ 359961 w 1156268"/>
              <a:gd name="connsiteY22" fmla="*/ 375473 h 1119538"/>
              <a:gd name="connsiteX23" fmla="*/ 75146 w 1156268"/>
              <a:gd name="connsiteY23" fmla="*/ 257129 h 1119538"/>
              <a:gd name="connsiteX24" fmla="*/ 31942 w 1156268"/>
              <a:gd name="connsiteY24" fmla="*/ 300327 h 1119538"/>
              <a:gd name="connsiteX25" fmla="*/ 75146 w 1156268"/>
              <a:gd name="connsiteY25" fmla="*/ 343531 h 1119538"/>
              <a:gd name="connsiteX26" fmla="*/ 125706 w 1156268"/>
              <a:gd name="connsiteY26" fmla="*/ 343531 h 1119538"/>
              <a:gd name="connsiteX27" fmla="*/ 343823 w 1156268"/>
              <a:gd name="connsiteY27" fmla="*/ 343531 h 1119538"/>
              <a:gd name="connsiteX28" fmla="*/ 317854 w 1156268"/>
              <a:gd name="connsiteY28" fmla="*/ 292136 h 1119538"/>
              <a:gd name="connsiteX29" fmla="*/ 260945 w 1156268"/>
              <a:gd name="connsiteY29" fmla="*/ 257129 h 1119538"/>
              <a:gd name="connsiteX30" fmla="*/ 948948 w 1156268"/>
              <a:gd name="connsiteY30" fmla="*/ 238523 h 1119538"/>
              <a:gd name="connsiteX31" fmla="*/ 1047380 w 1156268"/>
              <a:gd name="connsiteY31" fmla="*/ 238523 h 1119538"/>
              <a:gd name="connsiteX32" fmla="*/ 1082273 w 1156268"/>
              <a:gd name="connsiteY32" fmla="*/ 273416 h 1119538"/>
              <a:gd name="connsiteX33" fmla="*/ 1082273 w 1156268"/>
              <a:gd name="connsiteY33" fmla="*/ 358625 h 1119538"/>
              <a:gd name="connsiteX34" fmla="*/ 1066302 w 1156268"/>
              <a:gd name="connsiteY34" fmla="*/ 374596 h 1119538"/>
              <a:gd name="connsiteX35" fmla="*/ 1050331 w 1156268"/>
              <a:gd name="connsiteY35" fmla="*/ 358625 h 1119538"/>
              <a:gd name="connsiteX36" fmla="*/ 1050331 w 1156268"/>
              <a:gd name="connsiteY36" fmla="*/ 273416 h 1119538"/>
              <a:gd name="connsiteX37" fmla="*/ 1047380 w 1156268"/>
              <a:gd name="connsiteY37" fmla="*/ 270465 h 1119538"/>
              <a:gd name="connsiteX38" fmla="*/ 948948 w 1156268"/>
              <a:gd name="connsiteY38" fmla="*/ 270465 h 1119538"/>
              <a:gd name="connsiteX39" fmla="*/ 945997 w 1156268"/>
              <a:gd name="connsiteY39" fmla="*/ 273416 h 1119538"/>
              <a:gd name="connsiteX40" fmla="*/ 945997 w 1156268"/>
              <a:gd name="connsiteY40" fmla="*/ 358625 h 1119538"/>
              <a:gd name="connsiteX41" fmla="*/ 930020 w 1156268"/>
              <a:gd name="connsiteY41" fmla="*/ 374596 h 1119538"/>
              <a:gd name="connsiteX42" fmla="*/ 914055 w 1156268"/>
              <a:gd name="connsiteY42" fmla="*/ 358625 h 1119538"/>
              <a:gd name="connsiteX43" fmla="*/ 914055 w 1156268"/>
              <a:gd name="connsiteY43" fmla="*/ 273416 h 1119538"/>
              <a:gd name="connsiteX44" fmla="*/ 948948 w 1156268"/>
              <a:gd name="connsiteY44" fmla="*/ 238523 h 1119538"/>
              <a:gd name="connsiteX45" fmla="*/ 75140 w 1156268"/>
              <a:gd name="connsiteY45" fmla="*/ 225187 h 1119538"/>
              <a:gd name="connsiteX46" fmla="*/ 260945 w 1156268"/>
              <a:gd name="connsiteY46" fmla="*/ 225187 h 1119538"/>
              <a:gd name="connsiteX47" fmla="*/ 346368 w 1156268"/>
              <a:gd name="connsiteY47" fmla="*/ 277727 h 1119538"/>
              <a:gd name="connsiteX48" fmla="*/ 395253 w 1156268"/>
              <a:gd name="connsiteY48" fmla="*/ 374495 h 1119538"/>
              <a:gd name="connsiteX49" fmla="*/ 441116 w 1156268"/>
              <a:gd name="connsiteY49" fmla="*/ 402711 h 1119538"/>
              <a:gd name="connsiteX50" fmla="*/ 1108748 w 1156268"/>
              <a:gd name="connsiteY50" fmla="*/ 402711 h 1119538"/>
              <a:gd name="connsiteX51" fmla="*/ 1156268 w 1156268"/>
              <a:gd name="connsiteY51" fmla="*/ 450231 h 1119538"/>
              <a:gd name="connsiteX52" fmla="*/ 1156268 w 1156268"/>
              <a:gd name="connsiteY52" fmla="*/ 452681 h 1119538"/>
              <a:gd name="connsiteX53" fmla="*/ 1155529 w 1156268"/>
              <a:gd name="connsiteY53" fmla="*/ 455012 h 1119538"/>
              <a:gd name="connsiteX54" fmla="*/ 1044065 w 1156268"/>
              <a:gd name="connsiteY54" fmla="*/ 809756 h 1119538"/>
              <a:gd name="connsiteX55" fmla="*/ 1043206 w 1156268"/>
              <a:gd name="connsiteY55" fmla="*/ 811253 h 1119538"/>
              <a:gd name="connsiteX56" fmla="*/ 985468 w 1156268"/>
              <a:gd name="connsiteY56" fmla="*/ 850832 h 1119538"/>
              <a:gd name="connsiteX57" fmla="*/ 284219 w 1156268"/>
              <a:gd name="connsiteY57" fmla="*/ 850832 h 1119538"/>
              <a:gd name="connsiteX58" fmla="*/ 268641 w 1156268"/>
              <a:gd name="connsiteY58" fmla="*/ 847994 h 1119538"/>
              <a:gd name="connsiteX59" fmla="*/ 268641 w 1156268"/>
              <a:gd name="connsiteY59" fmla="*/ 913500 h 1119538"/>
              <a:gd name="connsiteX60" fmla="*/ 309114 w 1156268"/>
              <a:gd name="connsiteY60" fmla="*/ 953979 h 1119538"/>
              <a:gd name="connsiteX61" fmla="*/ 876765 w 1156268"/>
              <a:gd name="connsiteY61" fmla="*/ 953979 h 1119538"/>
              <a:gd name="connsiteX62" fmla="*/ 907622 w 1156268"/>
              <a:gd name="connsiteY62" fmla="*/ 972603 h 1119538"/>
              <a:gd name="connsiteX63" fmla="*/ 969939 w 1156268"/>
              <a:gd name="connsiteY63" fmla="*/ 1045567 h 1119538"/>
              <a:gd name="connsiteX64" fmla="*/ 895973 w 1156268"/>
              <a:gd name="connsiteY64" fmla="*/ 1119538 h 1119538"/>
              <a:gd name="connsiteX65" fmla="*/ 822008 w 1156268"/>
              <a:gd name="connsiteY65" fmla="*/ 1045567 h 1119538"/>
              <a:gd name="connsiteX66" fmla="*/ 852358 w 1156268"/>
              <a:gd name="connsiteY66" fmla="*/ 985915 h 1119538"/>
              <a:gd name="connsiteX67" fmla="*/ 536573 w 1156268"/>
              <a:gd name="connsiteY67" fmla="*/ 985915 h 1119538"/>
              <a:gd name="connsiteX68" fmla="*/ 566923 w 1156268"/>
              <a:gd name="connsiteY68" fmla="*/ 1045567 h 1119538"/>
              <a:gd name="connsiteX69" fmla="*/ 492958 w 1156268"/>
              <a:gd name="connsiteY69" fmla="*/ 1119538 h 1119538"/>
              <a:gd name="connsiteX70" fmla="*/ 418986 w 1156268"/>
              <a:gd name="connsiteY70" fmla="*/ 1045567 h 1119538"/>
              <a:gd name="connsiteX71" fmla="*/ 449343 w 1156268"/>
              <a:gd name="connsiteY71" fmla="*/ 985915 h 1119538"/>
              <a:gd name="connsiteX72" fmla="*/ 309114 w 1156268"/>
              <a:gd name="connsiteY72" fmla="*/ 985915 h 1119538"/>
              <a:gd name="connsiteX73" fmla="*/ 236699 w 1156268"/>
              <a:gd name="connsiteY73" fmla="*/ 913500 h 1119538"/>
              <a:gd name="connsiteX74" fmla="*/ 236699 w 1156268"/>
              <a:gd name="connsiteY74" fmla="*/ 503021 h 1119538"/>
              <a:gd name="connsiteX75" fmla="*/ 227131 w 1156268"/>
              <a:gd name="connsiteY75" fmla="*/ 462488 h 1119538"/>
              <a:gd name="connsiteX76" fmla="*/ 201245 w 1156268"/>
              <a:gd name="connsiteY76" fmla="*/ 410718 h 1119538"/>
              <a:gd name="connsiteX77" fmla="*/ 144217 w 1156268"/>
              <a:gd name="connsiteY77" fmla="*/ 375473 h 1119538"/>
              <a:gd name="connsiteX78" fmla="*/ 75140 w 1156268"/>
              <a:gd name="connsiteY78" fmla="*/ 375473 h 1119538"/>
              <a:gd name="connsiteX79" fmla="*/ 0 w 1156268"/>
              <a:gd name="connsiteY79" fmla="*/ 300327 h 1119538"/>
              <a:gd name="connsiteX80" fmla="*/ 75140 w 1156268"/>
              <a:gd name="connsiteY80" fmla="*/ 225187 h 1119538"/>
              <a:gd name="connsiteX81" fmla="*/ 477809 w 1156268"/>
              <a:gd name="connsiteY81" fmla="*/ 136276 h 1119538"/>
              <a:gd name="connsiteX82" fmla="*/ 576241 w 1156268"/>
              <a:gd name="connsiteY82" fmla="*/ 136276 h 1119538"/>
              <a:gd name="connsiteX83" fmla="*/ 611140 w 1156268"/>
              <a:gd name="connsiteY83" fmla="*/ 171181 h 1119538"/>
              <a:gd name="connsiteX84" fmla="*/ 611140 w 1156268"/>
              <a:gd name="connsiteY84" fmla="*/ 358625 h 1119538"/>
              <a:gd name="connsiteX85" fmla="*/ 595163 w 1156268"/>
              <a:gd name="connsiteY85" fmla="*/ 374596 h 1119538"/>
              <a:gd name="connsiteX86" fmla="*/ 579198 w 1156268"/>
              <a:gd name="connsiteY86" fmla="*/ 358625 h 1119538"/>
              <a:gd name="connsiteX87" fmla="*/ 579198 w 1156268"/>
              <a:gd name="connsiteY87" fmla="*/ 171181 h 1119538"/>
              <a:gd name="connsiteX88" fmla="*/ 576241 w 1156268"/>
              <a:gd name="connsiteY88" fmla="*/ 168218 h 1119538"/>
              <a:gd name="connsiteX89" fmla="*/ 477809 w 1156268"/>
              <a:gd name="connsiteY89" fmla="*/ 168218 h 1119538"/>
              <a:gd name="connsiteX90" fmla="*/ 474858 w 1156268"/>
              <a:gd name="connsiteY90" fmla="*/ 171181 h 1119538"/>
              <a:gd name="connsiteX91" fmla="*/ 474858 w 1156268"/>
              <a:gd name="connsiteY91" fmla="*/ 358625 h 1119538"/>
              <a:gd name="connsiteX92" fmla="*/ 458887 w 1156268"/>
              <a:gd name="connsiteY92" fmla="*/ 374596 h 1119538"/>
              <a:gd name="connsiteX93" fmla="*/ 442916 w 1156268"/>
              <a:gd name="connsiteY93" fmla="*/ 358625 h 1119538"/>
              <a:gd name="connsiteX94" fmla="*/ 442916 w 1156268"/>
              <a:gd name="connsiteY94" fmla="*/ 171181 h 1119538"/>
              <a:gd name="connsiteX95" fmla="*/ 477809 w 1156268"/>
              <a:gd name="connsiteY95" fmla="*/ 136276 h 1119538"/>
              <a:gd name="connsiteX96" fmla="*/ 716309 w 1156268"/>
              <a:gd name="connsiteY96" fmla="*/ 0 h 1119538"/>
              <a:gd name="connsiteX97" fmla="*/ 814735 w 1156268"/>
              <a:gd name="connsiteY97" fmla="*/ 0 h 1119538"/>
              <a:gd name="connsiteX98" fmla="*/ 849640 w 1156268"/>
              <a:gd name="connsiteY98" fmla="*/ 34893 h 1119538"/>
              <a:gd name="connsiteX99" fmla="*/ 849640 w 1156268"/>
              <a:gd name="connsiteY99" fmla="*/ 358631 h 1119538"/>
              <a:gd name="connsiteX100" fmla="*/ 833663 w 1156268"/>
              <a:gd name="connsiteY100" fmla="*/ 374602 h 1119538"/>
              <a:gd name="connsiteX101" fmla="*/ 817698 w 1156268"/>
              <a:gd name="connsiteY101" fmla="*/ 358631 h 1119538"/>
              <a:gd name="connsiteX102" fmla="*/ 817698 w 1156268"/>
              <a:gd name="connsiteY102" fmla="*/ 34893 h 1119538"/>
              <a:gd name="connsiteX103" fmla="*/ 814735 w 1156268"/>
              <a:gd name="connsiteY103" fmla="*/ 31942 h 1119538"/>
              <a:gd name="connsiteX104" fmla="*/ 716309 w 1156268"/>
              <a:gd name="connsiteY104" fmla="*/ 31942 h 1119538"/>
              <a:gd name="connsiteX105" fmla="*/ 713346 w 1156268"/>
              <a:gd name="connsiteY105" fmla="*/ 34893 h 1119538"/>
              <a:gd name="connsiteX106" fmla="*/ 713346 w 1156268"/>
              <a:gd name="connsiteY106" fmla="*/ 358631 h 1119538"/>
              <a:gd name="connsiteX107" fmla="*/ 697375 w 1156268"/>
              <a:gd name="connsiteY107" fmla="*/ 374602 h 1119538"/>
              <a:gd name="connsiteX108" fmla="*/ 681404 w 1156268"/>
              <a:gd name="connsiteY108" fmla="*/ 358631 h 1119538"/>
              <a:gd name="connsiteX109" fmla="*/ 681404 w 1156268"/>
              <a:gd name="connsiteY109" fmla="*/ 34893 h 1119538"/>
              <a:gd name="connsiteX110" fmla="*/ 716309 w 1156268"/>
              <a:gd name="connsiteY110" fmla="*/ 0 h 1119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1156268" h="1119538">
                <a:moveTo>
                  <a:pt x="895973" y="1017887"/>
                </a:moveTo>
                <a:cubicBezTo>
                  <a:pt x="880688" y="1017887"/>
                  <a:pt x="868299" y="1030281"/>
                  <a:pt x="868299" y="1045567"/>
                </a:cubicBezTo>
                <a:cubicBezTo>
                  <a:pt x="868299" y="1060852"/>
                  <a:pt x="880688" y="1073241"/>
                  <a:pt x="895973" y="1073241"/>
                </a:cubicBezTo>
                <a:cubicBezTo>
                  <a:pt x="911259" y="1073241"/>
                  <a:pt x="923653" y="1060852"/>
                  <a:pt x="923653" y="1045567"/>
                </a:cubicBezTo>
                <a:cubicBezTo>
                  <a:pt x="923653" y="1030281"/>
                  <a:pt x="911259" y="1017887"/>
                  <a:pt x="895973" y="1017887"/>
                </a:cubicBezTo>
                <a:close/>
                <a:moveTo>
                  <a:pt x="492958" y="1017887"/>
                </a:moveTo>
                <a:cubicBezTo>
                  <a:pt x="477672" y="1017887"/>
                  <a:pt x="465278" y="1030281"/>
                  <a:pt x="465278" y="1045567"/>
                </a:cubicBezTo>
                <a:cubicBezTo>
                  <a:pt x="465278" y="1060852"/>
                  <a:pt x="477672" y="1073241"/>
                  <a:pt x="492958" y="1073241"/>
                </a:cubicBezTo>
                <a:cubicBezTo>
                  <a:pt x="508243" y="1073241"/>
                  <a:pt x="520631" y="1060852"/>
                  <a:pt x="520631" y="1045567"/>
                </a:cubicBezTo>
                <a:cubicBezTo>
                  <a:pt x="520631" y="1030281"/>
                  <a:pt x="508243" y="1017887"/>
                  <a:pt x="492958" y="1017887"/>
                </a:cubicBezTo>
                <a:close/>
                <a:moveTo>
                  <a:pt x="215541" y="375473"/>
                </a:moveTo>
                <a:cubicBezTo>
                  <a:pt x="221097" y="381715"/>
                  <a:pt x="225950" y="388696"/>
                  <a:pt x="229819" y="396434"/>
                </a:cubicBezTo>
                <a:lnTo>
                  <a:pt x="255704" y="448204"/>
                </a:lnTo>
                <a:cubicBezTo>
                  <a:pt x="264170" y="465141"/>
                  <a:pt x="268641" y="484093"/>
                  <a:pt x="268641" y="503021"/>
                </a:cubicBezTo>
                <a:lnTo>
                  <a:pt x="268641" y="803318"/>
                </a:lnTo>
                <a:cubicBezTo>
                  <a:pt x="268641" y="811908"/>
                  <a:pt x="275628" y="818895"/>
                  <a:pt x="284219" y="818895"/>
                </a:cubicBezTo>
                <a:lnTo>
                  <a:pt x="985468" y="818895"/>
                </a:lnTo>
                <a:cubicBezTo>
                  <a:pt x="995645" y="818895"/>
                  <a:pt x="1006221" y="810871"/>
                  <a:pt x="1014650" y="796808"/>
                </a:cubicBezTo>
                <a:lnTo>
                  <a:pt x="1124189" y="448204"/>
                </a:lnTo>
                <a:cubicBezTo>
                  <a:pt x="1123193" y="440573"/>
                  <a:pt x="1116653" y="434653"/>
                  <a:pt x="1108748" y="434653"/>
                </a:cubicBezTo>
                <a:lnTo>
                  <a:pt x="441116" y="434653"/>
                </a:lnTo>
                <a:cubicBezTo>
                  <a:pt x="409507" y="434653"/>
                  <a:pt x="381005" y="417126"/>
                  <a:pt x="366745" y="388904"/>
                </a:cubicBezTo>
                <a:lnTo>
                  <a:pt x="359961" y="375473"/>
                </a:lnTo>
                <a:close/>
                <a:moveTo>
                  <a:pt x="75146" y="257129"/>
                </a:moveTo>
                <a:cubicBezTo>
                  <a:pt x="51323" y="257129"/>
                  <a:pt x="31942" y="276511"/>
                  <a:pt x="31942" y="300327"/>
                </a:cubicBezTo>
                <a:cubicBezTo>
                  <a:pt x="31942" y="324150"/>
                  <a:pt x="51323" y="343531"/>
                  <a:pt x="75146" y="343531"/>
                </a:cubicBezTo>
                <a:lnTo>
                  <a:pt x="125706" y="343531"/>
                </a:lnTo>
                <a:lnTo>
                  <a:pt x="343823" y="343531"/>
                </a:lnTo>
                <a:lnTo>
                  <a:pt x="317854" y="292136"/>
                </a:lnTo>
                <a:cubicBezTo>
                  <a:pt x="306950" y="270543"/>
                  <a:pt x="285143" y="257129"/>
                  <a:pt x="260945" y="257129"/>
                </a:cubicBezTo>
                <a:close/>
                <a:moveTo>
                  <a:pt x="948948" y="238523"/>
                </a:moveTo>
                <a:lnTo>
                  <a:pt x="1047380" y="238523"/>
                </a:lnTo>
                <a:cubicBezTo>
                  <a:pt x="1066630" y="238523"/>
                  <a:pt x="1082273" y="254184"/>
                  <a:pt x="1082273" y="273416"/>
                </a:cubicBezTo>
                <a:lnTo>
                  <a:pt x="1082273" y="358625"/>
                </a:lnTo>
                <a:cubicBezTo>
                  <a:pt x="1082273" y="367442"/>
                  <a:pt x="1075125" y="374596"/>
                  <a:pt x="1066302" y="374596"/>
                </a:cubicBezTo>
                <a:cubicBezTo>
                  <a:pt x="1057485" y="374596"/>
                  <a:pt x="1050331" y="367442"/>
                  <a:pt x="1050331" y="358625"/>
                </a:cubicBezTo>
                <a:lnTo>
                  <a:pt x="1050331" y="273416"/>
                </a:lnTo>
                <a:cubicBezTo>
                  <a:pt x="1050331" y="271783"/>
                  <a:pt x="1049013" y="270465"/>
                  <a:pt x="1047380" y="270465"/>
                </a:cubicBezTo>
                <a:lnTo>
                  <a:pt x="948948" y="270465"/>
                </a:lnTo>
                <a:cubicBezTo>
                  <a:pt x="947315" y="270465"/>
                  <a:pt x="945997" y="271783"/>
                  <a:pt x="945997" y="273416"/>
                </a:cubicBezTo>
                <a:lnTo>
                  <a:pt x="945997" y="358625"/>
                </a:lnTo>
                <a:cubicBezTo>
                  <a:pt x="945997" y="367442"/>
                  <a:pt x="938843" y="374596"/>
                  <a:pt x="930020" y="374596"/>
                </a:cubicBezTo>
                <a:cubicBezTo>
                  <a:pt x="921209" y="374596"/>
                  <a:pt x="914055" y="367442"/>
                  <a:pt x="914055" y="358625"/>
                </a:cubicBezTo>
                <a:lnTo>
                  <a:pt x="914055" y="273416"/>
                </a:lnTo>
                <a:cubicBezTo>
                  <a:pt x="914055" y="254184"/>
                  <a:pt x="929704" y="238523"/>
                  <a:pt x="948948" y="238523"/>
                </a:cubicBezTo>
                <a:close/>
                <a:moveTo>
                  <a:pt x="75140" y="225187"/>
                </a:moveTo>
                <a:lnTo>
                  <a:pt x="260945" y="225187"/>
                </a:lnTo>
                <a:cubicBezTo>
                  <a:pt x="297257" y="225187"/>
                  <a:pt x="329992" y="245320"/>
                  <a:pt x="346368" y="277727"/>
                </a:cubicBezTo>
                <a:lnTo>
                  <a:pt x="395253" y="374495"/>
                </a:lnTo>
                <a:cubicBezTo>
                  <a:pt x="404047" y="391903"/>
                  <a:pt x="421621" y="402711"/>
                  <a:pt x="441116" y="402711"/>
                </a:cubicBezTo>
                <a:lnTo>
                  <a:pt x="1108748" y="402711"/>
                </a:lnTo>
                <a:cubicBezTo>
                  <a:pt x="1134949" y="402711"/>
                  <a:pt x="1156268" y="424030"/>
                  <a:pt x="1156268" y="450231"/>
                </a:cubicBezTo>
                <a:lnTo>
                  <a:pt x="1156268" y="452681"/>
                </a:lnTo>
                <a:lnTo>
                  <a:pt x="1155529" y="455012"/>
                </a:lnTo>
                <a:lnTo>
                  <a:pt x="1044065" y="809756"/>
                </a:lnTo>
                <a:lnTo>
                  <a:pt x="1043206" y="811253"/>
                </a:lnTo>
                <a:cubicBezTo>
                  <a:pt x="1028803" y="836405"/>
                  <a:pt x="1007759" y="850832"/>
                  <a:pt x="985468" y="850832"/>
                </a:cubicBezTo>
                <a:lnTo>
                  <a:pt x="284219" y="850832"/>
                </a:lnTo>
                <a:cubicBezTo>
                  <a:pt x="278734" y="850832"/>
                  <a:pt x="273547" y="849717"/>
                  <a:pt x="268641" y="847994"/>
                </a:cubicBezTo>
                <a:lnTo>
                  <a:pt x="268641" y="913500"/>
                </a:lnTo>
                <a:cubicBezTo>
                  <a:pt x="268641" y="935826"/>
                  <a:pt x="286794" y="953979"/>
                  <a:pt x="309114" y="953979"/>
                </a:cubicBezTo>
                <a:lnTo>
                  <a:pt x="876765" y="953979"/>
                </a:lnTo>
                <a:cubicBezTo>
                  <a:pt x="890149" y="953979"/>
                  <a:pt x="901672" y="961574"/>
                  <a:pt x="907622" y="972603"/>
                </a:cubicBezTo>
                <a:cubicBezTo>
                  <a:pt x="942921" y="978195"/>
                  <a:pt x="969939" y="1008683"/>
                  <a:pt x="969939" y="1045567"/>
                </a:cubicBezTo>
                <a:cubicBezTo>
                  <a:pt x="969939" y="1086422"/>
                  <a:pt x="936822" y="1119538"/>
                  <a:pt x="895973" y="1119538"/>
                </a:cubicBezTo>
                <a:cubicBezTo>
                  <a:pt x="855124" y="1119538"/>
                  <a:pt x="822008" y="1086422"/>
                  <a:pt x="822008" y="1045567"/>
                </a:cubicBezTo>
                <a:cubicBezTo>
                  <a:pt x="822008" y="1021047"/>
                  <a:pt x="833990" y="999376"/>
                  <a:pt x="852358" y="985915"/>
                </a:cubicBezTo>
                <a:lnTo>
                  <a:pt x="536573" y="985915"/>
                </a:lnTo>
                <a:cubicBezTo>
                  <a:pt x="554946" y="999376"/>
                  <a:pt x="566923" y="1021047"/>
                  <a:pt x="566923" y="1045567"/>
                </a:cubicBezTo>
                <a:cubicBezTo>
                  <a:pt x="566923" y="1086422"/>
                  <a:pt x="533807" y="1119538"/>
                  <a:pt x="492958" y="1119538"/>
                </a:cubicBezTo>
                <a:cubicBezTo>
                  <a:pt x="452103" y="1119538"/>
                  <a:pt x="418986" y="1086422"/>
                  <a:pt x="418986" y="1045567"/>
                </a:cubicBezTo>
                <a:cubicBezTo>
                  <a:pt x="418986" y="1021047"/>
                  <a:pt x="430969" y="999376"/>
                  <a:pt x="449343" y="985915"/>
                </a:cubicBezTo>
                <a:lnTo>
                  <a:pt x="309114" y="985915"/>
                </a:lnTo>
                <a:cubicBezTo>
                  <a:pt x="269184" y="985915"/>
                  <a:pt x="236699" y="953437"/>
                  <a:pt x="236699" y="913500"/>
                </a:cubicBezTo>
                <a:lnTo>
                  <a:pt x="236699" y="503021"/>
                </a:lnTo>
                <a:cubicBezTo>
                  <a:pt x="236699" y="489023"/>
                  <a:pt x="233390" y="475007"/>
                  <a:pt x="227131" y="462488"/>
                </a:cubicBezTo>
                <a:lnTo>
                  <a:pt x="201245" y="410718"/>
                </a:lnTo>
                <a:cubicBezTo>
                  <a:pt x="190377" y="388976"/>
                  <a:pt x="168528" y="375473"/>
                  <a:pt x="144217" y="375473"/>
                </a:cubicBezTo>
                <a:lnTo>
                  <a:pt x="75140" y="375473"/>
                </a:lnTo>
                <a:cubicBezTo>
                  <a:pt x="33707" y="375473"/>
                  <a:pt x="0" y="341766"/>
                  <a:pt x="0" y="300327"/>
                </a:cubicBezTo>
                <a:cubicBezTo>
                  <a:pt x="0" y="258894"/>
                  <a:pt x="33707" y="225187"/>
                  <a:pt x="75140" y="225187"/>
                </a:cubicBezTo>
                <a:close/>
                <a:moveTo>
                  <a:pt x="477809" y="136276"/>
                </a:moveTo>
                <a:lnTo>
                  <a:pt x="576241" y="136276"/>
                </a:lnTo>
                <a:cubicBezTo>
                  <a:pt x="595479" y="136276"/>
                  <a:pt x="611140" y="151937"/>
                  <a:pt x="611140" y="171181"/>
                </a:cubicBezTo>
                <a:lnTo>
                  <a:pt x="611140" y="358625"/>
                </a:lnTo>
                <a:cubicBezTo>
                  <a:pt x="611140" y="367442"/>
                  <a:pt x="603980" y="374596"/>
                  <a:pt x="595163" y="374596"/>
                </a:cubicBezTo>
                <a:cubicBezTo>
                  <a:pt x="586346" y="374596"/>
                  <a:pt x="579198" y="367442"/>
                  <a:pt x="579198" y="358625"/>
                </a:cubicBezTo>
                <a:lnTo>
                  <a:pt x="579198" y="171181"/>
                </a:lnTo>
                <a:cubicBezTo>
                  <a:pt x="579198" y="169547"/>
                  <a:pt x="577868" y="168218"/>
                  <a:pt x="576241" y="168218"/>
                </a:cubicBezTo>
                <a:lnTo>
                  <a:pt x="477809" y="168218"/>
                </a:lnTo>
                <a:cubicBezTo>
                  <a:pt x="476182" y="168218"/>
                  <a:pt x="474858" y="169547"/>
                  <a:pt x="474858" y="171181"/>
                </a:cubicBezTo>
                <a:lnTo>
                  <a:pt x="474858" y="358625"/>
                </a:lnTo>
                <a:cubicBezTo>
                  <a:pt x="474858" y="367442"/>
                  <a:pt x="467710" y="374596"/>
                  <a:pt x="458887" y="374596"/>
                </a:cubicBezTo>
                <a:cubicBezTo>
                  <a:pt x="450064" y="374596"/>
                  <a:pt x="442916" y="367442"/>
                  <a:pt x="442916" y="358625"/>
                </a:cubicBezTo>
                <a:lnTo>
                  <a:pt x="442916" y="171181"/>
                </a:lnTo>
                <a:cubicBezTo>
                  <a:pt x="442916" y="151937"/>
                  <a:pt x="458571" y="136276"/>
                  <a:pt x="477809" y="136276"/>
                </a:cubicBezTo>
                <a:close/>
                <a:moveTo>
                  <a:pt x="716309" y="0"/>
                </a:moveTo>
                <a:lnTo>
                  <a:pt x="814735" y="0"/>
                </a:lnTo>
                <a:cubicBezTo>
                  <a:pt x="833979" y="0"/>
                  <a:pt x="849640" y="15649"/>
                  <a:pt x="849640" y="34893"/>
                </a:cubicBezTo>
                <a:lnTo>
                  <a:pt x="849640" y="358631"/>
                </a:lnTo>
                <a:cubicBezTo>
                  <a:pt x="849640" y="367448"/>
                  <a:pt x="842486" y="374602"/>
                  <a:pt x="833663" y="374602"/>
                </a:cubicBezTo>
                <a:cubicBezTo>
                  <a:pt x="824846" y="374602"/>
                  <a:pt x="817698" y="367448"/>
                  <a:pt x="817698" y="358631"/>
                </a:cubicBezTo>
                <a:lnTo>
                  <a:pt x="817698" y="34893"/>
                </a:lnTo>
                <a:cubicBezTo>
                  <a:pt x="817698" y="33259"/>
                  <a:pt x="816362" y="31942"/>
                  <a:pt x="814735" y="31942"/>
                </a:cubicBezTo>
                <a:lnTo>
                  <a:pt x="716309" y="31942"/>
                </a:lnTo>
                <a:cubicBezTo>
                  <a:pt x="714676" y="31942"/>
                  <a:pt x="713346" y="33259"/>
                  <a:pt x="713346" y="34893"/>
                </a:cubicBezTo>
                <a:lnTo>
                  <a:pt x="713346" y="358631"/>
                </a:lnTo>
                <a:cubicBezTo>
                  <a:pt x="713346" y="367448"/>
                  <a:pt x="706192" y="374602"/>
                  <a:pt x="697375" y="374602"/>
                </a:cubicBezTo>
                <a:cubicBezTo>
                  <a:pt x="688558" y="374602"/>
                  <a:pt x="681404" y="367448"/>
                  <a:pt x="681404" y="358631"/>
                </a:cubicBezTo>
                <a:lnTo>
                  <a:pt x="681404" y="34893"/>
                </a:lnTo>
                <a:cubicBezTo>
                  <a:pt x="681404" y="15649"/>
                  <a:pt x="697065" y="0"/>
                  <a:pt x="716309" y="0"/>
                </a:cubicBezTo>
                <a:close/>
              </a:path>
            </a:pathLst>
          </a:custGeom>
          <a:solidFill>
            <a:schemeClr val="accent1"/>
          </a:solidFill>
          <a:ln w="0" cap="flat">
            <a:noFill/>
            <a:prstDash val="solid"/>
            <a:miter/>
          </a:ln>
        </p:spPr>
        <p:txBody>
          <a:bodyPr wrap="square" rtlCol="0" anchor="ctr">
            <a:noAutofit/>
          </a:bodyPr>
          <a:lstStyle/>
          <a:p>
            <a:endParaRPr lang="en-US">
              <a:solidFill>
                <a:schemeClr val="accent1"/>
              </a:solidFill>
              <a:latin typeface="Raleway" pitchFamily="2" charset="0"/>
            </a:endParaRPr>
          </a:p>
        </p:txBody>
      </p:sp>
      <p:sp>
        <p:nvSpPr>
          <p:cNvPr id="9" name="Freeform 8">
            <a:extLst>
              <a:ext uri="{FF2B5EF4-FFF2-40B4-BE49-F238E27FC236}">
                <a16:creationId xmlns:a16="http://schemas.microsoft.com/office/drawing/2014/main" id="{8127EC1E-48B2-8FF5-340C-FE15AEBF6609}"/>
              </a:ext>
            </a:extLst>
          </p:cNvPr>
          <p:cNvSpPr/>
          <p:nvPr/>
        </p:nvSpPr>
        <p:spPr>
          <a:xfrm>
            <a:off x="12421768" y="7797649"/>
            <a:ext cx="1152157" cy="751690"/>
          </a:xfrm>
          <a:custGeom>
            <a:avLst/>
            <a:gdLst>
              <a:gd name="connsiteX0" fmla="*/ 394577 w 1152157"/>
              <a:gd name="connsiteY0" fmla="*/ 643457 h 751690"/>
              <a:gd name="connsiteX1" fmla="*/ 394577 w 1152157"/>
              <a:gd name="connsiteY1" fmla="*/ 679059 h 751690"/>
              <a:gd name="connsiteX2" fmla="*/ 433386 w 1152157"/>
              <a:gd name="connsiteY2" fmla="*/ 717868 h 751690"/>
              <a:gd name="connsiteX3" fmla="*/ 1043457 w 1152157"/>
              <a:gd name="connsiteY3" fmla="*/ 717868 h 751690"/>
              <a:gd name="connsiteX4" fmla="*/ 1082265 w 1152157"/>
              <a:gd name="connsiteY4" fmla="*/ 679059 h 751690"/>
              <a:gd name="connsiteX5" fmla="*/ 1082265 w 1152157"/>
              <a:gd name="connsiteY5" fmla="*/ 643457 h 751690"/>
              <a:gd name="connsiteX6" fmla="*/ 52987 w 1152157"/>
              <a:gd name="connsiteY6" fmla="*/ 631319 h 751690"/>
              <a:gd name="connsiteX7" fmla="*/ 233364 w 1152157"/>
              <a:gd name="connsiteY7" fmla="*/ 631319 h 751690"/>
              <a:gd name="connsiteX8" fmla="*/ 250275 w 1152157"/>
              <a:gd name="connsiteY8" fmla="*/ 648224 h 751690"/>
              <a:gd name="connsiteX9" fmla="*/ 233364 w 1152157"/>
              <a:gd name="connsiteY9" fmla="*/ 665141 h 751690"/>
              <a:gd name="connsiteX10" fmla="*/ 52987 w 1152157"/>
              <a:gd name="connsiteY10" fmla="*/ 665141 h 751690"/>
              <a:gd name="connsiteX11" fmla="*/ 36076 w 1152157"/>
              <a:gd name="connsiteY11" fmla="*/ 648224 h 751690"/>
              <a:gd name="connsiteX12" fmla="*/ 52987 w 1152157"/>
              <a:gd name="connsiteY12" fmla="*/ 631319 h 751690"/>
              <a:gd name="connsiteX13" fmla="*/ 394577 w 1152157"/>
              <a:gd name="connsiteY13" fmla="*/ 538886 h 751690"/>
              <a:gd name="connsiteX14" fmla="*/ 394577 w 1152157"/>
              <a:gd name="connsiteY14" fmla="*/ 559180 h 751690"/>
              <a:gd name="connsiteX15" fmla="*/ 413742 w 1152157"/>
              <a:gd name="connsiteY15" fmla="*/ 559180 h 751690"/>
              <a:gd name="connsiteX16" fmla="*/ 430653 w 1152157"/>
              <a:gd name="connsiteY16" fmla="*/ 576091 h 751690"/>
              <a:gd name="connsiteX17" fmla="*/ 413742 w 1152157"/>
              <a:gd name="connsiteY17" fmla="*/ 592996 h 751690"/>
              <a:gd name="connsiteX18" fmla="*/ 394577 w 1152157"/>
              <a:gd name="connsiteY18" fmla="*/ 592996 h 751690"/>
              <a:gd name="connsiteX19" fmla="*/ 394577 w 1152157"/>
              <a:gd name="connsiteY19" fmla="*/ 609635 h 751690"/>
              <a:gd name="connsiteX20" fmla="*/ 1082265 w 1152157"/>
              <a:gd name="connsiteY20" fmla="*/ 609635 h 751690"/>
              <a:gd name="connsiteX21" fmla="*/ 1082265 w 1152157"/>
              <a:gd name="connsiteY21" fmla="*/ 538886 h 751690"/>
              <a:gd name="connsiteX22" fmla="*/ 33822 w 1152157"/>
              <a:gd name="connsiteY22" fmla="*/ 358508 h 751690"/>
              <a:gd name="connsiteX23" fmla="*/ 33822 w 1152157"/>
              <a:gd name="connsiteY23" fmla="*/ 394104 h 751690"/>
              <a:gd name="connsiteX24" fmla="*/ 72631 w 1152157"/>
              <a:gd name="connsiteY24" fmla="*/ 432913 h 751690"/>
              <a:gd name="connsiteX25" fmla="*/ 613290 w 1152157"/>
              <a:gd name="connsiteY25" fmla="*/ 432913 h 751690"/>
              <a:gd name="connsiteX26" fmla="*/ 613290 w 1152157"/>
              <a:gd name="connsiteY26" fmla="*/ 416002 h 751690"/>
              <a:gd name="connsiteX27" fmla="*/ 630195 w 1152157"/>
              <a:gd name="connsiteY27" fmla="*/ 399091 h 751690"/>
              <a:gd name="connsiteX28" fmla="*/ 647112 w 1152157"/>
              <a:gd name="connsiteY28" fmla="*/ 416002 h 751690"/>
              <a:gd name="connsiteX29" fmla="*/ 647112 w 1152157"/>
              <a:gd name="connsiteY29" fmla="*/ 432913 h 751690"/>
              <a:gd name="connsiteX30" fmla="*/ 682708 w 1152157"/>
              <a:gd name="connsiteY30" fmla="*/ 432913 h 751690"/>
              <a:gd name="connsiteX31" fmla="*/ 721510 w 1152157"/>
              <a:gd name="connsiteY31" fmla="*/ 394104 h 751690"/>
              <a:gd name="connsiteX32" fmla="*/ 721510 w 1152157"/>
              <a:gd name="connsiteY32" fmla="*/ 358508 h 751690"/>
              <a:gd name="connsiteX33" fmla="*/ 636823 w 1152157"/>
              <a:gd name="connsiteY33" fmla="*/ 358508 h 751690"/>
              <a:gd name="connsiteX34" fmla="*/ 630195 w 1152157"/>
              <a:gd name="connsiteY34" fmla="*/ 359865 h 751690"/>
              <a:gd name="connsiteX35" fmla="*/ 623573 w 1152157"/>
              <a:gd name="connsiteY35" fmla="*/ 358508 h 751690"/>
              <a:gd name="connsiteX36" fmla="*/ 755332 w 1152157"/>
              <a:gd name="connsiteY36" fmla="*/ 318778 h 751690"/>
              <a:gd name="connsiteX37" fmla="*/ 755332 w 1152157"/>
              <a:gd name="connsiteY37" fmla="*/ 394104 h 751690"/>
              <a:gd name="connsiteX38" fmla="*/ 682708 w 1152157"/>
              <a:gd name="connsiteY38" fmla="*/ 466735 h 751690"/>
              <a:gd name="connsiteX39" fmla="*/ 394577 w 1152157"/>
              <a:gd name="connsiteY39" fmla="*/ 466735 h 751690"/>
              <a:gd name="connsiteX40" fmla="*/ 394577 w 1152157"/>
              <a:gd name="connsiteY40" fmla="*/ 505064 h 751690"/>
              <a:gd name="connsiteX41" fmla="*/ 1082265 w 1152157"/>
              <a:gd name="connsiteY41" fmla="*/ 505064 h 751690"/>
              <a:gd name="connsiteX42" fmla="*/ 1082265 w 1152157"/>
              <a:gd name="connsiteY42" fmla="*/ 357586 h 751690"/>
              <a:gd name="connsiteX43" fmla="*/ 1043457 w 1152157"/>
              <a:gd name="connsiteY43" fmla="*/ 318778 h 751690"/>
              <a:gd name="connsiteX44" fmla="*/ 1063089 w 1152157"/>
              <a:gd name="connsiteY44" fmla="*/ 126937 h 751690"/>
              <a:gd name="connsiteX45" fmla="*/ 1135246 w 1152157"/>
              <a:gd name="connsiteY45" fmla="*/ 126937 h 751690"/>
              <a:gd name="connsiteX46" fmla="*/ 1152157 w 1152157"/>
              <a:gd name="connsiteY46" fmla="*/ 143848 h 751690"/>
              <a:gd name="connsiteX47" fmla="*/ 1135246 w 1152157"/>
              <a:gd name="connsiteY47" fmla="*/ 160759 h 751690"/>
              <a:gd name="connsiteX48" fmla="*/ 1063089 w 1152157"/>
              <a:gd name="connsiteY48" fmla="*/ 160759 h 751690"/>
              <a:gd name="connsiteX49" fmla="*/ 1046184 w 1152157"/>
              <a:gd name="connsiteY49" fmla="*/ 143848 h 751690"/>
              <a:gd name="connsiteX50" fmla="*/ 1063089 w 1152157"/>
              <a:gd name="connsiteY50" fmla="*/ 126937 h 751690"/>
              <a:gd name="connsiteX51" fmla="*/ 846642 w 1152157"/>
              <a:gd name="connsiteY51" fmla="*/ 126937 h 751690"/>
              <a:gd name="connsiteX52" fmla="*/ 990950 w 1152157"/>
              <a:gd name="connsiteY52" fmla="*/ 126937 h 751690"/>
              <a:gd name="connsiteX53" fmla="*/ 1007867 w 1152157"/>
              <a:gd name="connsiteY53" fmla="*/ 143848 h 751690"/>
              <a:gd name="connsiteX54" fmla="*/ 990950 w 1152157"/>
              <a:gd name="connsiteY54" fmla="*/ 160759 h 751690"/>
              <a:gd name="connsiteX55" fmla="*/ 846642 w 1152157"/>
              <a:gd name="connsiteY55" fmla="*/ 160759 h 751690"/>
              <a:gd name="connsiteX56" fmla="*/ 829731 w 1152157"/>
              <a:gd name="connsiteY56" fmla="*/ 143848 h 751690"/>
              <a:gd name="connsiteX57" fmla="*/ 846642 w 1152157"/>
              <a:gd name="connsiteY57" fmla="*/ 126937 h 751690"/>
              <a:gd name="connsiteX58" fmla="*/ 630189 w 1152157"/>
              <a:gd name="connsiteY58" fmla="*/ 106876 h 751690"/>
              <a:gd name="connsiteX59" fmla="*/ 647106 w 1152157"/>
              <a:gd name="connsiteY59" fmla="*/ 123787 h 751690"/>
              <a:gd name="connsiteX60" fmla="*/ 647106 w 1152157"/>
              <a:gd name="connsiteY60" fmla="*/ 196847 h 751690"/>
              <a:gd name="connsiteX61" fmla="*/ 630189 w 1152157"/>
              <a:gd name="connsiteY61" fmla="*/ 213758 h 751690"/>
              <a:gd name="connsiteX62" fmla="*/ 613284 w 1152157"/>
              <a:gd name="connsiteY62" fmla="*/ 196847 h 751690"/>
              <a:gd name="connsiteX63" fmla="*/ 613284 w 1152157"/>
              <a:gd name="connsiteY63" fmla="*/ 123787 h 751690"/>
              <a:gd name="connsiteX64" fmla="*/ 630189 w 1152157"/>
              <a:gd name="connsiteY64" fmla="*/ 106876 h 751690"/>
              <a:gd name="connsiteX65" fmla="*/ 203702 w 1152157"/>
              <a:gd name="connsiteY65" fmla="*/ 105973 h 751690"/>
              <a:gd name="connsiteX66" fmla="*/ 202547 w 1152157"/>
              <a:gd name="connsiteY66" fmla="*/ 107709 h 751690"/>
              <a:gd name="connsiteX67" fmla="*/ 105973 w 1152157"/>
              <a:gd name="connsiteY67" fmla="*/ 204289 h 751690"/>
              <a:gd name="connsiteX68" fmla="*/ 105973 w 1152157"/>
              <a:gd name="connsiteY68" fmla="*/ 216453 h 751690"/>
              <a:gd name="connsiteX69" fmla="*/ 216453 w 1152157"/>
              <a:gd name="connsiteY69" fmla="*/ 216453 h 751690"/>
              <a:gd name="connsiteX70" fmla="*/ 216453 w 1152157"/>
              <a:gd name="connsiteY70" fmla="*/ 105973 h 751690"/>
              <a:gd name="connsiteX71" fmla="*/ 105973 w 1152157"/>
              <a:gd name="connsiteY71" fmla="*/ 105973 h 751690"/>
              <a:gd name="connsiteX72" fmla="*/ 105973 w 1152157"/>
              <a:gd name="connsiteY72" fmla="*/ 156460 h 751690"/>
              <a:gd name="connsiteX73" fmla="*/ 156460 w 1152157"/>
              <a:gd name="connsiteY73" fmla="*/ 105973 h 751690"/>
              <a:gd name="connsiteX74" fmla="*/ 103442 w 1152157"/>
              <a:gd name="connsiteY74" fmla="*/ 72151 h 751690"/>
              <a:gd name="connsiteX75" fmla="*/ 218972 w 1152157"/>
              <a:gd name="connsiteY75" fmla="*/ 72151 h 751690"/>
              <a:gd name="connsiteX76" fmla="*/ 250275 w 1152157"/>
              <a:gd name="connsiteY76" fmla="*/ 103448 h 751690"/>
              <a:gd name="connsiteX77" fmla="*/ 250275 w 1152157"/>
              <a:gd name="connsiteY77" fmla="*/ 218972 h 751690"/>
              <a:gd name="connsiteX78" fmla="*/ 218972 w 1152157"/>
              <a:gd name="connsiteY78" fmla="*/ 250275 h 751690"/>
              <a:gd name="connsiteX79" fmla="*/ 103442 w 1152157"/>
              <a:gd name="connsiteY79" fmla="*/ 250275 h 751690"/>
              <a:gd name="connsiteX80" fmla="*/ 72151 w 1152157"/>
              <a:gd name="connsiteY80" fmla="*/ 218972 h 751690"/>
              <a:gd name="connsiteX81" fmla="*/ 72151 w 1152157"/>
              <a:gd name="connsiteY81" fmla="*/ 103448 h 751690"/>
              <a:gd name="connsiteX82" fmla="*/ 103442 w 1152157"/>
              <a:gd name="connsiteY82" fmla="*/ 72151 h 751690"/>
              <a:gd name="connsiteX83" fmla="*/ 804955 w 1152157"/>
              <a:gd name="connsiteY83" fmla="*/ 53447 h 751690"/>
              <a:gd name="connsiteX84" fmla="*/ 900764 w 1152157"/>
              <a:gd name="connsiteY84" fmla="*/ 53447 h 751690"/>
              <a:gd name="connsiteX85" fmla="*/ 917675 w 1152157"/>
              <a:gd name="connsiteY85" fmla="*/ 70358 h 751690"/>
              <a:gd name="connsiteX86" fmla="*/ 900764 w 1152157"/>
              <a:gd name="connsiteY86" fmla="*/ 87269 h 751690"/>
              <a:gd name="connsiteX87" fmla="*/ 804955 w 1152157"/>
              <a:gd name="connsiteY87" fmla="*/ 87269 h 751690"/>
              <a:gd name="connsiteX88" fmla="*/ 788050 w 1152157"/>
              <a:gd name="connsiteY88" fmla="*/ 70358 h 751690"/>
              <a:gd name="connsiteX89" fmla="*/ 804955 w 1152157"/>
              <a:gd name="connsiteY89" fmla="*/ 53447 h 751690"/>
              <a:gd name="connsiteX90" fmla="*/ 72631 w 1152157"/>
              <a:gd name="connsiteY90" fmla="*/ 33822 h 751690"/>
              <a:gd name="connsiteX91" fmla="*/ 33822 w 1152157"/>
              <a:gd name="connsiteY91" fmla="*/ 72631 h 751690"/>
              <a:gd name="connsiteX92" fmla="*/ 33822 w 1152157"/>
              <a:gd name="connsiteY92" fmla="*/ 324686 h 751690"/>
              <a:gd name="connsiteX93" fmla="*/ 613290 w 1152157"/>
              <a:gd name="connsiteY93" fmla="*/ 324686 h 751690"/>
              <a:gd name="connsiteX94" fmla="*/ 613290 w 1152157"/>
              <a:gd name="connsiteY94" fmla="*/ 269894 h 751690"/>
              <a:gd name="connsiteX95" fmla="*/ 630195 w 1152157"/>
              <a:gd name="connsiteY95" fmla="*/ 252983 h 751690"/>
              <a:gd name="connsiteX96" fmla="*/ 647112 w 1152157"/>
              <a:gd name="connsiteY96" fmla="*/ 269894 h 751690"/>
              <a:gd name="connsiteX97" fmla="*/ 647112 w 1152157"/>
              <a:gd name="connsiteY97" fmla="*/ 324686 h 751690"/>
              <a:gd name="connsiteX98" fmla="*/ 721510 w 1152157"/>
              <a:gd name="connsiteY98" fmla="*/ 324686 h 751690"/>
              <a:gd name="connsiteX99" fmla="*/ 721510 w 1152157"/>
              <a:gd name="connsiteY99" fmla="*/ 232903 h 751690"/>
              <a:gd name="connsiteX100" fmla="*/ 702339 w 1152157"/>
              <a:gd name="connsiteY100" fmla="*/ 232903 h 751690"/>
              <a:gd name="connsiteX101" fmla="*/ 685435 w 1152157"/>
              <a:gd name="connsiteY101" fmla="*/ 215992 h 751690"/>
              <a:gd name="connsiteX102" fmla="*/ 702339 w 1152157"/>
              <a:gd name="connsiteY102" fmla="*/ 199081 h 751690"/>
              <a:gd name="connsiteX103" fmla="*/ 721510 w 1152157"/>
              <a:gd name="connsiteY103" fmla="*/ 199081 h 751690"/>
              <a:gd name="connsiteX104" fmla="*/ 721510 w 1152157"/>
              <a:gd name="connsiteY104" fmla="*/ 72631 h 751690"/>
              <a:gd name="connsiteX105" fmla="*/ 682708 w 1152157"/>
              <a:gd name="connsiteY105" fmla="*/ 33822 h 751690"/>
              <a:gd name="connsiteX106" fmla="*/ 647112 w 1152157"/>
              <a:gd name="connsiteY106" fmla="*/ 33822 h 751690"/>
              <a:gd name="connsiteX107" fmla="*/ 647112 w 1152157"/>
              <a:gd name="connsiteY107" fmla="*/ 50733 h 751690"/>
              <a:gd name="connsiteX108" fmla="*/ 630195 w 1152157"/>
              <a:gd name="connsiteY108" fmla="*/ 67644 h 751690"/>
              <a:gd name="connsiteX109" fmla="*/ 613290 w 1152157"/>
              <a:gd name="connsiteY109" fmla="*/ 50733 h 751690"/>
              <a:gd name="connsiteX110" fmla="*/ 613290 w 1152157"/>
              <a:gd name="connsiteY110" fmla="*/ 33822 h 751690"/>
              <a:gd name="connsiteX111" fmla="*/ 72631 w 1152157"/>
              <a:gd name="connsiteY111" fmla="*/ 0 h 751690"/>
              <a:gd name="connsiteX112" fmla="*/ 682708 w 1152157"/>
              <a:gd name="connsiteY112" fmla="*/ 0 h 751690"/>
              <a:gd name="connsiteX113" fmla="*/ 755332 w 1152157"/>
              <a:gd name="connsiteY113" fmla="*/ 72631 h 751690"/>
              <a:gd name="connsiteX114" fmla="*/ 755332 w 1152157"/>
              <a:gd name="connsiteY114" fmla="*/ 199081 h 751690"/>
              <a:gd name="connsiteX115" fmla="*/ 882717 w 1152157"/>
              <a:gd name="connsiteY115" fmla="*/ 199081 h 751690"/>
              <a:gd name="connsiteX116" fmla="*/ 899634 w 1152157"/>
              <a:gd name="connsiteY116" fmla="*/ 215992 h 751690"/>
              <a:gd name="connsiteX117" fmla="*/ 882717 w 1152157"/>
              <a:gd name="connsiteY117" fmla="*/ 232903 h 751690"/>
              <a:gd name="connsiteX118" fmla="*/ 755332 w 1152157"/>
              <a:gd name="connsiteY118" fmla="*/ 232903 h 751690"/>
              <a:gd name="connsiteX119" fmla="*/ 755332 w 1152157"/>
              <a:gd name="connsiteY119" fmla="*/ 284956 h 751690"/>
              <a:gd name="connsiteX120" fmla="*/ 1043457 w 1152157"/>
              <a:gd name="connsiteY120" fmla="*/ 284956 h 751690"/>
              <a:gd name="connsiteX121" fmla="*/ 1043463 w 1152157"/>
              <a:gd name="connsiteY121" fmla="*/ 284956 h 751690"/>
              <a:gd name="connsiteX122" fmla="*/ 1116087 w 1152157"/>
              <a:gd name="connsiteY122" fmla="*/ 357586 h 751690"/>
              <a:gd name="connsiteX123" fmla="*/ 1116087 w 1152157"/>
              <a:gd name="connsiteY123" fmla="*/ 679059 h 751690"/>
              <a:gd name="connsiteX124" fmla="*/ 1043463 w 1152157"/>
              <a:gd name="connsiteY124" fmla="*/ 751690 h 751690"/>
              <a:gd name="connsiteX125" fmla="*/ 433386 w 1152157"/>
              <a:gd name="connsiteY125" fmla="*/ 751690 h 751690"/>
              <a:gd name="connsiteX126" fmla="*/ 360755 w 1152157"/>
              <a:gd name="connsiteY126" fmla="*/ 679059 h 751690"/>
              <a:gd name="connsiteX127" fmla="*/ 360755 w 1152157"/>
              <a:gd name="connsiteY127" fmla="*/ 592996 h 751690"/>
              <a:gd name="connsiteX128" fmla="*/ 197289 w 1152157"/>
              <a:gd name="connsiteY128" fmla="*/ 592996 h 751690"/>
              <a:gd name="connsiteX129" fmla="*/ 180378 w 1152157"/>
              <a:gd name="connsiteY129" fmla="*/ 576091 h 751690"/>
              <a:gd name="connsiteX130" fmla="*/ 197289 w 1152157"/>
              <a:gd name="connsiteY130" fmla="*/ 559180 h 751690"/>
              <a:gd name="connsiteX131" fmla="*/ 360755 w 1152157"/>
              <a:gd name="connsiteY131" fmla="*/ 559180 h 751690"/>
              <a:gd name="connsiteX132" fmla="*/ 360755 w 1152157"/>
              <a:gd name="connsiteY132" fmla="*/ 466735 h 751690"/>
              <a:gd name="connsiteX133" fmla="*/ 72631 w 1152157"/>
              <a:gd name="connsiteY133" fmla="*/ 466735 h 751690"/>
              <a:gd name="connsiteX134" fmla="*/ 0 w 1152157"/>
              <a:gd name="connsiteY134" fmla="*/ 394104 h 751690"/>
              <a:gd name="connsiteX135" fmla="*/ 0 w 1152157"/>
              <a:gd name="connsiteY135" fmla="*/ 72631 h 751690"/>
              <a:gd name="connsiteX136" fmla="*/ 72631 w 1152157"/>
              <a:gd name="connsiteY136" fmla="*/ 0 h 751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1152157" h="751690">
                <a:moveTo>
                  <a:pt x="394577" y="643457"/>
                </a:moveTo>
                <a:lnTo>
                  <a:pt x="394577" y="679059"/>
                </a:lnTo>
                <a:cubicBezTo>
                  <a:pt x="394577" y="700459"/>
                  <a:pt x="411980" y="717868"/>
                  <a:pt x="433386" y="717868"/>
                </a:cubicBezTo>
                <a:lnTo>
                  <a:pt x="1043457" y="717868"/>
                </a:lnTo>
                <a:cubicBezTo>
                  <a:pt x="1064862" y="717868"/>
                  <a:pt x="1082265" y="700459"/>
                  <a:pt x="1082265" y="679059"/>
                </a:cubicBezTo>
                <a:lnTo>
                  <a:pt x="1082265" y="643457"/>
                </a:lnTo>
                <a:close/>
                <a:moveTo>
                  <a:pt x="52987" y="631319"/>
                </a:moveTo>
                <a:lnTo>
                  <a:pt x="233364" y="631319"/>
                </a:lnTo>
                <a:cubicBezTo>
                  <a:pt x="242700" y="631319"/>
                  <a:pt x="250275" y="638894"/>
                  <a:pt x="250275" y="648224"/>
                </a:cubicBezTo>
                <a:cubicBezTo>
                  <a:pt x="250275" y="657566"/>
                  <a:pt x="242700" y="665141"/>
                  <a:pt x="233364" y="665141"/>
                </a:cubicBezTo>
                <a:lnTo>
                  <a:pt x="52987" y="665141"/>
                </a:lnTo>
                <a:cubicBezTo>
                  <a:pt x="43651" y="665141"/>
                  <a:pt x="36076" y="657566"/>
                  <a:pt x="36076" y="648224"/>
                </a:cubicBezTo>
                <a:cubicBezTo>
                  <a:pt x="36076" y="638894"/>
                  <a:pt x="43651" y="631319"/>
                  <a:pt x="52987" y="631319"/>
                </a:cubicBezTo>
                <a:close/>
                <a:moveTo>
                  <a:pt x="394577" y="538886"/>
                </a:moveTo>
                <a:lnTo>
                  <a:pt x="394577" y="559180"/>
                </a:lnTo>
                <a:lnTo>
                  <a:pt x="413742" y="559180"/>
                </a:lnTo>
                <a:cubicBezTo>
                  <a:pt x="423078" y="559180"/>
                  <a:pt x="430653" y="566755"/>
                  <a:pt x="430653" y="576091"/>
                </a:cubicBezTo>
                <a:cubicBezTo>
                  <a:pt x="430653" y="585421"/>
                  <a:pt x="423078" y="592996"/>
                  <a:pt x="413742" y="592996"/>
                </a:cubicBezTo>
                <a:lnTo>
                  <a:pt x="394577" y="592996"/>
                </a:lnTo>
                <a:lnTo>
                  <a:pt x="394577" y="609635"/>
                </a:lnTo>
                <a:lnTo>
                  <a:pt x="1082265" y="609635"/>
                </a:lnTo>
                <a:lnTo>
                  <a:pt x="1082265" y="538886"/>
                </a:lnTo>
                <a:close/>
                <a:moveTo>
                  <a:pt x="33822" y="358508"/>
                </a:moveTo>
                <a:lnTo>
                  <a:pt x="33822" y="394104"/>
                </a:lnTo>
                <a:cubicBezTo>
                  <a:pt x="33822" y="415503"/>
                  <a:pt x="51225" y="432913"/>
                  <a:pt x="72631" y="432913"/>
                </a:cubicBezTo>
                <a:lnTo>
                  <a:pt x="613290" y="432913"/>
                </a:lnTo>
                <a:lnTo>
                  <a:pt x="613290" y="416002"/>
                </a:lnTo>
                <a:cubicBezTo>
                  <a:pt x="613290" y="406666"/>
                  <a:pt x="620865" y="399091"/>
                  <a:pt x="630195" y="399091"/>
                </a:cubicBezTo>
                <a:cubicBezTo>
                  <a:pt x="639537" y="399091"/>
                  <a:pt x="647112" y="406666"/>
                  <a:pt x="647112" y="416002"/>
                </a:cubicBezTo>
                <a:lnTo>
                  <a:pt x="647112" y="432913"/>
                </a:lnTo>
                <a:lnTo>
                  <a:pt x="682708" y="432913"/>
                </a:lnTo>
                <a:cubicBezTo>
                  <a:pt x="704107" y="432913"/>
                  <a:pt x="721510" y="415503"/>
                  <a:pt x="721510" y="394104"/>
                </a:cubicBezTo>
                <a:lnTo>
                  <a:pt x="721510" y="358508"/>
                </a:lnTo>
                <a:lnTo>
                  <a:pt x="636823" y="358508"/>
                </a:lnTo>
                <a:cubicBezTo>
                  <a:pt x="634790" y="359379"/>
                  <a:pt x="632556" y="359865"/>
                  <a:pt x="630195" y="359865"/>
                </a:cubicBezTo>
                <a:cubicBezTo>
                  <a:pt x="627846" y="359865"/>
                  <a:pt x="625612" y="359379"/>
                  <a:pt x="623573" y="358508"/>
                </a:cubicBezTo>
                <a:close/>
                <a:moveTo>
                  <a:pt x="755332" y="318778"/>
                </a:moveTo>
                <a:lnTo>
                  <a:pt x="755332" y="394104"/>
                </a:lnTo>
                <a:cubicBezTo>
                  <a:pt x="755332" y="434156"/>
                  <a:pt x="722754" y="466735"/>
                  <a:pt x="682708" y="466735"/>
                </a:cubicBezTo>
                <a:lnTo>
                  <a:pt x="394577" y="466735"/>
                </a:lnTo>
                <a:lnTo>
                  <a:pt x="394577" y="505064"/>
                </a:lnTo>
                <a:lnTo>
                  <a:pt x="1082265" y="505064"/>
                </a:lnTo>
                <a:lnTo>
                  <a:pt x="1082265" y="357586"/>
                </a:lnTo>
                <a:cubicBezTo>
                  <a:pt x="1082265" y="336181"/>
                  <a:pt x="1064862" y="318778"/>
                  <a:pt x="1043457" y="318778"/>
                </a:cubicBezTo>
                <a:close/>
                <a:moveTo>
                  <a:pt x="1063089" y="126937"/>
                </a:moveTo>
                <a:lnTo>
                  <a:pt x="1135246" y="126937"/>
                </a:lnTo>
                <a:cubicBezTo>
                  <a:pt x="1144589" y="126937"/>
                  <a:pt x="1152157" y="134512"/>
                  <a:pt x="1152157" y="143848"/>
                </a:cubicBezTo>
                <a:cubicBezTo>
                  <a:pt x="1152157" y="153184"/>
                  <a:pt x="1144589" y="160759"/>
                  <a:pt x="1135246" y="160759"/>
                </a:cubicBezTo>
                <a:lnTo>
                  <a:pt x="1063089" y="160759"/>
                </a:lnTo>
                <a:cubicBezTo>
                  <a:pt x="1053753" y="160759"/>
                  <a:pt x="1046184" y="153184"/>
                  <a:pt x="1046184" y="143848"/>
                </a:cubicBezTo>
                <a:cubicBezTo>
                  <a:pt x="1046184" y="134512"/>
                  <a:pt x="1053753" y="126937"/>
                  <a:pt x="1063089" y="126937"/>
                </a:cubicBezTo>
                <a:close/>
                <a:moveTo>
                  <a:pt x="846642" y="126937"/>
                </a:moveTo>
                <a:lnTo>
                  <a:pt x="990950" y="126937"/>
                </a:lnTo>
                <a:cubicBezTo>
                  <a:pt x="1000292" y="126937"/>
                  <a:pt x="1007867" y="134512"/>
                  <a:pt x="1007867" y="143848"/>
                </a:cubicBezTo>
                <a:cubicBezTo>
                  <a:pt x="1007867" y="153184"/>
                  <a:pt x="1000292" y="160759"/>
                  <a:pt x="990950" y="160759"/>
                </a:cubicBezTo>
                <a:lnTo>
                  <a:pt x="846642" y="160759"/>
                </a:lnTo>
                <a:cubicBezTo>
                  <a:pt x="837306" y="160759"/>
                  <a:pt x="829731" y="153184"/>
                  <a:pt x="829731" y="143848"/>
                </a:cubicBezTo>
                <a:cubicBezTo>
                  <a:pt x="829731" y="134512"/>
                  <a:pt x="837306" y="126937"/>
                  <a:pt x="846642" y="126937"/>
                </a:cubicBezTo>
                <a:close/>
                <a:moveTo>
                  <a:pt x="630189" y="106876"/>
                </a:moveTo>
                <a:cubicBezTo>
                  <a:pt x="639531" y="106876"/>
                  <a:pt x="647106" y="114451"/>
                  <a:pt x="647106" y="123787"/>
                </a:cubicBezTo>
                <a:lnTo>
                  <a:pt x="647106" y="196847"/>
                </a:lnTo>
                <a:cubicBezTo>
                  <a:pt x="647106" y="206183"/>
                  <a:pt x="639531" y="213758"/>
                  <a:pt x="630189" y="213758"/>
                </a:cubicBezTo>
                <a:cubicBezTo>
                  <a:pt x="620853" y="213758"/>
                  <a:pt x="613284" y="206183"/>
                  <a:pt x="613284" y="196847"/>
                </a:cubicBezTo>
                <a:lnTo>
                  <a:pt x="613284" y="123787"/>
                </a:lnTo>
                <a:cubicBezTo>
                  <a:pt x="613284" y="114451"/>
                  <a:pt x="620853" y="106876"/>
                  <a:pt x="630189" y="106876"/>
                </a:cubicBezTo>
                <a:close/>
                <a:moveTo>
                  <a:pt x="203702" y="105973"/>
                </a:moveTo>
                <a:cubicBezTo>
                  <a:pt x="203267" y="106529"/>
                  <a:pt x="203058" y="107198"/>
                  <a:pt x="202547" y="107709"/>
                </a:cubicBezTo>
                <a:lnTo>
                  <a:pt x="105973" y="204289"/>
                </a:lnTo>
                <a:lnTo>
                  <a:pt x="105973" y="216453"/>
                </a:lnTo>
                <a:lnTo>
                  <a:pt x="216453" y="216453"/>
                </a:lnTo>
                <a:lnTo>
                  <a:pt x="216453" y="105973"/>
                </a:lnTo>
                <a:close/>
                <a:moveTo>
                  <a:pt x="105973" y="105973"/>
                </a:moveTo>
                <a:lnTo>
                  <a:pt x="105973" y="156460"/>
                </a:lnTo>
                <a:lnTo>
                  <a:pt x="156460" y="105973"/>
                </a:lnTo>
                <a:close/>
                <a:moveTo>
                  <a:pt x="103442" y="72151"/>
                </a:moveTo>
                <a:lnTo>
                  <a:pt x="218972" y="72151"/>
                </a:lnTo>
                <a:cubicBezTo>
                  <a:pt x="236236" y="72151"/>
                  <a:pt x="250275" y="86190"/>
                  <a:pt x="250275" y="103448"/>
                </a:cubicBezTo>
                <a:lnTo>
                  <a:pt x="250275" y="218972"/>
                </a:lnTo>
                <a:cubicBezTo>
                  <a:pt x="250275" y="236236"/>
                  <a:pt x="236236" y="250275"/>
                  <a:pt x="218972" y="250275"/>
                </a:cubicBezTo>
                <a:lnTo>
                  <a:pt x="103442" y="250275"/>
                </a:lnTo>
                <a:cubicBezTo>
                  <a:pt x="86190" y="250275"/>
                  <a:pt x="72151" y="236236"/>
                  <a:pt x="72151" y="218972"/>
                </a:cubicBezTo>
                <a:lnTo>
                  <a:pt x="72151" y="103448"/>
                </a:lnTo>
                <a:cubicBezTo>
                  <a:pt x="72151" y="86190"/>
                  <a:pt x="86190" y="72151"/>
                  <a:pt x="103442" y="72151"/>
                </a:cubicBezTo>
                <a:close/>
                <a:moveTo>
                  <a:pt x="804955" y="53447"/>
                </a:moveTo>
                <a:lnTo>
                  <a:pt x="900764" y="53447"/>
                </a:lnTo>
                <a:cubicBezTo>
                  <a:pt x="910100" y="53447"/>
                  <a:pt x="917675" y="61022"/>
                  <a:pt x="917675" y="70358"/>
                </a:cubicBezTo>
                <a:cubicBezTo>
                  <a:pt x="917675" y="79694"/>
                  <a:pt x="910100" y="87269"/>
                  <a:pt x="900764" y="87269"/>
                </a:cubicBezTo>
                <a:lnTo>
                  <a:pt x="804955" y="87269"/>
                </a:lnTo>
                <a:cubicBezTo>
                  <a:pt x="795625" y="87269"/>
                  <a:pt x="788050" y="79694"/>
                  <a:pt x="788050" y="70358"/>
                </a:cubicBezTo>
                <a:cubicBezTo>
                  <a:pt x="788050" y="61022"/>
                  <a:pt x="795625" y="53447"/>
                  <a:pt x="804955" y="53447"/>
                </a:cubicBezTo>
                <a:close/>
                <a:moveTo>
                  <a:pt x="72631" y="33822"/>
                </a:moveTo>
                <a:cubicBezTo>
                  <a:pt x="51225" y="33822"/>
                  <a:pt x="33822" y="51225"/>
                  <a:pt x="33822" y="72631"/>
                </a:cubicBezTo>
                <a:lnTo>
                  <a:pt x="33822" y="324686"/>
                </a:lnTo>
                <a:lnTo>
                  <a:pt x="613290" y="324686"/>
                </a:lnTo>
                <a:lnTo>
                  <a:pt x="613290" y="269894"/>
                </a:lnTo>
                <a:cubicBezTo>
                  <a:pt x="613290" y="260558"/>
                  <a:pt x="620865" y="252983"/>
                  <a:pt x="630195" y="252983"/>
                </a:cubicBezTo>
                <a:cubicBezTo>
                  <a:pt x="639537" y="252983"/>
                  <a:pt x="647112" y="260558"/>
                  <a:pt x="647112" y="269894"/>
                </a:cubicBezTo>
                <a:lnTo>
                  <a:pt x="647112" y="324686"/>
                </a:lnTo>
                <a:lnTo>
                  <a:pt x="721510" y="324686"/>
                </a:lnTo>
                <a:lnTo>
                  <a:pt x="721510" y="232903"/>
                </a:lnTo>
                <a:lnTo>
                  <a:pt x="702339" y="232903"/>
                </a:lnTo>
                <a:cubicBezTo>
                  <a:pt x="693010" y="232903"/>
                  <a:pt x="685435" y="225328"/>
                  <a:pt x="685435" y="215992"/>
                </a:cubicBezTo>
                <a:cubicBezTo>
                  <a:pt x="685435" y="206656"/>
                  <a:pt x="693010" y="199081"/>
                  <a:pt x="702339" y="199081"/>
                </a:cubicBezTo>
                <a:lnTo>
                  <a:pt x="721510" y="199081"/>
                </a:lnTo>
                <a:lnTo>
                  <a:pt x="721510" y="72631"/>
                </a:lnTo>
                <a:cubicBezTo>
                  <a:pt x="721510" y="51225"/>
                  <a:pt x="704107" y="33822"/>
                  <a:pt x="682708" y="33822"/>
                </a:cubicBezTo>
                <a:lnTo>
                  <a:pt x="647112" y="33822"/>
                </a:lnTo>
                <a:lnTo>
                  <a:pt x="647112" y="50733"/>
                </a:lnTo>
                <a:cubicBezTo>
                  <a:pt x="647112" y="60069"/>
                  <a:pt x="639537" y="67644"/>
                  <a:pt x="630195" y="67644"/>
                </a:cubicBezTo>
                <a:cubicBezTo>
                  <a:pt x="620865" y="67644"/>
                  <a:pt x="613290" y="60069"/>
                  <a:pt x="613290" y="50733"/>
                </a:cubicBezTo>
                <a:lnTo>
                  <a:pt x="613290" y="33822"/>
                </a:lnTo>
                <a:close/>
                <a:moveTo>
                  <a:pt x="72631" y="0"/>
                </a:moveTo>
                <a:lnTo>
                  <a:pt x="682708" y="0"/>
                </a:lnTo>
                <a:cubicBezTo>
                  <a:pt x="722754" y="0"/>
                  <a:pt x="755332" y="32578"/>
                  <a:pt x="755332" y="72631"/>
                </a:cubicBezTo>
                <a:lnTo>
                  <a:pt x="755332" y="199081"/>
                </a:lnTo>
                <a:lnTo>
                  <a:pt x="882717" y="199081"/>
                </a:lnTo>
                <a:cubicBezTo>
                  <a:pt x="892059" y="199081"/>
                  <a:pt x="899634" y="206656"/>
                  <a:pt x="899634" y="215992"/>
                </a:cubicBezTo>
                <a:cubicBezTo>
                  <a:pt x="899634" y="225328"/>
                  <a:pt x="892059" y="232903"/>
                  <a:pt x="882717" y="232903"/>
                </a:cubicBezTo>
                <a:lnTo>
                  <a:pt x="755332" y="232903"/>
                </a:lnTo>
                <a:lnTo>
                  <a:pt x="755332" y="284956"/>
                </a:lnTo>
                <a:lnTo>
                  <a:pt x="1043457" y="284956"/>
                </a:lnTo>
                <a:lnTo>
                  <a:pt x="1043463" y="284956"/>
                </a:lnTo>
                <a:cubicBezTo>
                  <a:pt x="1083509" y="284956"/>
                  <a:pt x="1116087" y="317534"/>
                  <a:pt x="1116087" y="357586"/>
                </a:cubicBezTo>
                <a:lnTo>
                  <a:pt x="1116087" y="679059"/>
                </a:lnTo>
                <a:cubicBezTo>
                  <a:pt x="1116087" y="719112"/>
                  <a:pt x="1083509" y="751690"/>
                  <a:pt x="1043463" y="751690"/>
                </a:cubicBezTo>
                <a:lnTo>
                  <a:pt x="433386" y="751690"/>
                </a:lnTo>
                <a:cubicBezTo>
                  <a:pt x="393334" y="751690"/>
                  <a:pt x="360755" y="719112"/>
                  <a:pt x="360755" y="679059"/>
                </a:cubicBezTo>
                <a:lnTo>
                  <a:pt x="360755" y="592996"/>
                </a:lnTo>
                <a:lnTo>
                  <a:pt x="197289" y="592996"/>
                </a:lnTo>
                <a:cubicBezTo>
                  <a:pt x="187952" y="592996"/>
                  <a:pt x="180378" y="585421"/>
                  <a:pt x="180378" y="576091"/>
                </a:cubicBezTo>
                <a:cubicBezTo>
                  <a:pt x="180378" y="566755"/>
                  <a:pt x="187952" y="559180"/>
                  <a:pt x="197289" y="559180"/>
                </a:cubicBezTo>
                <a:lnTo>
                  <a:pt x="360755" y="559180"/>
                </a:lnTo>
                <a:lnTo>
                  <a:pt x="360755" y="466735"/>
                </a:lnTo>
                <a:lnTo>
                  <a:pt x="72631" y="466735"/>
                </a:lnTo>
                <a:cubicBezTo>
                  <a:pt x="32578" y="466735"/>
                  <a:pt x="0" y="434156"/>
                  <a:pt x="0" y="394104"/>
                </a:cubicBezTo>
                <a:lnTo>
                  <a:pt x="0" y="72631"/>
                </a:lnTo>
                <a:cubicBezTo>
                  <a:pt x="0" y="32578"/>
                  <a:pt x="32578" y="0"/>
                  <a:pt x="72631" y="0"/>
                </a:cubicBezTo>
                <a:close/>
              </a:path>
            </a:pathLst>
          </a:custGeom>
          <a:solidFill>
            <a:schemeClr val="accent1"/>
          </a:solidFill>
          <a:ln w="0" cap="flat">
            <a:noFill/>
            <a:prstDash val="solid"/>
            <a:miter/>
          </a:ln>
        </p:spPr>
        <p:txBody>
          <a:bodyPr wrap="square" rtlCol="0" anchor="ctr">
            <a:noAutofit/>
          </a:bodyPr>
          <a:lstStyle/>
          <a:p>
            <a:endParaRPr lang="en-US">
              <a:solidFill>
                <a:schemeClr val="accent1"/>
              </a:solidFill>
              <a:latin typeface="Raleway" pitchFamily="2" charset="0"/>
            </a:endParaRPr>
          </a:p>
        </p:txBody>
      </p:sp>
      <p:sp>
        <p:nvSpPr>
          <p:cNvPr id="10" name="Freeform 9">
            <a:extLst>
              <a:ext uri="{FF2B5EF4-FFF2-40B4-BE49-F238E27FC236}">
                <a16:creationId xmlns:a16="http://schemas.microsoft.com/office/drawing/2014/main" id="{8D87DD5B-7027-1EE8-CEF7-7F9EF43E5646}"/>
              </a:ext>
            </a:extLst>
          </p:cNvPr>
          <p:cNvSpPr/>
          <p:nvPr/>
        </p:nvSpPr>
        <p:spPr>
          <a:xfrm>
            <a:off x="12403293" y="9890520"/>
            <a:ext cx="1088865" cy="1085950"/>
          </a:xfrm>
          <a:custGeom>
            <a:avLst/>
            <a:gdLst>
              <a:gd name="connsiteX0" fmla="*/ 201575 w 1352252"/>
              <a:gd name="connsiteY0" fmla="*/ 1058785 h 1348632"/>
              <a:gd name="connsiteX1" fmla="*/ 217813 w 1352252"/>
              <a:gd name="connsiteY1" fmla="*/ 1065516 h 1348632"/>
              <a:gd name="connsiteX2" fmla="*/ 217813 w 1352252"/>
              <a:gd name="connsiteY2" fmla="*/ 1097992 h 1348632"/>
              <a:gd name="connsiteX3" fmla="*/ 184725 w 1352252"/>
              <a:gd name="connsiteY3" fmla="*/ 1131079 h 1348632"/>
              <a:gd name="connsiteX4" fmla="*/ 152249 w 1352252"/>
              <a:gd name="connsiteY4" fmla="*/ 1131079 h 1348632"/>
              <a:gd name="connsiteX5" fmla="*/ 152249 w 1352252"/>
              <a:gd name="connsiteY5" fmla="*/ 1098597 h 1348632"/>
              <a:gd name="connsiteX6" fmla="*/ 185337 w 1352252"/>
              <a:gd name="connsiteY6" fmla="*/ 1065516 h 1348632"/>
              <a:gd name="connsiteX7" fmla="*/ 201575 w 1352252"/>
              <a:gd name="connsiteY7" fmla="*/ 1058785 h 1348632"/>
              <a:gd name="connsiteX8" fmla="*/ 136003 w 1352252"/>
              <a:gd name="connsiteY8" fmla="*/ 993226 h 1348632"/>
              <a:gd name="connsiteX9" fmla="*/ 152241 w 1352252"/>
              <a:gd name="connsiteY9" fmla="*/ 999952 h 1348632"/>
              <a:gd name="connsiteX10" fmla="*/ 152241 w 1352252"/>
              <a:gd name="connsiteY10" fmla="*/ 1032427 h 1348632"/>
              <a:gd name="connsiteX11" fmla="*/ 119153 w 1352252"/>
              <a:gd name="connsiteY11" fmla="*/ 1065515 h 1348632"/>
              <a:gd name="connsiteX12" fmla="*/ 86677 w 1352252"/>
              <a:gd name="connsiteY12" fmla="*/ 1065515 h 1348632"/>
              <a:gd name="connsiteX13" fmla="*/ 86677 w 1352252"/>
              <a:gd name="connsiteY13" fmla="*/ 1033039 h 1348632"/>
              <a:gd name="connsiteX14" fmla="*/ 119765 w 1352252"/>
              <a:gd name="connsiteY14" fmla="*/ 999945 h 1348632"/>
              <a:gd name="connsiteX15" fmla="*/ 136003 w 1352252"/>
              <a:gd name="connsiteY15" fmla="*/ 993226 h 1348632"/>
              <a:gd name="connsiteX16" fmla="*/ 126295 w 1352252"/>
              <a:gd name="connsiteY16" fmla="*/ 951293 h 1348632"/>
              <a:gd name="connsiteX17" fmla="*/ 99241 w 1352252"/>
              <a:gd name="connsiteY17" fmla="*/ 962141 h 1348632"/>
              <a:gd name="connsiteX18" fmla="*/ 48875 w 1352252"/>
              <a:gd name="connsiteY18" fmla="*/ 1012508 h 1348632"/>
              <a:gd name="connsiteX19" fmla="*/ 48875 w 1352252"/>
              <a:gd name="connsiteY19" fmla="*/ 1066628 h 1348632"/>
              <a:gd name="connsiteX20" fmla="*/ 282003 w 1352252"/>
              <a:gd name="connsiteY20" fmla="*/ 1299750 h 1348632"/>
              <a:gd name="connsiteX21" fmla="*/ 336115 w 1352252"/>
              <a:gd name="connsiteY21" fmla="*/ 1299750 h 1348632"/>
              <a:gd name="connsiteX22" fmla="*/ 386475 w 1352252"/>
              <a:gd name="connsiteY22" fmla="*/ 1249382 h 1348632"/>
              <a:gd name="connsiteX23" fmla="*/ 397689 w 1352252"/>
              <a:gd name="connsiteY23" fmla="*/ 1222333 h 1348632"/>
              <a:gd name="connsiteX24" fmla="*/ 386475 w 1352252"/>
              <a:gd name="connsiteY24" fmla="*/ 1195270 h 1348632"/>
              <a:gd name="connsiteX25" fmla="*/ 153347 w 1352252"/>
              <a:gd name="connsiteY25" fmla="*/ 962141 h 1348632"/>
              <a:gd name="connsiteX26" fmla="*/ 126295 w 1352252"/>
              <a:gd name="connsiteY26" fmla="*/ 951293 h 1348632"/>
              <a:gd name="connsiteX27" fmla="*/ 1224653 w 1352252"/>
              <a:gd name="connsiteY27" fmla="*/ 731561 h 1348632"/>
              <a:gd name="connsiteX28" fmla="*/ 1131733 w 1352252"/>
              <a:gd name="connsiteY28" fmla="*/ 792555 h 1348632"/>
              <a:gd name="connsiteX29" fmla="*/ 977619 w 1352252"/>
              <a:gd name="connsiteY29" fmla="*/ 956700 h 1348632"/>
              <a:gd name="connsiteX30" fmla="*/ 978069 w 1352252"/>
              <a:gd name="connsiteY30" fmla="*/ 969243 h 1348632"/>
              <a:gd name="connsiteX31" fmla="*/ 886765 w 1352252"/>
              <a:gd name="connsiteY31" fmla="*/ 1093867 h 1348632"/>
              <a:gd name="connsiteX32" fmla="*/ 562219 w 1352252"/>
              <a:gd name="connsiteY32" fmla="*/ 1093867 h 1348632"/>
              <a:gd name="connsiteX33" fmla="*/ 543363 w 1352252"/>
              <a:gd name="connsiteY33" fmla="*/ 1075004 h 1348632"/>
              <a:gd name="connsiteX34" fmla="*/ 562219 w 1352252"/>
              <a:gd name="connsiteY34" fmla="*/ 1056154 h 1348632"/>
              <a:gd name="connsiteX35" fmla="*/ 886765 w 1352252"/>
              <a:gd name="connsiteY35" fmla="*/ 1056154 h 1348632"/>
              <a:gd name="connsiteX36" fmla="*/ 940357 w 1352252"/>
              <a:gd name="connsiteY36" fmla="*/ 969243 h 1348632"/>
              <a:gd name="connsiteX37" fmla="*/ 886765 w 1352252"/>
              <a:gd name="connsiteY37" fmla="*/ 882324 h 1348632"/>
              <a:gd name="connsiteX38" fmla="*/ 577755 w 1352252"/>
              <a:gd name="connsiteY38" fmla="*/ 882324 h 1348632"/>
              <a:gd name="connsiteX39" fmla="*/ 562149 w 1352252"/>
              <a:gd name="connsiteY39" fmla="*/ 874047 h 1348632"/>
              <a:gd name="connsiteX40" fmla="*/ 560489 w 1352252"/>
              <a:gd name="connsiteY40" fmla="*/ 873055 h 1348632"/>
              <a:gd name="connsiteX41" fmla="*/ 460247 w 1352252"/>
              <a:gd name="connsiteY41" fmla="*/ 838855 h 1348632"/>
              <a:gd name="connsiteX42" fmla="*/ 361341 w 1352252"/>
              <a:gd name="connsiteY42" fmla="*/ 838855 h 1348632"/>
              <a:gd name="connsiteX43" fmla="*/ 213941 w 1352252"/>
              <a:gd name="connsiteY43" fmla="*/ 969412 h 1348632"/>
              <a:gd name="connsiteX44" fmla="*/ 413137 w 1352252"/>
              <a:gd name="connsiteY44" fmla="*/ 1168609 h 1348632"/>
              <a:gd name="connsiteX45" fmla="*/ 413589 w 1352252"/>
              <a:gd name="connsiteY45" fmla="*/ 1169158 h 1348632"/>
              <a:gd name="connsiteX46" fmla="*/ 998875 w 1352252"/>
              <a:gd name="connsiteY46" fmla="*/ 1169158 h 1348632"/>
              <a:gd name="connsiteX47" fmla="*/ 1300995 w 1352252"/>
              <a:gd name="connsiteY47" fmla="*/ 886393 h 1348632"/>
              <a:gd name="connsiteX48" fmla="*/ 1267899 w 1352252"/>
              <a:gd name="connsiteY48" fmla="*/ 745419 h 1348632"/>
              <a:gd name="connsiteX49" fmla="*/ 1224653 w 1352252"/>
              <a:gd name="connsiteY49" fmla="*/ 731561 h 1348632"/>
              <a:gd name="connsiteX50" fmla="*/ 206987 w 1352252"/>
              <a:gd name="connsiteY50" fmla="*/ 547419 h 1348632"/>
              <a:gd name="connsiteX51" fmla="*/ 225843 w 1352252"/>
              <a:gd name="connsiteY51" fmla="*/ 566275 h 1348632"/>
              <a:gd name="connsiteX52" fmla="*/ 225843 w 1352252"/>
              <a:gd name="connsiteY52" fmla="*/ 627172 h 1348632"/>
              <a:gd name="connsiteX53" fmla="*/ 286741 w 1352252"/>
              <a:gd name="connsiteY53" fmla="*/ 627172 h 1348632"/>
              <a:gd name="connsiteX54" fmla="*/ 305597 w 1352252"/>
              <a:gd name="connsiteY54" fmla="*/ 646028 h 1348632"/>
              <a:gd name="connsiteX55" fmla="*/ 286741 w 1352252"/>
              <a:gd name="connsiteY55" fmla="*/ 664884 h 1348632"/>
              <a:gd name="connsiteX56" fmla="*/ 225843 w 1352252"/>
              <a:gd name="connsiteY56" fmla="*/ 664884 h 1348632"/>
              <a:gd name="connsiteX57" fmla="*/ 225843 w 1352252"/>
              <a:gd name="connsiteY57" fmla="*/ 725768 h 1348632"/>
              <a:gd name="connsiteX58" fmla="*/ 206987 w 1352252"/>
              <a:gd name="connsiteY58" fmla="*/ 744631 h 1348632"/>
              <a:gd name="connsiteX59" fmla="*/ 188131 w 1352252"/>
              <a:gd name="connsiteY59" fmla="*/ 725768 h 1348632"/>
              <a:gd name="connsiteX60" fmla="*/ 188131 w 1352252"/>
              <a:gd name="connsiteY60" fmla="*/ 664884 h 1348632"/>
              <a:gd name="connsiteX61" fmla="*/ 127235 w 1352252"/>
              <a:gd name="connsiteY61" fmla="*/ 664884 h 1348632"/>
              <a:gd name="connsiteX62" fmla="*/ 108379 w 1352252"/>
              <a:gd name="connsiteY62" fmla="*/ 646028 h 1348632"/>
              <a:gd name="connsiteX63" fmla="*/ 127235 w 1352252"/>
              <a:gd name="connsiteY63" fmla="*/ 627172 h 1348632"/>
              <a:gd name="connsiteX64" fmla="*/ 188131 w 1352252"/>
              <a:gd name="connsiteY64" fmla="*/ 627172 h 1348632"/>
              <a:gd name="connsiteX65" fmla="*/ 188131 w 1352252"/>
              <a:gd name="connsiteY65" fmla="*/ 566275 h 1348632"/>
              <a:gd name="connsiteX66" fmla="*/ 206987 w 1352252"/>
              <a:gd name="connsiteY66" fmla="*/ 547419 h 1348632"/>
              <a:gd name="connsiteX67" fmla="*/ 490371 w 1352252"/>
              <a:gd name="connsiteY67" fmla="*/ 321399 h 1348632"/>
              <a:gd name="connsiteX68" fmla="*/ 451089 w 1352252"/>
              <a:gd name="connsiteY68" fmla="*/ 358562 h 1348632"/>
              <a:gd name="connsiteX69" fmla="*/ 426503 w 1352252"/>
              <a:gd name="connsiteY69" fmla="*/ 801149 h 1348632"/>
              <a:gd name="connsiteX70" fmla="*/ 460247 w 1352252"/>
              <a:gd name="connsiteY70" fmla="*/ 801149 h 1348632"/>
              <a:gd name="connsiteX71" fmla="*/ 585201 w 1352252"/>
              <a:gd name="connsiteY71" fmla="*/ 844619 h 1348632"/>
              <a:gd name="connsiteX72" fmla="*/ 886765 w 1352252"/>
              <a:gd name="connsiteY72" fmla="*/ 844619 h 1348632"/>
              <a:gd name="connsiteX73" fmla="*/ 969481 w 1352252"/>
              <a:gd name="connsiteY73" fmla="*/ 915919 h 1348632"/>
              <a:gd name="connsiteX74" fmla="*/ 1059913 w 1352252"/>
              <a:gd name="connsiteY74" fmla="*/ 821068 h 1348632"/>
              <a:gd name="connsiteX75" fmla="*/ 1034215 w 1352252"/>
              <a:gd name="connsiteY75" fmla="*/ 358562 h 1348632"/>
              <a:gd name="connsiteX76" fmla="*/ 994939 w 1352252"/>
              <a:gd name="connsiteY76" fmla="*/ 321399 h 1348632"/>
              <a:gd name="connsiteX77" fmla="*/ 926997 w 1352252"/>
              <a:gd name="connsiteY77" fmla="*/ 321399 h 1348632"/>
              <a:gd name="connsiteX78" fmla="*/ 926997 w 1352252"/>
              <a:gd name="connsiteY78" fmla="*/ 374525 h 1348632"/>
              <a:gd name="connsiteX79" fmla="*/ 937689 w 1352252"/>
              <a:gd name="connsiteY79" fmla="*/ 397105 h 1348632"/>
              <a:gd name="connsiteX80" fmla="*/ 908149 w 1352252"/>
              <a:gd name="connsiteY80" fmla="*/ 426659 h 1348632"/>
              <a:gd name="connsiteX81" fmla="*/ 878593 w 1352252"/>
              <a:gd name="connsiteY81" fmla="*/ 397105 h 1348632"/>
              <a:gd name="connsiteX82" fmla="*/ 889285 w 1352252"/>
              <a:gd name="connsiteY82" fmla="*/ 374532 h 1348632"/>
              <a:gd name="connsiteX83" fmla="*/ 889285 w 1352252"/>
              <a:gd name="connsiteY83" fmla="*/ 321399 h 1348632"/>
              <a:gd name="connsiteX84" fmla="*/ 596025 w 1352252"/>
              <a:gd name="connsiteY84" fmla="*/ 321399 h 1348632"/>
              <a:gd name="connsiteX85" fmla="*/ 596025 w 1352252"/>
              <a:gd name="connsiteY85" fmla="*/ 374532 h 1348632"/>
              <a:gd name="connsiteX86" fmla="*/ 606717 w 1352252"/>
              <a:gd name="connsiteY86" fmla="*/ 397105 h 1348632"/>
              <a:gd name="connsiteX87" fmla="*/ 577169 w 1352252"/>
              <a:gd name="connsiteY87" fmla="*/ 426659 h 1348632"/>
              <a:gd name="connsiteX88" fmla="*/ 547615 w 1352252"/>
              <a:gd name="connsiteY88" fmla="*/ 397105 h 1348632"/>
              <a:gd name="connsiteX89" fmla="*/ 558313 w 1352252"/>
              <a:gd name="connsiteY89" fmla="*/ 374525 h 1348632"/>
              <a:gd name="connsiteX90" fmla="*/ 558313 w 1352252"/>
              <a:gd name="connsiteY90" fmla="*/ 321399 h 1348632"/>
              <a:gd name="connsiteX91" fmla="*/ 1062255 w 1352252"/>
              <a:gd name="connsiteY91" fmla="*/ 172870 h 1348632"/>
              <a:gd name="connsiteX92" fmla="*/ 1075581 w 1352252"/>
              <a:gd name="connsiteY92" fmla="*/ 178397 h 1348632"/>
              <a:gd name="connsiteX93" fmla="*/ 1095689 w 1352252"/>
              <a:gd name="connsiteY93" fmla="*/ 198499 h 1348632"/>
              <a:gd name="connsiteX94" fmla="*/ 1115797 w 1352252"/>
              <a:gd name="connsiteY94" fmla="*/ 178397 h 1348632"/>
              <a:gd name="connsiteX95" fmla="*/ 1129121 w 1352252"/>
              <a:gd name="connsiteY95" fmla="*/ 172870 h 1348632"/>
              <a:gd name="connsiteX96" fmla="*/ 1142459 w 1352252"/>
              <a:gd name="connsiteY96" fmla="*/ 178397 h 1348632"/>
              <a:gd name="connsiteX97" fmla="*/ 1142459 w 1352252"/>
              <a:gd name="connsiteY97" fmla="*/ 205059 h 1348632"/>
              <a:gd name="connsiteX98" fmla="*/ 1122351 w 1352252"/>
              <a:gd name="connsiteY98" fmla="*/ 225168 h 1348632"/>
              <a:gd name="connsiteX99" fmla="*/ 1142459 w 1352252"/>
              <a:gd name="connsiteY99" fmla="*/ 245277 h 1348632"/>
              <a:gd name="connsiteX100" fmla="*/ 1142459 w 1352252"/>
              <a:gd name="connsiteY100" fmla="*/ 271939 h 1348632"/>
              <a:gd name="connsiteX101" fmla="*/ 1129129 w 1352252"/>
              <a:gd name="connsiteY101" fmla="*/ 277464 h 1348632"/>
              <a:gd name="connsiteX102" fmla="*/ 1115797 w 1352252"/>
              <a:gd name="connsiteY102" fmla="*/ 271939 h 1348632"/>
              <a:gd name="connsiteX103" fmla="*/ 1095689 w 1352252"/>
              <a:gd name="connsiteY103" fmla="*/ 251830 h 1348632"/>
              <a:gd name="connsiteX104" fmla="*/ 1075581 w 1352252"/>
              <a:gd name="connsiteY104" fmla="*/ 271939 h 1348632"/>
              <a:gd name="connsiteX105" fmla="*/ 1062257 w 1352252"/>
              <a:gd name="connsiteY105" fmla="*/ 277464 h 1348632"/>
              <a:gd name="connsiteX106" fmla="*/ 1048925 w 1352252"/>
              <a:gd name="connsiteY106" fmla="*/ 271939 h 1348632"/>
              <a:gd name="connsiteX107" fmla="*/ 1048919 w 1352252"/>
              <a:gd name="connsiteY107" fmla="*/ 271939 h 1348632"/>
              <a:gd name="connsiteX108" fmla="*/ 1048919 w 1352252"/>
              <a:gd name="connsiteY108" fmla="*/ 245277 h 1348632"/>
              <a:gd name="connsiteX109" fmla="*/ 1069027 w 1352252"/>
              <a:gd name="connsiteY109" fmla="*/ 225168 h 1348632"/>
              <a:gd name="connsiteX110" fmla="*/ 1048919 w 1352252"/>
              <a:gd name="connsiteY110" fmla="*/ 205059 h 1348632"/>
              <a:gd name="connsiteX111" fmla="*/ 1048919 w 1352252"/>
              <a:gd name="connsiteY111" fmla="*/ 178397 h 1348632"/>
              <a:gd name="connsiteX112" fmla="*/ 1062255 w 1352252"/>
              <a:gd name="connsiteY112" fmla="*/ 172870 h 1348632"/>
              <a:gd name="connsiteX113" fmla="*/ 742659 w 1352252"/>
              <a:gd name="connsiteY113" fmla="*/ 37712 h 1348632"/>
              <a:gd name="connsiteX114" fmla="*/ 596025 w 1352252"/>
              <a:gd name="connsiteY114" fmla="*/ 184345 h 1348632"/>
              <a:gd name="connsiteX115" fmla="*/ 596025 w 1352252"/>
              <a:gd name="connsiteY115" fmla="*/ 283693 h 1348632"/>
              <a:gd name="connsiteX116" fmla="*/ 889285 w 1352252"/>
              <a:gd name="connsiteY116" fmla="*/ 283693 h 1348632"/>
              <a:gd name="connsiteX117" fmla="*/ 889285 w 1352252"/>
              <a:gd name="connsiteY117" fmla="*/ 184345 h 1348632"/>
              <a:gd name="connsiteX118" fmla="*/ 742659 w 1352252"/>
              <a:gd name="connsiteY118" fmla="*/ 37712 h 1348632"/>
              <a:gd name="connsiteX119" fmla="*/ 742659 w 1352252"/>
              <a:gd name="connsiteY119" fmla="*/ 0 h 1348632"/>
              <a:gd name="connsiteX120" fmla="*/ 926997 w 1352252"/>
              <a:gd name="connsiteY120" fmla="*/ 184345 h 1348632"/>
              <a:gd name="connsiteX121" fmla="*/ 926997 w 1352252"/>
              <a:gd name="connsiteY121" fmla="*/ 283693 h 1348632"/>
              <a:gd name="connsiteX122" fmla="*/ 994939 w 1352252"/>
              <a:gd name="connsiteY122" fmla="*/ 283693 h 1348632"/>
              <a:gd name="connsiteX123" fmla="*/ 1071871 w 1352252"/>
              <a:gd name="connsiteY123" fmla="*/ 356471 h 1348632"/>
              <a:gd name="connsiteX124" fmla="*/ 1095287 w 1352252"/>
              <a:gd name="connsiteY124" fmla="*/ 777937 h 1348632"/>
              <a:gd name="connsiteX125" fmla="*/ 1101609 w 1352252"/>
              <a:gd name="connsiteY125" fmla="*/ 769892 h 1348632"/>
              <a:gd name="connsiteX126" fmla="*/ 1288297 w 1352252"/>
              <a:gd name="connsiteY126" fmla="*/ 713696 h 1348632"/>
              <a:gd name="connsiteX127" fmla="*/ 1333421 w 1352252"/>
              <a:gd name="connsiteY127" fmla="*/ 905678 h 1348632"/>
              <a:gd name="connsiteX128" fmla="*/ 1332147 w 1352252"/>
              <a:gd name="connsiteY128" fmla="*/ 907663 h 1348632"/>
              <a:gd name="connsiteX129" fmla="*/ 998881 w 1352252"/>
              <a:gd name="connsiteY129" fmla="*/ 1206870 h 1348632"/>
              <a:gd name="connsiteX130" fmla="*/ 433691 w 1352252"/>
              <a:gd name="connsiteY130" fmla="*/ 1206870 h 1348632"/>
              <a:gd name="connsiteX131" fmla="*/ 413137 w 1352252"/>
              <a:gd name="connsiteY131" fmla="*/ 1276044 h 1348632"/>
              <a:gd name="connsiteX132" fmla="*/ 362777 w 1352252"/>
              <a:gd name="connsiteY132" fmla="*/ 1326411 h 1348632"/>
              <a:gd name="connsiteX133" fmla="*/ 309059 w 1352252"/>
              <a:gd name="connsiteY133" fmla="*/ 1348632 h 1348632"/>
              <a:gd name="connsiteX134" fmla="*/ 255341 w 1352252"/>
              <a:gd name="connsiteY134" fmla="*/ 1326411 h 1348632"/>
              <a:gd name="connsiteX135" fmla="*/ 22213 w 1352252"/>
              <a:gd name="connsiteY135" fmla="*/ 1093290 h 1348632"/>
              <a:gd name="connsiteX136" fmla="*/ 22213 w 1352252"/>
              <a:gd name="connsiteY136" fmla="*/ 985847 h 1348632"/>
              <a:gd name="connsiteX137" fmla="*/ 72573 w 1352252"/>
              <a:gd name="connsiteY137" fmla="*/ 935479 h 1348632"/>
              <a:gd name="connsiteX138" fmla="*/ 180015 w 1352252"/>
              <a:gd name="connsiteY138" fmla="*/ 935479 h 1348632"/>
              <a:gd name="connsiteX139" fmla="*/ 182719 w 1352252"/>
              <a:gd name="connsiteY139" fmla="*/ 938189 h 1348632"/>
              <a:gd name="connsiteX140" fmla="*/ 361341 w 1352252"/>
              <a:gd name="connsiteY140" fmla="*/ 801149 h 1348632"/>
              <a:gd name="connsiteX141" fmla="*/ 388735 w 1352252"/>
              <a:gd name="connsiteY141" fmla="*/ 801149 h 1348632"/>
              <a:gd name="connsiteX142" fmla="*/ 413441 w 1352252"/>
              <a:gd name="connsiteY142" fmla="*/ 356471 h 1348632"/>
              <a:gd name="connsiteX143" fmla="*/ 490371 w 1352252"/>
              <a:gd name="connsiteY143" fmla="*/ 283693 h 1348632"/>
              <a:gd name="connsiteX144" fmla="*/ 558313 w 1352252"/>
              <a:gd name="connsiteY144" fmla="*/ 283693 h 1348632"/>
              <a:gd name="connsiteX145" fmla="*/ 558313 w 1352252"/>
              <a:gd name="connsiteY145" fmla="*/ 184345 h 1348632"/>
              <a:gd name="connsiteX146" fmla="*/ 742659 w 1352252"/>
              <a:gd name="connsiteY146" fmla="*/ 0 h 1348632"/>
              <a:gd name="connsiteX147" fmla="*/ 438637 w 1352252"/>
              <a:gd name="connsiteY147" fmla="*/ 0 h 1348632"/>
              <a:gd name="connsiteX148" fmla="*/ 457493 w 1352252"/>
              <a:gd name="connsiteY148" fmla="*/ 18856 h 1348632"/>
              <a:gd name="connsiteX149" fmla="*/ 457493 w 1352252"/>
              <a:gd name="connsiteY149" fmla="*/ 47270 h 1348632"/>
              <a:gd name="connsiteX150" fmla="*/ 485915 w 1352252"/>
              <a:gd name="connsiteY150" fmla="*/ 47270 h 1348632"/>
              <a:gd name="connsiteX151" fmla="*/ 504771 w 1352252"/>
              <a:gd name="connsiteY151" fmla="*/ 66126 h 1348632"/>
              <a:gd name="connsiteX152" fmla="*/ 485915 w 1352252"/>
              <a:gd name="connsiteY152" fmla="*/ 84982 h 1348632"/>
              <a:gd name="connsiteX153" fmla="*/ 457493 w 1352252"/>
              <a:gd name="connsiteY153" fmla="*/ 84982 h 1348632"/>
              <a:gd name="connsiteX154" fmla="*/ 457493 w 1352252"/>
              <a:gd name="connsiteY154" fmla="*/ 113418 h 1348632"/>
              <a:gd name="connsiteX155" fmla="*/ 438637 w 1352252"/>
              <a:gd name="connsiteY155" fmla="*/ 132267 h 1348632"/>
              <a:gd name="connsiteX156" fmla="*/ 419781 w 1352252"/>
              <a:gd name="connsiteY156" fmla="*/ 113418 h 1348632"/>
              <a:gd name="connsiteX157" fmla="*/ 419781 w 1352252"/>
              <a:gd name="connsiteY157" fmla="*/ 84982 h 1348632"/>
              <a:gd name="connsiteX158" fmla="*/ 391353 w 1352252"/>
              <a:gd name="connsiteY158" fmla="*/ 84982 h 1348632"/>
              <a:gd name="connsiteX159" fmla="*/ 372497 w 1352252"/>
              <a:gd name="connsiteY159" fmla="*/ 66126 h 1348632"/>
              <a:gd name="connsiteX160" fmla="*/ 391353 w 1352252"/>
              <a:gd name="connsiteY160" fmla="*/ 47270 h 1348632"/>
              <a:gd name="connsiteX161" fmla="*/ 419781 w 1352252"/>
              <a:gd name="connsiteY161" fmla="*/ 47270 h 1348632"/>
              <a:gd name="connsiteX162" fmla="*/ 419781 w 1352252"/>
              <a:gd name="connsiteY162" fmla="*/ 18856 h 1348632"/>
              <a:gd name="connsiteX163" fmla="*/ 438637 w 1352252"/>
              <a:gd name="connsiteY163" fmla="*/ 0 h 1348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Lst>
            <a:rect l="l" t="t" r="r" b="b"/>
            <a:pathLst>
              <a:path w="1352252" h="1348632">
                <a:moveTo>
                  <a:pt x="201575" y="1058785"/>
                </a:moveTo>
                <a:cubicBezTo>
                  <a:pt x="207451" y="1058785"/>
                  <a:pt x="213329" y="1061029"/>
                  <a:pt x="217813" y="1065516"/>
                </a:cubicBezTo>
                <a:cubicBezTo>
                  <a:pt x="226779" y="1074476"/>
                  <a:pt x="226779" y="1089018"/>
                  <a:pt x="217813" y="1097992"/>
                </a:cubicBezTo>
                <a:lnTo>
                  <a:pt x="184725" y="1131079"/>
                </a:lnTo>
                <a:cubicBezTo>
                  <a:pt x="175757" y="1140054"/>
                  <a:pt x="161215" y="1140054"/>
                  <a:pt x="152249" y="1131079"/>
                </a:cubicBezTo>
                <a:cubicBezTo>
                  <a:pt x="143275" y="1122112"/>
                  <a:pt x="143275" y="1107571"/>
                  <a:pt x="152249" y="1098597"/>
                </a:cubicBezTo>
                <a:lnTo>
                  <a:pt x="185337" y="1065516"/>
                </a:lnTo>
                <a:cubicBezTo>
                  <a:pt x="189821" y="1061029"/>
                  <a:pt x="195697" y="1058785"/>
                  <a:pt x="201575" y="1058785"/>
                </a:cubicBezTo>
                <a:close/>
                <a:moveTo>
                  <a:pt x="136003" y="993226"/>
                </a:moveTo>
                <a:cubicBezTo>
                  <a:pt x="141881" y="993227"/>
                  <a:pt x="147759" y="995468"/>
                  <a:pt x="152241" y="999952"/>
                </a:cubicBezTo>
                <a:cubicBezTo>
                  <a:pt x="161209" y="1008912"/>
                  <a:pt x="161209" y="1023453"/>
                  <a:pt x="152241" y="1032427"/>
                </a:cubicBezTo>
                <a:lnTo>
                  <a:pt x="119153" y="1065515"/>
                </a:lnTo>
                <a:cubicBezTo>
                  <a:pt x="110187" y="1074483"/>
                  <a:pt x="95645" y="1074483"/>
                  <a:pt x="86677" y="1065515"/>
                </a:cubicBezTo>
                <a:cubicBezTo>
                  <a:pt x="77703" y="1056548"/>
                  <a:pt x="77703" y="1042006"/>
                  <a:pt x="86677" y="1033039"/>
                </a:cubicBezTo>
                <a:lnTo>
                  <a:pt x="119765" y="999945"/>
                </a:lnTo>
                <a:cubicBezTo>
                  <a:pt x="124249" y="995465"/>
                  <a:pt x="130127" y="993225"/>
                  <a:pt x="136003" y="993226"/>
                </a:cubicBezTo>
                <a:close/>
                <a:moveTo>
                  <a:pt x="126295" y="951293"/>
                </a:moveTo>
                <a:cubicBezTo>
                  <a:pt x="116383" y="951293"/>
                  <a:pt x="106471" y="954909"/>
                  <a:pt x="99241" y="962141"/>
                </a:cubicBezTo>
                <a:lnTo>
                  <a:pt x="48875" y="1012508"/>
                </a:lnTo>
                <a:cubicBezTo>
                  <a:pt x="33959" y="1027423"/>
                  <a:pt x="33959" y="1051706"/>
                  <a:pt x="48875" y="1066628"/>
                </a:cubicBezTo>
                <a:lnTo>
                  <a:pt x="282003" y="1299750"/>
                </a:lnTo>
                <a:cubicBezTo>
                  <a:pt x="296467" y="1314214"/>
                  <a:pt x="321659" y="1314214"/>
                  <a:pt x="336115" y="1299750"/>
                </a:cubicBezTo>
                <a:lnTo>
                  <a:pt x="386475" y="1249382"/>
                </a:lnTo>
                <a:cubicBezTo>
                  <a:pt x="393705" y="1242154"/>
                  <a:pt x="397689" y="1232553"/>
                  <a:pt x="397689" y="1222333"/>
                </a:cubicBezTo>
                <a:cubicBezTo>
                  <a:pt x="397689" y="1212099"/>
                  <a:pt x="393705" y="1202499"/>
                  <a:pt x="386475" y="1195270"/>
                </a:cubicBezTo>
                <a:lnTo>
                  <a:pt x="153347" y="962141"/>
                </a:lnTo>
                <a:cubicBezTo>
                  <a:pt x="146119" y="954909"/>
                  <a:pt x="136207" y="951293"/>
                  <a:pt x="126295" y="951293"/>
                </a:cubicBezTo>
                <a:close/>
                <a:moveTo>
                  <a:pt x="1224653" y="731561"/>
                </a:moveTo>
                <a:cubicBezTo>
                  <a:pt x="1183709" y="731316"/>
                  <a:pt x="1150437" y="766847"/>
                  <a:pt x="1131733" y="792555"/>
                </a:cubicBezTo>
                <a:cubicBezTo>
                  <a:pt x="1120641" y="806837"/>
                  <a:pt x="1030323" y="921958"/>
                  <a:pt x="977619" y="956700"/>
                </a:cubicBezTo>
                <a:cubicBezTo>
                  <a:pt x="977907" y="960811"/>
                  <a:pt x="978069" y="964999"/>
                  <a:pt x="978069" y="969243"/>
                </a:cubicBezTo>
                <a:cubicBezTo>
                  <a:pt x="978069" y="1039128"/>
                  <a:pt x="937963" y="1093867"/>
                  <a:pt x="886765" y="1093867"/>
                </a:cubicBezTo>
                <a:lnTo>
                  <a:pt x="562219" y="1093867"/>
                </a:lnTo>
                <a:cubicBezTo>
                  <a:pt x="551811" y="1093867"/>
                  <a:pt x="543363" y="1085421"/>
                  <a:pt x="543363" y="1075004"/>
                </a:cubicBezTo>
                <a:cubicBezTo>
                  <a:pt x="543363" y="1064601"/>
                  <a:pt x="551811" y="1056154"/>
                  <a:pt x="562219" y="1056154"/>
                </a:cubicBezTo>
                <a:lnTo>
                  <a:pt x="886765" y="1056154"/>
                </a:lnTo>
                <a:cubicBezTo>
                  <a:pt x="915813" y="1056154"/>
                  <a:pt x="940357" y="1016351"/>
                  <a:pt x="940357" y="969243"/>
                </a:cubicBezTo>
                <a:cubicBezTo>
                  <a:pt x="940357" y="922127"/>
                  <a:pt x="915813" y="882324"/>
                  <a:pt x="886765" y="882324"/>
                </a:cubicBezTo>
                <a:lnTo>
                  <a:pt x="577755" y="882324"/>
                </a:lnTo>
                <a:cubicBezTo>
                  <a:pt x="571257" y="882324"/>
                  <a:pt x="565543" y="879045"/>
                  <a:pt x="562149" y="874047"/>
                </a:cubicBezTo>
                <a:cubicBezTo>
                  <a:pt x="561615" y="873660"/>
                  <a:pt x="560981" y="873512"/>
                  <a:pt x="560489" y="873055"/>
                </a:cubicBezTo>
                <a:cubicBezTo>
                  <a:pt x="535165" y="850039"/>
                  <a:pt x="502371" y="838855"/>
                  <a:pt x="460247" y="838855"/>
                </a:cubicBezTo>
                <a:lnTo>
                  <a:pt x="361341" y="838855"/>
                </a:lnTo>
                <a:cubicBezTo>
                  <a:pt x="260009" y="838855"/>
                  <a:pt x="225195" y="909106"/>
                  <a:pt x="213941" y="969412"/>
                </a:cubicBezTo>
                <a:lnTo>
                  <a:pt x="413137" y="1168609"/>
                </a:lnTo>
                <a:cubicBezTo>
                  <a:pt x="413313" y="1168778"/>
                  <a:pt x="413419" y="1168982"/>
                  <a:pt x="413589" y="1169158"/>
                </a:cubicBezTo>
                <a:lnTo>
                  <a:pt x="998875" y="1169158"/>
                </a:lnTo>
                <a:cubicBezTo>
                  <a:pt x="1068035" y="1169158"/>
                  <a:pt x="1220523" y="996151"/>
                  <a:pt x="1300995" y="886393"/>
                </a:cubicBezTo>
                <a:cubicBezTo>
                  <a:pt x="1327995" y="836525"/>
                  <a:pt x="1313579" y="774804"/>
                  <a:pt x="1267899" y="745419"/>
                </a:cubicBezTo>
                <a:cubicBezTo>
                  <a:pt x="1252801" y="735698"/>
                  <a:pt x="1238301" y="731642"/>
                  <a:pt x="1224653" y="731561"/>
                </a:cubicBezTo>
                <a:close/>
                <a:moveTo>
                  <a:pt x="206987" y="547419"/>
                </a:moveTo>
                <a:cubicBezTo>
                  <a:pt x="217405" y="547419"/>
                  <a:pt x="225843" y="555865"/>
                  <a:pt x="225843" y="566275"/>
                </a:cubicBezTo>
                <a:lnTo>
                  <a:pt x="225843" y="627172"/>
                </a:lnTo>
                <a:lnTo>
                  <a:pt x="286741" y="627172"/>
                </a:lnTo>
                <a:cubicBezTo>
                  <a:pt x="297151" y="627172"/>
                  <a:pt x="305597" y="635618"/>
                  <a:pt x="305597" y="646028"/>
                </a:cubicBezTo>
                <a:cubicBezTo>
                  <a:pt x="305597" y="656438"/>
                  <a:pt x="297151" y="664884"/>
                  <a:pt x="286741" y="664884"/>
                </a:cubicBezTo>
                <a:lnTo>
                  <a:pt x="225843" y="664884"/>
                </a:lnTo>
                <a:lnTo>
                  <a:pt x="225843" y="725768"/>
                </a:lnTo>
                <a:cubicBezTo>
                  <a:pt x="225843" y="736185"/>
                  <a:pt x="217405" y="744631"/>
                  <a:pt x="206987" y="744631"/>
                </a:cubicBezTo>
                <a:cubicBezTo>
                  <a:pt x="196571" y="744631"/>
                  <a:pt x="188131" y="736185"/>
                  <a:pt x="188131" y="725768"/>
                </a:cubicBezTo>
                <a:lnTo>
                  <a:pt x="188131" y="664884"/>
                </a:lnTo>
                <a:lnTo>
                  <a:pt x="127235" y="664884"/>
                </a:lnTo>
                <a:cubicBezTo>
                  <a:pt x="116817" y="664884"/>
                  <a:pt x="108379" y="656438"/>
                  <a:pt x="108379" y="646028"/>
                </a:cubicBezTo>
                <a:cubicBezTo>
                  <a:pt x="108379" y="635618"/>
                  <a:pt x="116817" y="627172"/>
                  <a:pt x="127235" y="627172"/>
                </a:cubicBezTo>
                <a:lnTo>
                  <a:pt x="188131" y="627172"/>
                </a:lnTo>
                <a:lnTo>
                  <a:pt x="188131" y="566275"/>
                </a:lnTo>
                <a:cubicBezTo>
                  <a:pt x="188131" y="555865"/>
                  <a:pt x="196571" y="547419"/>
                  <a:pt x="206987" y="547419"/>
                </a:cubicBezTo>
                <a:close/>
                <a:moveTo>
                  <a:pt x="490371" y="321399"/>
                </a:moveTo>
                <a:cubicBezTo>
                  <a:pt x="469501" y="321399"/>
                  <a:pt x="452251" y="337728"/>
                  <a:pt x="451089" y="358562"/>
                </a:cubicBezTo>
                <a:lnTo>
                  <a:pt x="426503" y="801149"/>
                </a:lnTo>
                <a:lnTo>
                  <a:pt x="460247" y="801149"/>
                </a:lnTo>
                <a:cubicBezTo>
                  <a:pt x="511135" y="801149"/>
                  <a:pt x="553155" y="815797"/>
                  <a:pt x="585201" y="844619"/>
                </a:cubicBezTo>
                <a:lnTo>
                  <a:pt x="886765" y="844619"/>
                </a:lnTo>
                <a:cubicBezTo>
                  <a:pt x="923879" y="844619"/>
                  <a:pt x="955081" y="873456"/>
                  <a:pt x="969481" y="915919"/>
                </a:cubicBezTo>
                <a:cubicBezTo>
                  <a:pt x="995285" y="894811"/>
                  <a:pt x="1030751" y="855557"/>
                  <a:pt x="1059913" y="821068"/>
                </a:cubicBezTo>
                <a:lnTo>
                  <a:pt x="1034215" y="358562"/>
                </a:lnTo>
                <a:cubicBezTo>
                  <a:pt x="1033061" y="337728"/>
                  <a:pt x="1015801" y="321399"/>
                  <a:pt x="994939" y="321399"/>
                </a:cubicBezTo>
                <a:lnTo>
                  <a:pt x="926997" y="321399"/>
                </a:lnTo>
                <a:lnTo>
                  <a:pt x="926997" y="374525"/>
                </a:lnTo>
                <a:cubicBezTo>
                  <a:pt x="933479" y="379945"/>
                  <a:pt x="937689" y="387997"/>
                  <a:pt x="937689" y="397105"/>
                </a:cubicBezTo>
                <a:cubicBezTo>
                  <a:pt x="937689" y="413427"/>
                  <a:pt x="924463" y="426659"/>
                  <a:pt x="908149" y="426659"/>
                </a:cubicBezTo>
                <a:cubicBezTo>
                  <a:pt x="891819" y="426659"/>
                  <a:pt x="878593" y="413427"/>
                  <a:pt x="878593" y="397105"/>
                </a:cubicBezTo>
                <a:cubicBezTo>
                  <a:pt x="878593" y="387997"/>
                  <a:pt x="882803" y="379952"/>
                  <a:pt x="889285" y="374532"/>
                </a:cubicBezTo>
                <a:lnTo>
                  <a:pt x="889285" y="321399"/>
                </a:lnTo>
                <a:lnTo>
                  <a:pt x="596025" y="321399"/>
                </a:lnTo>
                <a:lnTo>
                  <a:pt x="596025" y="374532"/>
                </a:lnTo>
                <a:cubicBezTo>
                  <a:pt x="602509" y="379952"/>
                  <a:pt x="606717" y="387997"/>
                  <a:pt x="606717" y="397105"/>
                </a:cubicBezTo>
                <a:cubicBezTo>
                  <a:pt x="606717" y="413427"/>
                  <a:pt x="593485" y="426659"/>
                  <a:pt x="577169" y="426659"/>
                </a:cubicBezTo>
                <a:cubicBezTo>
                  <a:pt x="560847" y="426659"/>
                  <a:pt x="547615" y="413427"/>
                  <a:pt x="547615" y="397105"/>
                </a:cubicBezTo>
                <a:cubicBezTo>
                  <a:pt x="547615" y="387997"/>
                  <a:pt x="551831" y="379945"/>
                  <a:pt x="558313" y="374525"/>
                </a:cubicBezTo>
                <a:lnTo>
                  <a:pt x="558313" y="321399"/>
                </a:lnTo>
                <a:close/>
                <a:moveTo>
                  <a:pt x="1062255" y="172870"/>
                </a:moveTo>
                <a:cubicBezTo>
                  <a:pt x="1067079" y="172870"/>
                  <a:pt x="1071903" y="174712"/>
                  <a:pt x="1075581" y="178397"/>
                </a:cubicBezTo>
                <a:lnTo>
                  <a:pt x="1095689" y="198499"/>
                </a:lnTo>
                <a:lnTo>
                  <a:pt x="1115797" y="178397"/>
                </a:lnTo>
                <a:cubicBezTo>
                  <a:pt x="1119473" y="174712"/>
                  <a:pt x="1124295" y="172870"/>
                  <a:pt x="1129121" y="172870"/>
                </a:cubicBezTo>
                <a:cubicBezTo>
                  <a:pt x="1133947" y="172870"/>
                  <a:pt x="1138775" y="174712"/>
                  <a:pt x="1142459" y="178397"/>
                </a:cubicBezTo>
                <a:cubicBezTo>
                  <a:pt x="1149823" y="185759"/>
                  <a:pt x="1149823" y="197697"/>
                  <a:pt x="1142459" y="205059"/>
                </a:cubicBezTo>
                <a:lnTo>
                  <a:pt x="1122351" y="225168"/>
                </a:lnTo>
                <a:lnTo>
                  <a:pt x="1142459" y="245277"/>
                </a:lnTo>
                <a:cubicBezTo>
                  <a:pt x="1149823" y="252639"/>
                  <a:pt x="1149823" y="264569"/>
                  <a:pt x="1142459" y="271939"/>
                </a:cubicBezTo>
                <a:cubicBezTo>
                  <a:pt x="1138779" y="275620"/>
                  <a:pt x="1133951" y="277464"/>
                  <a:pt x="1129129" y="277464"/>
                </a:cubicBezTo>
                <a:cubicBezTo>
                  <a:pt x="1124301" y="277464"/>
                  <a:pt x="1119473" y="275620"/>
                  <a:pt x="1115797" y="271939"/>
                </a:cubicBezTo>
                <a:lnTo>
                  <a:pt x="1095689" y="251830"/>
                </a:lnTo>
                <a:lnTo>
                  <a:pt x="1075581" y="271939"/>
                </a:lnTo>
                <a:cubicBezTo>
                  <a:pt x="1071913" y="275620"/>
                  <a:pt x="1067085" y="277464"/>
                  <a:pt x="1062257" y="277464"/>
                </a:cubicBezTo>
                <a:cubicBezTo>
                  <a:pt x="1057427" y="277464"/>
                  <a:pt x="1052607" y="275620"/>
                  <a:pt x="1048925" y="271939"/>
                </a:cubicBezTo>
                <a:lnTo>
                  <a:pt x="1048919" y="271939"/>
                </a:lnTo>
                <a:cubicBezTo>
                  <a:pt x="1041563" y="264569"/>
                  <a:pt x="1041563" y="252639"/>
                  <a:pt x="1048919" y="245277"/>
                </a:cubicBezTo>
                <a:lnTo>
                  <a:pt x="1069027" y="225168"/>
                </a:lnTo>
                <a:lnTo>
                  <a:pt x="1048919" y="205059"/>
                </a:lnTo>
                <a:cubicBezTo>
                  <a:pt x="1041563" y="197697"/>
                  <a:pt x="1041563" y="185759"/>
                  <a:pt x="1048919" y="178397"/>
                </a:cubicBezTo>
                <a:cubicBezTo>
                  <a:pt x="1052603" y="174712"/>
                  <a:pt x="1057429" y="172870"/>
                  <a:pt x="1062255" y="172870"/>
                </a:cubicBezTo>
                <a:close/>
                <a:moveTo>
                  <a:pt x="742659" y="37712"/>
                </a:moveTo>
                <a:cubicBezTo>
                  <a:pt x="661801" y="37712"/>
                  <a:pt x="596025" y="103494"/>
                  <a:pt x="596025" y="184345"/>
                </a:cubicBezTo>
                <a:lnTo>
                  <a:pt x="596025" y="283693"/>
                </a:lnTo>
                <a:lnTo>
                  <a:pt x="889285" y="283693"/>
                </a:lnTo>
                <a:lnTo>
                  <a:pt x="889285" y="184345"/>
                </a:lnTo>
                <a:cubicBezTo>
                  <a:pt x="889285" y="103494"/>
                  <a:pt x="823503" y="37712"/>
                  <a:pt x="742659" y="37712"/>
                </a:cubicBezTo>
                <a:close/>
                <a:moveTo>
                  <a:pt x="742659" y="0"/>
                </a:moveTo>
                <a:cubicBezTo>
                  <a:pt x="844301" y="0"/>
                  <a:pt x="926997" y="82702"/>
                  <a:pt x="926997" y="184345"/>
                </a:cubicBezTo>
                <a:lnTo>
                  <a:pt x="926997" y="283693"/>
                </a:lnTo>
                <a:lnTo>
                  <a:pt x="994939" y="283693"/>
                </a:lnTo>
                <a:cubicBezTo>
                  <a:pt x="1035805" y="283693"/>
                  <a:pt x="1069605" y="315655"/>
                  <a:pt x="1071871" y="356471"/>
                </a:cubicBezTo>
                <a:lnTo>
                  <a:pt x="1095287" y="777937"/>
                </a:lnTo>
                <a:cubicBezTo>
                  <a:pt x="1097589" y="775030"/>
                  <a:pt x="1099715" y="772327"/>
                  <a:pt x="1101609" y="769892"/>
                </a:cubicBezTo>
                <a:cubicBezTo>
                  <a:pt x="1156157" y="694868"/>
                  <a:pt x="1226077" y="673703"/>
                  <a:pt x="1288297" y="713696"/>
                </a:cubicBezTo>
                <a:cubicBezTo>
                  <a:pt x="1350947" y="753999"/>
                  <a:pt x="1370767" y="838320"/>
                  <a:pt x="1333421" y="905678"/>
                </a:cubicBezTo>
                <a:lnTo>
                  <a:pt x="1332147" y="907663"/>
                </a:lnTo>
                <a:cubicBezTo>
                  <a:pt x="1309737" y="938295"/>
                  <a:pt x="1110013" y="1206870"/>
                  <a:pt x="998881" y="1206870"/>
                </a:cubicBezTo>
                <a:lnTo>
                  <a:pt x="433691" y="1206870"/>
                </a:lnTo>
                <a:cubicBezTo>
                  <a:pt x="438695" y="1231089"/>
                  <a:pt x="431903" y="1257287"/>
                  <a:pt x="413137" y="1276044"/>
                </a:cubicBezTo>
                <a:lnTo>
                  <a:pt x="362777" y="1326411"/>
                </a:lnTo>
                <a:cubicBezTo>
                  <a:pt x="347969" y="1341227"/>
                  <a:pt x="328521" y="1348632"/>
                  <a:pt x="309059" y="1348632"/>
                </a:cubicBezTo>
                <a:cubicBezTo>
                  <a:pt x="289605" y="1348632"/>
                  <a:pt x="270151" y="1341227"/>
                  <a:pt x="255341" y="1326411"/>
                </a:cubicBezTo>
                <a:lnTo>
                  <a:pt x="22213" y="1093290"/>
                </a:lnTo>
                <a:cubicBezTo>
                  <a:pt x="-7405" y="1063665"/>
                  <a:pt x="-7405" y="1015465"/>
                  <a:pt x="22213" y="985847"/>
                </a:cubicBezTo>
                <a:lnTo>
                  <a:pt x="72573" y="935479"/>
                </a:lnTo>
                <a:cubicBezTo>
                  <a:pt x="102197" y="905847"/>
                  <a:pt x="150391" y="905847"/>
                  <a:pt x="180015" y="935479"/>
                </a:cubicBezTo>
                <a:lnTo>
                  <a:pt x="182719" y="938189"/>
                </a:lnTo>
                <a:cubicBezTo>
                  <a:pt x="198767" y="882761"/>
                  <a:pt x="242497" y="801149"/>
                  <a:pt x="361341" y="801149"/>
                </a:cubicBezTo>
                <a:lnTo>
                  <a:pt x="388735" y="801149"/>
                </a:lnTo>
                <a:lnTo>
                  <a:pt x="413441" y="356471"/>
                </a:lnTo>
                <a:cubicBezTo>
                  <a:pt x="415707" y="315655"/>
                  <a:pt x="449499" y="283693"/>
                  <a:pt x="490371" y="283693"/>
                </a:cubicBezTo>
                <a:lnTo>
                  <a:pt x="558313" y="283693"/>
                </a:lnTo>
                <a:lnTo>
                  <a:pt x="558313" y="184345"/>
                </a:lnTo>
                <a:cubicBezTo>
                  <a:pt x="558313" y="82702"/>
                  <a:pt x="641009" y="0"/>
                  <a:pt x="742659" y="0"/>
                </a:cubicBezTo>
                <a:close/>
                <a:moveTo>
                  <a:pt x="438637" y="0"/>
                </a:moveTo>
                <a:cubicBezTo>
                  <a:pt x="449055" y="0"/>
                  <a:pt x="457493" y="8446"/>
                  <a:pt x="457493" y="18856"/>
                </a:cubicBezTo>
                <a:lnTo>
                  <a:pt x="457493" y="47270"/>
                </a:lnTo>
                <a:lnTo>
                  <a:pt x="485915" y="47270"/>
                </a:lnTo>
                <a:cubicBezTo>
                  <a:pt x="496331" y="47270"/>
                  <a:pt x="504771" y="55716"/>
                  <a:pt x="504771" y="66126"/>
                </a:cubicBezTo>
                <a:cubicBezTo>
                  <a:pt x="504771" y="76536"/>
                  <a:pt x="496331" y="84982"/>
                  <a:pt x="485915" y="84982"/>
                </a:cubicBezTo>
                <a:lnTo>
                  <a:pt x="457493" y="84982"/>
                </a:lnTo>
                <a:lnTo>
                  <a:pt x="457493" y="113418"/>
                </a:lnTo>
                <a:cubicBezTo>
                  <a:pt x="457493" y="123821"/>
                  <a:pt x="449055" y="132267"/>
                  <a:pt x="438637" y="132267"/>
                </a:cubicBezTo>
                <a:cubicBezTo>
                  <a:pt x="428221" y="132267"/>
                  <a:pt x="419781" y="123821"/>
                  <a:pt x="419781" y="113418"/>
                </a:cubicBezTo>
                <a:lnTo>
                  <a:pt x="419781" y="84982"/>
                </a:lnTo>
                <a:lnTo>
                  <a:pt x="391353" y="84982"/>
                </a:lnTo>
                <a:cubicBezTo>
                  <a:pt x="380937" y="84982"/>
                  <a:pt x="372497" y="76536"/>
                  <a:pt x="372497" y="66126"/>
                </a:cubicBezTo>
                <a:cubicBezTo>
                  <a:pt x="372497" y="55716"/>
                  <a:pt x="380937" y="47270"/>
                  <a:pt x="391353" y="47270"/>
                </a:cubicBezTo>
                <a:lnTo>
                  <a:pt x="419781" y="47270"/>
                </a:lnTo>
                <a:lnTo>
                  <a:pt x="419781" y="18856"/>
                </a:lnTo>
                <a:cubicBezTo>
                  <a:pt x="419781" y="8446"/>
                  <a:pt x="428221" y="0"/>
                  <a:pt x="438637" y="0"/>
                </a:cubicBezTo>
                <a:close/>
              </a:path>
            </a:pathLst>
          </a:custGeom>
          <a:solidFill>
            <a:schemeClr val="accent1"/>
          </a:solidFill>
          <a:ln w="0" cap="flat">
            <a:noFill/>
            <a:prstDash val="solid"/>
            <a:miter/>
          </a:ln>
        </p:spPr>
        <p:txBody>
          <a:bodyPr wrap="square" rtlCol="0" anchor="ctr">
            <a:noAutofit/>
          </a:bodyPr>
          <a:lstStyle/>
          <a:p>
            <a:endParaRPr lang="en-US">
              <a:solidFill>
                <a:schemeClr val="accent1"/>
              </a:solidFill>
              <a:latin typeface="Raleway" pitchFamily="2" charset="0"/>
            </a:endParaRPr>
          </a:p>
        </p:txBody>
      </p:sp>
      <p:cxnSp>
        <p:nvCxnSpPr>
          <p:cNvPr id="8" name="Straight Connector 7">
            <a:extLst>
              <a:ext uri="{FF2B5EF4-FFF2-40B4-BE49-F238E27FC236}">
                <a16:creationId xmlns:a16="http://schemas.microsoft.com/office/drawing/2014/main" id="{8383B81E-6D08-FB68-2B48-9AC7D5AF80F6}"/>
              </a:ext>
            </a:extLst>
          </p:cNvPr>
          <p:cNvCxnSpPr>
            <a:cxnSpLocks/>
          </p:cNvCxnSpPr>
          <p:nvPr/>
        </p:nvCxnSpPr>
        <p:spPr>
          <a:xfrm flipH="1">
            <a:off x="21860890" y="4943922"/>
            <a:ext cx="2994165" cy="110895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D964A811-2368-24DA-626B-C20D61F7AF7E}"/>
              </a:ext>
            </a:extLst>
          </p:cNvPr>
          <p:cNvSpPr/>
          <p:nvPr/>
        </p:nvSpPr>
        <p:spPr>
          <a:xfrm>
            <a:off x="21485225" y="5248539"/>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71B980B7-A334-D6CF-44B8-795294C61C3B}"/>
              </a:ext>
            </a:extLst>
          </p:cNvPr>
          <p:cNvCxnSpPr>
            <a:cxnSpLocks/>
          </p:cNvCxnSpPr>
          <p:nvPr/>
        </p:nvCxnSpPr>
        <p:spPr>
          <a:xfrm flipH="1">
            <a:off x="-1" y="11617036"/>
            <a:ext cx="2473037" cy="2120768"/>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B0828EC8-4375-EF64-E9BA-E0589FDE2C80}"/>
              </a:ext>
            </a:extLst>
          </p:cNvPr>
          <p:cNvSpPr/>
          <p:nvPr/>
        </p:nvSpPr>
        <p:spPr>
          <a:xfrm>
            <a:off x="1787236" y="10829527"/>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1355BC8F-A37B-A6F2-F697-73F597A22AFD}"/>
              </a:ext>
            </a:extLst>
          </p:cNvPr>
          <p:cNvSpPr txBox="1"/>
          <p:nvPr/>
        </p:nvSpPr>
        <p:spPr>
          <a:xfrm>
            <a:off x="6076031" y="6744552"/>
            <a:ext cx="3843748"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Who pays?</a:t>
            </a:r>
          </a:p>
        </p:txBody>
      </p:sp>
      <p:sp>
        <p:nvSpPr>
          <p:cNvPr id="2" name="TextBox 1">
            <a:extLst>
              <a:ext uri="{FF2B5EF4-FFF2-40B4-BE49-F238E27FC236}">
                <a16:creationId xmlns:a16="http://schemas.microsoft.com/office/drawing/2014/main" id="{279DCF96-2BEB-F169-D1E4-CB81B6B296A0}"/>
              </a:ext>
            </a:extLst>
          </p:cNvPr>
          <p:cNvSpPr txBox="1"/>
          <p:nvPr/>
        </p:nvSpPr>
        <p:spPr>
          <a:xfrm>
            <a:off x="6076031" y="8995723"/>
            <a:ext cx="4266132"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What is paid?</a:t>
            </a:r>
          </a:p>
        </p:txBody>
      </p:sp>
      <p:sp>
        <p:nvSpPr>
          <p:cNvPr id="3" name="TextBox 2">
            <a:extLst>
              <a:ext uri="{FF2B5EF4-FFF2-40B4-BE49-F238E27FC236}">
                <a16:creationId xmlns:a16="http://schemas.microsoft.com/office/drawing/2014/main" id="{F4D16A38-7616-99C8-1EB6-F1CF2F2DBF90}"/>
              </a:ext>
            </a:extLst>
          </p:cNvPr>
          <p:cNvSpPr txBox="1"/>
          <p:nvPr/>
        </p:nvSpPr>
        <p:spPr>
          <a:xfrm>
            <a:off x="14419523" y="5600923"/>
            <a:ext cx="5332932"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For what is paid?</a:t>
            </a:r>
          </a:p>
        </p:txBody>
      </p:sp>
      <p:sp>
        <p:nvSpPr>
          <p:cNvPr id="6" name="TextBox 5">
            <a:extLst>
              <a:ext uri="{FF2B5EF4-FFF2-40B4-BE49-F238E27FC236}">
                <a16:creationId xmlns:a16="http://schemas.microsoft.com/office/drawing/2014/main" id="{DED573AB-09D9-CC2A-66B7-C44953B9E8F4}"/>
              </a:ext>
            </a:extLst>
          </p:cNvPr>
          <p:cNvSpPr txBox="1"/>
          <p:nvPr/>
        </p:nvSpPr>
        <p:spPr>
          <a:xfrm>
            <a:off x="14419523" y="7805899"/>
            <a:ext cx="3996148"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How is paid?</a:t>
            </a:r>
          </a:p>
        </p:txBody>
      </p:sp>
      <p:sp>
        <p:nvSpPr>
          <p:cNvPr id="7" name="TextBox 6">
            <a:extLst>
              <a:ext uri="{FF2B5EF4-FFF2-40B4-BE49-F238E27FC236}">
                <a16:creationId xmlns:a16="http://schemas.microsoft.com/office/drawing/2014/main" id="{7F002B7D-81AE-B611-DE14-BC1F3E1AC50C}"/>
              </a:ext>
            </a:extLst>
          </p:cNvPr>
          <p:cNvSpPr txBox="1"/>
          <p:nvPr/>
        </p:nvSpPr>
        <p:spPr>
          <a:xfrm>
            <a:off x="14419523" y="10055833"/>
            <a:ext cx="5710648"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How much is paid?</a:t>
            </a:r>
          </a:p>
        </p:txBody>
      </p:sp>
      <p:sp>
        <p:nvSpPr>
          <p:cNvPr id="11" name="TextBox 10">
            <a:extLst>
              <a:ext uri="{FF2B5EF4-FFF2-40B4-BE49-F238E27FC236}">
                <a16:creationId xmlns:a16="http://schemas.microsoft.com/office/drawing/2014/main" id="{DEBE3658-201B-712E-867E-2EB391195D5B}"/>
              </a:ext>
            </a:extLst>
          </p:cNvPr>
          <p:cNvSpPr txBox="1"/>
          <p:nvPr/>
        </p:nvSpPr>
        <p:spPr>
          <a:xfrm>
            <a:off x="1765377" y="1247357"/>
            <a:ext cx="10423448"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Revenue Model</a:t>
            </a:r>
          </a:p>
        </p:txBody>
      </p:sp>
    </p:spTree>
    <p:extLst>
      <p:ext uri="{BB962C8B-B14F-4D97-AF65-F5344CB8AC3E}">
        <p14:creationId xmlns:p14="http://schemas.microsoft.com/office/powerpoint/2010/main" val="4197315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564787C-BE4C-5438-B09A-A0C154EAA876}"/>
              </a:ext>
            </a:extLst>
          </p:cNvPr>
          <p:cNvSpPr/>
          <p:nvPr/>
        </p:nvSpPr>
        <p:spPr>
          <a:xfrm>
            <a:off x="0" y="0"/>
            <a:ext cx="24377650" cy="55279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8C19EEF2-C210-A614-046D-66C83FBA508F}"/>
              </a:ext>
            </a:extLst>
          </p:cNvPr>
          <p:cNvSpPr/>
          <p:nvPr/>
        </p:nvSpPr>
        <p:spPr>
          <a:xfrm>
            <a:off x="1773563" y="5955801"/>
            <a:ext cx="774507" cy="7745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1690596F-EE37-369B-B8A8-5448F6AA1551}"/>
              </a:ext>
            </a:extLst>
          </p:cNvPr>
          <p:cNvSpPr/>
          <p:nvPr/>
        </p:nvSpPr>
        <p:spPr>
          <a:xfrm>
            <a:off x="1773563" y="9408457"/>
            <a:ext cx="774507" cy="7745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B932AB9C-5380-0B8A-6F07-38EAFBBD60AE}"/>
              </a:ext>
            </a:extLst>
          </p:cNvPr>
          <p:cNvSpPr/>
          <p:nvPr/>
        </p:nvSpPr>
        <p:spPr>
          <a:xfrm>
            <a:off x="12137679" y="5955801"/>
            <a:ext cx="774507" cy="7745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C3AA3C1B-806C-9B66-04E2-AB4E3CB3FC64}"/>
              </a:ext>
            </a:extLst>
          </p:cNvPr>
          <p:cNvSpPr/>
          <p:nvPr/>
        </p:nvSpPr>
        <p:spPr>
          <a:xfrm>
            <a:off x="12137679" y="9408457"/>
            <a:ext cx="774507" cy="7745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a:extLst>
              <a:ext uri="{FF2B5EF4-FFF2-40B4-BE49-F238E27FC236}">
                <a16:creationId xmlns:a16="http://schemas.microsoft.com/office/drawing/2014/main" id="{884301A0-4527-CD92-4F5E-E62ECEF42EBC}"/>
              </a:ext>
            </a:extLst>
          </p:cNvPr>
          <p:cNvCxnSpPr>
            <a:cxnSpLocks/>
          </p:cNvCxnSpPr>
          <p:nvPr/>
        </p:nvCxnSpPr>
        <p:spPr>
          <a:xfrm flipH="1">
            <a:off x="22205950" y="762000"/>
            <a:ext cx="2171700" cy="1052194"/>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72C34360-DB82-5389-C554-CF968F19B62D}"/>
              </a:ext>
            </a:extLst>
          </p:cNvPr>
          <p:cNvSpPr/>
          <p:nvPr/>
        </p:nvSpPr>
        <p:spPr>
          <a:xfrm>
            <a:off x="21830285" y="100986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E63D0675-92F2-E50C-39BA-DC72EA7C5298}"/>
              </a:ext>
            </a:extLst>
          </p:cNvPr>
          <p:cNvSpPr txBox="1"/>
          <p:nvPr/>
        </p:nvSpPr>
        <p:spPr>
          <a:xfrm>
            <a:off x="2883872" y="6825852"/>
            <a:ext cx="8812819" cy="1974708"/>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Identifying all companies in the same market, including direct and indirect competitors.</a:t>
            </a:r>
          </a:p>
        </p:txBody>
      </p:sp>
      <p:sp>
        <p:nvSpPr>
          <p:cNvPr id="6" name="TextBox 5">
            <a:extLst>
              <a:ext uri="{FF2B5EF4-FFF2-40B4-BE49-F238E27FC236}">
                <a16:creationId xmlns:a16="http://schemas.microsoft.com/office/drawing/2014/main" id="{1629A9CF-D68B-0E57-B2F3-C9694825AE0D}"/>
              </a:ext>
            </a:extLst>
          </p:cNvPr>
          <p:cNvSpPr txBox="1"/>
          <p:nvPr/>
        </p:nvSpPr>
        <p:spPr>
          <a:xfrm>
            <a:off x="13425451" y="6825852"/>
            <a:ext cx="9105593" cy="1974708"/>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Assessing the strengths, weaknesses, opportunities, and threats of each competitor.</a:t>
            </a:r>
          </a:p>
        </p:txBody>
      </p:sp>
      <p:sp>
        <p:nvSpPr>
          <p:cNvPr id="8" name="TextBox 7">
            <a:extLst>
              <a:ext uri="{FF2B5EF4-FFF2-40B4-BE49-F238E27FC236}">
                <a16:creationId xmlns:a16="http://schemas.microsoft.com/office/drawing/2014/main" id="{0D1AB5D6-C31F-3A8F-433D-61C518F07434}"/>
              </a:ext>
            </a:extLst>
          </p:cNvPr>
          <p:cNvSpPr txBox="1"/>
          <p:nvPr/>
        </p:nvSpPr>
        <p:spPr>
          <a:xfrm>
            <a:off x="2883877" y="10275053"/>
            <a:ext cx="8812814" cy="1974708"/>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Evaluating the market share held by each competitor and tracking changes over time.</a:t>
            </a:r>
          </a:p>
        </p:txBody>
      </p:sp>
      <p:sp>
        <p:nvSpPr>
          <p:cNvPr id="10" name="TextBox 9">
            <a:extLst>
              <a:ext uri="{FF2B5EF4-FFF2-40B4-BE49-F238E27FC236}">
                <a16:creationId xmlns:a16="http://schemas.microsoft.com/office/drawing/2014/main" id="{0977A692-1AB4-65D5-DC7D-8C1483E0851E}"/>
              </a:ext>
            </a:extLst>
          </p:cNvPr>
          <p:cNvSpPr txBox="1"/>
          <p:nvPr/>
        </p:nvSpPr>
        <p:spPr>
          <a:xfrm>
            <a:off x="13504984" y="10275053"/>
            <a:ext cx="9105593" cy="1974708"/>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Identifying barriers to entry like high capital requirements and regulatory hurdles that may affect new competitors.</a:t>
            </a:r>
          </a:p>
        </p:txBody>
      </p:sp>
      <p:sp>
        <p:nvSpPr>
          <p:cNvPr id="5" name="TextBox 4">
            <a:extLst>
              <a:ext uri="{FF2B5EF4-FFF2-40B4-BE49-F238E27FC236}">
                <a16:creationId xmlns:a16="http://schemas.microsoft.com/office/drawing/2014/main" id="{CC762E42-9499-6BA7-D606-A50A8EA9232B}"/>
              </a:ext>
            </a:extLst>
          </p:cNvPr>
          <p:cNvSpPr txBox="1"/>
          <p:nvPr/>
        </p:nvSpPr>
        <p:spPr>
          <a:xfrm>
            <a:off x="2883873" y="5927785"/>
            <a:ext cx="8812816"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Competitor Identification</a:t>
            </a:r>
          </a:p>
        </p:txBody>
      </p:sp>
      <p:sp>
        <p:nvSpPr>
          <p:cNvPr id="3" name="TextBox 2">
            <a:extLst>
              <a:ext uri="{FF2B5EF4-FFF2-40B4-BE49-F238E27FC236}">
                <a16:creationId xmlns:a16="http://schemas.microsoft.com/office/drawing/2014/main" id="{CD3E149F-E8B9-B701-B946-C901B36ABA09}"/>
              </a:ext>
            </a:extLst>
          </p:cNvPr>
          <p:cNvSpPr txBox="1"/>
          <p:nvPr/>
        </p:nvSpPr>
        <p:spPr>
          <a:xfrm>
            <a:off x="13493148" y="5927785"/>
            <a:ext cx="8964622"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Competitor Analysis</a:t>
            </a:r>
          </a:p>
        </p:txBody>
      </p:sp>
      <p:sp>
        <p:nvSpPr>
          <p:cNvPr id="7" name="TextBox 6">
            <a:extLst>
              <a:ext uri="{FF2B5EF4-FFF2-40B4-BE49-F238E27FC236}">
                <a16:creationId xmlns:a16="http://schemas.microsoft.com/office/drawing/2014/main" id="{B4EA461E-DCCC-B943-0B15-85876F4B5A8A}"/>
              </a:ext>
            </a:extLst>
          </p:cNvPr>
          <p:cNvSpPr txBox="1"/>
          <p:nvPr/>
        </p:nvSpPr>
        <p:spPr>
          <a:xfrm>
            <a:off x="2883877" y="9376986"/>
            <a:ext cx="8812814"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Market Share and Trends</a:t>
            </a:r>
          </a:p>
        </p:txBody>
      </p:sp>
      <p:sp>
        <p:nvSpPr>
          <p:cNvPr id="9" name="TextBox 8">
            <a:extLst>
              <a:ext uri="{FF2B5EF4-FFF2-40B4-BE49-F238E27FC236}">
                <a16:creationId xmlns:a16="http://schemas.microsoft.com/office/drawing/2014/main" id="{D2FDBE5C-DB3A-5227-4FEE-7757E5033A58}"/>
              </a:ext>
            </a:extLst>
          </p:cNvPr>
          <p:cNvSpPr txBox="1"/>
          <p:nvPr/>
        </p:nvSpPr>
        <p:spPr>
          <a:xfrm>
            <a:off x="13497728" y="9376986"/>
            <a:ext cx="9019152" cy="774507"/>
          </a:xfrm>
          <a:prstGeom prst="rect">
            <a:avLst/>
          </a:prstGeom>
          <a:noFill/>
        </p:spPr>
        <p:txBody>
          <a:bodyPr wrap="square" rtlCol="0" anchor="b">
            <a:spAutoFit/>
          </a:bodyPr>
          <a:lstStyle>
            <a:defPPr>
              <a:defRPr lang="en-US"/>
            </a:defPPr>
            <a:lvl1pPr>
              <a:defRPr sz="4300" b="1">
                <a:solidFill>
                  <a:schemeClr val="tx2"/>
                </a:solidFill>
                <a:latin typeface="Montserrat" pitchFamily="2" charset="77"/>
                <a:ea typeface="Arimo" panose="020B0604020202020204" pitchFamily="34" charset="0"/>
                <a:cs typeface="Space Grotesk" pitchFamily="2" charset="77"/>
              </a:defRPr>
            </a:lvl1pPr>
          </a:lstStyle>
          <a:p>
            <a:pPr>
              <a:lnSpc>
                <a:spcPct val="110000"/>
              </a:lnSpc>
            </a:pPr>
            <a:r>
              <a:rPr lang="en-US" dirty="0"/>
              <a:t>Barriers to Entry</a:t>
            </a:r>
          </a:p>
        </p:txBody>
      </p:sp>
      <p:sp>
        <p:nvSpPr>
          <p:cNvPr id="4" name="TextBox 3">
            <a:extLst>
              <a:ext uri="{FF2B5EF4-FFF2-40B4-BE49-F238E27FC236}">
                <a16:creationId xmlns:a16="http://schemas.microsoft.com/office/drawing/2014/main" id="{BEE19D9F-401C-16D7-1598-1A740BC9AABF}"/>
              </a:ext>
            </a:extLst>
          </p:cNvPr>
          <p:cNvSpPr txBox="1"/>
          <p:nvPr/>
        </p:nvSpPr>
        <p:spPr>
          <a:xfrm>
            <a:off x="2439740" y="3102071"/>
            <a:ext cx="19573893" cy="1325940"/>
          </a:xfrm>
          <a:prstGeom prst="rect">
            <a:avLst/>
          </a:prstGeom>
          <a:noFill/>
        </p:spPr>
        <p:txBody>
          <a:bodyPr wrap="square" rtlCol="0" anchor="t">
            <a:spAutoFit/>
          </a:bodyPr>
          <a:lstStyle>
            <a:defPPr>
              <a:defRPr lang="en-US"/>
            </a:defPPr>
            <a:lvl1pPr>
              <a:lnSpc>
                <a:spcPct val="136000"/>
              </a:lnSpc>
              <a:spcBef>
                <a:spcPts val="1200"/>
              </a:spcBef>
              <a:spcAft>
                <a:spcPts val="0"/>
              </a:spcAft>
              <a:defRPr sz="3100">
                <a:latin typeface="Montserrat" pitchFamily="2" charset="77"/>
              </a:defRPr>
            </a:lvl1pPr>
          </a:lstStyle>
          <a:p>
            <a:r>
              <a:rPr lang="en-US" dirty="0"/>
              <a:t>A competitive landscape analysis evaluates the competitive environment by identifying competitors, their strengths, weaknesses, market share, and strategies.</a:t>
            </a:r>
          </a:p>
        </p:txBody>
      </p:sp>
      <p:sp>
        <p:nvSpPr>
          <p:cNvPr id="11" name="TextBox 10">
            <a:extLst>
              <a:ext uri="{FF2B5EF4-FFF2-40B4-BE49-F238E27FC236}">
                <a16:creationId xmlns:a16="http://schemas.microsoft.com/office/drawing/2014/main" id="{DEBE3658-201B-712E-867E-2EB391195D5B}"/>
              </a:ext>
            </a:extLst>
          </p:cNvPr>
          <p:cNvSpPr txBox="1"/>
          <p:nvPr/>
        </p:nvSpPr>
        <p:spPr>
          <a:xfrm>
            <a:off x="2439740" y="1452868"/>
            <a:ext cx="19573891" cy="1266309"/>
          </a:xfrm>
          <a:prstGeom prst="rect">
            <a:avLst/>
          </a:prstGeom>
          <a:noFill/>
        </p:spPr>
        <p:txBody>
          <a:bodyPr wrap="square" rtlCol="0" anchor="b">
            <a:spAutoFit/>
          </a:bodyPr>
          <a:lstStyle>
            <a:defPPr>
              <a:defRPr lang="en-US"/>
            </a:defPPr>
            <a:lvl1pPr>
              <a:defRPr sz="7400" b="1">
                <a:solidFill>
                  <a:schemeClr val="tx2"/>
                </a:solidFill>
                <a:latin typeface="Montserrat" pitchFamily="2" charset="77"/>
                <a:ea typeface="Arimo" panose="020B0604020202020204" pitchFamily="34" charset="0"/>
                <a:cs typeface="Arimo" panose="020B0604020202020204" pitchFamily="34" charset="0"/>
              </a:defRPr>
            </a:lvl1pPr>
          </a:lstStyle>
          <a:p>
            <a:pPr>
              <a:lnSpc>
                <a:spcPct val="110000"/>
              </a:lnSpc>
            </a:pPr>
            <a:r>
              <a:rPr lang="en-US" dirty="0"/>
              <a:t>Competitive Landscape</a:t>
            </a:r>
          </a:p>
        </p:txBody>
      </p:sp>
    </p:spTree>
    <p:extLst>
      <p:ext uri="{BB962C8B-B14F-4D97-AF65-F5344CB8AC3E}">
        <p14:creationId xmlns:p14="http://schemas.microsoft.com/office/powerpoint/2010/main" val="2987144512"/>
      </p:ext>
    </p:extLst>
  </p:cSld>
  <p:clrMapOvr>
    <a:masterClrMapping/>
  </p:clrMapOvr>
</p:sld>
</file>

<file path=ppt/theme/theme1.xml><?xml version="1.0" encoding="utf-8"?>
<a:theme xmlns:a="http://schemas.openxmlformats.org/drawingml/2006/main" name="Default Theme">
  <a:themeElements>
    <a:clrScheme name="[DW3646] Ignifis Investor Pitch Presentation">
      <a:dk1>
        <a:srgbClr val="252525"/>
      </a:dk1>
      <a:lt1>
        <a:srgbClr val="FFFFFF"/>
      </a:lt1>
      <a:dk2>
        <a:srgbClr val="252525"/>
      </a:dk2>
      <a:lt2>
        <a:srgbClr val="F6F0F0"/>
      </a:lt2>
      <a:accent1>
        <a:srgbClr val="F95F19"/>
      </a:accent1>
      <a:accent2>
        <a:srgbClr val="252525"/>
      </a:accent2>
      <a:accent3>
        <a:srgbClr val="F6F0F0"/>
      </a:accent3>
      <a:accent4>
        <a:srgbClr val="F95F19"/>
      </a:accent4>
      <a:accent5>
        <a:srgbClr val="252525"/>
      </a:accent5>
      <a:accent6>
        <a:srgbClr val="F95F19"/>
      </a:accent6>
      <a:hlink>
        <a:srgbClr val="252525"/>
      </a:hlink>
      <a:folHlink>
        <a:srgbClr val="252525"/>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0">
              <a:srgbClr val="6FBFFF"/>
            </a:gs>
            <a:gs pos="98000">
              <a:srgbClr val="3C8BFF"/>
            </a:gs>
          </a:gsLst>
          <a:lin ang="5400000" scaled="1"/>
          <a:tileRect/>
        </a:gra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2013 - 2022 Theme</Template>
  <TotalTime>88577</TotalTime>
  <Words>1226</Words>
  <Application>Microsoft Macintosh PowerPoint</Application>
  <PresentationFormat>Custom</PresentationFormat>
  <Paragraphs>186</Paragraphs>
  <Slides>23</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Arial</vt:lpstr>
      <vt:lpstr>Raleway</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Slides</dc:title>
  <dc:subject>Templates</dc:subject>
  <dc:creator>Karina Hernández</dc:creator>
  <cp:keywords/>
  <dc:description/>
  <cp:lastModifiedBy>Juanca López</cp:lastModifiedBy>
  <cp:revision>10083</cp:revision>
  <cp:lastPrinted>2019-09-18T23:04:43Z</cp:lastPrinted>
  <dcterms:created xsi:type="dcterms:W3CDTF">2014-11-12T21:47:38Z</dcterms:created>
  <dcterms:modified xsi:type="dcterms:W3CDTF">2025-01-17T22:16:33Z</dcterms:modified>
  <cp:category/>
</cp:coreProperties>
</file>