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4083" r:id="rId2"/>
    <p:sldId id="4135" r:id="rId3"/>
    <p:sldId id="4215" r:id="rId4"/>
    <p:sldId id="4216" r:id="rId5"/>
    <p:sldId id="4217" r:id="rId6"/>
    <p:sldId id="4196" r:id="rId7"/>
    <p:sldId id="4140" r:id="rId8"/>
    <p:sldId id="4141" r:id="rId9"/>
    <p:sldId id="4166" r:id="rId10"/>
    <p:sldId id="4143" r:id="rId11"/>
    <p:sldId id="4144" r:id="rId12"/>
    <p:sldId id="4145" r:id="rId13"/>
    <p:sldId id="4146" r:id="rId14"/>
    <p:sldId id="4147" r:id="rId15"/>
    <p:sldId id="4148" r:id="rId16"/>
    <p:sldId id="4149" r:id="rId17"/>
    <p:sldId id="4167" r:id="rId18"/>
    <p:sldId id="4188" r:id="rId19"/>
    <p:sldId id="4152" r:id="rId20"/>
    <p:sldId id="4153" r:id="rId21"/>
    <p:sldId id="4154" r:id="rId22"/>
    <p:sldId id="4134" r:id="rId23"/>
  </p:sldIdLst>
  <p:sldSz cx="24377650" cy="13716000"/>
  <p:notesSz cx="6858000" cy="9144000"/>
  <p:defaultText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CDFE1"/>
    <a:srgbClr val="E2ECF1"/>
    <a:srgbClr val="F1F6F8"/>
    <a:srgbClr val="DBE9F0"/>
    <a:srgbClr val="073B4C"/>
    <a:srgbClr val="335FFE"/>
    <a:srgbClr val="ECF3F6"/>
    <a:srgbClr val="B5B5B5"/>
    <a:srgbClr val="DEDEDE"/>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26" autoAdjust="0"/>
    <p:restoredTop sz="96197" autoAdjust="0"/>
  </p:normalViewPr>
  <p:slideViewPr>
    <p:cSldViewPr snapToGrid="0" snapToObjects="1">
      <p:cViewPr varScale="1">
        <p:scale>
          <a:sx n="50" d="100"/>
          <a:sy n="50" d="100"/>
        </p:scale>
        <p:origin x="184" y="56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30" d="100"/>
        <a:sy n="30" d="100"/>
      </p:scale>
      <p:origin x="0" y="0"/>
    </p:cViewPr>
  </p:sorterViewPr>
  <p:notesViewPr>
    <p:cSldViewPr snapToGrid="0" snapToObjects="1" showGuides="1">
      <p:cViewPr varScale="1">
        <p:scale>
          <a:sx n="81" d="100"/>
          <a:sy n="81" d="100"/>
        </p:scale>
        <p:origin x="389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D67FA7A-AE27-7264-19A7-E1C12BE3BB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575605-C6BC-B494-1EEA-1F2ECA5A7D9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642DF28-5F53-4F30-BC69-EB8DA249ACE9}" type="datetimeFigureOut">
              <a:rPr lang="en-US" smtClean="0"/>
              <a:t>1/16/25</a:t>
            </a:fld>
            <a:endParaRPr lang="en-US"/>
          </a:p>
        </p:txBody>
      </p:sp>
      <p:sp>
        <p:nvSpPr>
          <p:cNvPr id="4" name="Footer Placeholder 3">
            <a:extLst>
              <a:ext uri="{FF2B5EF4-FFF2-40B4-BE49-F238E27FC236}">
                <a16:creationId xmlns:a16="http://schemas.microsoft.com/office/drawing/2014/main" id="{D1E5432A-2F1B-0190-595B-E17DFA277D4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E256BD3-07A3-AA1A-EA42-88DCB21EED1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E13B2C-5494-4FCC-9B7D-43466B9CD64A}" type="slidenum">
              <a:rPr lang="en-US" smtClean="0"/>
              <a:t>‹#›</a:t>
            </a:fld>
            <a:endParaRPr lang="en-US"/>
          </a:p>
        </p:txBody>
      </p:sp>
    </p:spTree>
    <p:extLst>
      <p:ext uri="{BB962C8B-B14F-4D97-AF65-F5344CB8AC3E}">
        <p14:creationId xmlns:p14="http://schemas.microsoft.com/office/powerpoint/2010/main" val="1316810563"/>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Heebo Medium" pitchFamily="2" charset="-79"/>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Heebo Medium" pitchFamily="2" charset="-79"/>
              </a:defRPr>
            </a:lvl1pPr>
          </a:lstStyle>
          <a:p>
            <a:fld id="{EFC10EE1-B198-C942-8235-326C972CBB30}" type="datetimeFigureOut">
              <a:rPr lang="en-US" smtClean="0"/>
              <a:pPr/>
              <a:t>1/16/25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Heebo Medium" pitchFamily="2" charset="-79"/>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Heebo Medium" pitchFamily="2" charset="-79"/>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4217" rtl="0" eaLnBrk="1" latinLnBrk="0" hangingPunct="1">
      <a:defRPr sz="2400" b="0" i="0" kern="1200">
        <a:solidFill>
          <a:schemeClr val="tx1"/>
        </a:solidFill>
        <a:latin typeface="Heebo Medium" pitchFamily="2" charset="-79"/>
        <a:ea typeface="+mn-ea"/>
        <a:cs typeface="+mn-cs"/>
      </a:defRPr>
    </a:lvl1pPr>
    <a:lvl2pPr marL="914217" algn="l" defTabSz="914217" rtl="0" eaLnBrk="1" latinLnBrk="0" hangingPunct="1">
      <a:defRPr sz="2400" b="0" i="0" kern="1200">
        <a:solidFill>
          <a:schemeClr val="tx1"/>
        </a:solidFill>
        <a:latin typeface="Heebo Medium" pitchFamily="2" charset="-79"/>
        <a:ea typeface="+mn-ea"/>
        <a:cs typeface="+mn-cs"/>
      </a:defRPr>
    </a:lvl2pPr>
    <a:lvl3pPr marL="1828434" algn="l" defTabSz="914217" rtl="0" eaLnBrk="1" latinLnBrk="0" hangingPunct="1">
      <a:defRPr sz="2400" b="0" i="0" kern="1200">
        <a:solidFill>
          <a:schemeClr val="tx1"/>
        </a:solidFill>
        <a:latin typeface="Heebo Medium" pitchFamily="2" charset="-79"/>
        <a:ea typeface="+mn-ea"/>
        <a:cs typeface="+mn-cs"/>
      </a:defRPr>
    </a:lvl3pPr>
    <a:lvl4pPr marL="2742651" algn="l" defTabSz="914217" rtl="0" eaLnBrk="1" latinLnBrk="0" hangingPunct="1">
      <a:defRPr sz="2400" b="0" i="0" kern="1200">
        <a:solidFill>
          <a:schemeClr val="tx1"/>
        </a:solidFill>
        <a:latin typeface="Heebo Medium" pitchFamily="2" charset="-79"/>
        <a:ea typeface="+mn-ea"/>
        <a:cs typeface="+mn-cs"/>
      </a:defRPr>
    </a:lvl4pPr>
    <a:lvl5pPr marL="3656868" algn="l" defTabSz="914217" rtl="0" eaLnBrk="1" latinLnBrk="0" hangingPunct="1">
      <a:defRPr sz="2400" b="0" i="0" kern="1200">
        <a:solidFill>
          <a:schemeClr val="tx1"/>
        </a:solidFill>
        <a:latin typeface="Heebo Medium" pitchFamily="2" charset="-79"/>
        <a:ea typeface="+mn-ea"/>
        <a:cs typeface="+mn-cs"/>
      </a:defRPr>
    </a:lvl5pPr>
    <a:lvl6pPr marL="4571086" algn="l" defTabSz="914217" rtl="0" eaLnBrk="1" latinLnBrk="0" hangingPunct="1">
      <a:defRPr sz="2400" kern="1200">
        <a:solidFill>
          <a:schemeClr val="tx1"/>
        </a:solidFill>
        <a:latin typeface="+mn-lt"/>
        <a:ea typeface="+mn-ea"/>
        <a:cs typeface="+mn-cs"/>
      </a:defRPr>
    </a:lvl6pPr>
    <a:lvl7pPr marL="5485303" algn="l" defTabSz="914217" rtl="0" eaLnBrk="1" latinLnBrk="0" hangingPunct="1">
      <a:defRPr sz="2400" kern="1200">
        <a:solidFill>
          <a:schemeClr val="tx1"/>
        </a:solidFill>
        <a:latin typeface="+mn-lt"/>
        <a:ea typeface="+mn-ea"/>
        <a:cs typeface="+mn-cs"/>
      </a:defRPr>
    </a:lvl7pPr>
    <a:lvl8pPr marL="6399520" algn="l" defTabSz="914217" rtl="0" eaLnBrk="1" latinLnBrk="0" hangingPunct="1">
      <a:defRPr sz="2400" kern="1200">
        <a:solidFill>
          <a:schemeClr val="tx1"/>
        </a:solidFill>
        <a:latin typeface="+mn-lt"/>
        <a:ea typeface="+mn-ea"/>
        <a:cs typeface="+mn-cs"/>
      </a:defRPr>
    </a:lvl8pPr>
    <a:lvl9pPr marL="7313737" algn="l" defTabSz="9142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a:t>
            </a:fld>
            <a:endParaRPr lang="en-US" dirty="0"/>
          </a:p>
        </p:txBody>
      </p:sp>
    </p:spTree>
    <p:extLst>
      <p:ext uri="{BB962C8B-B14F-4D97-AF65-F5344CB8AC3E}">
        <p14:creationId xmlns:p14="http://schemas.microsoft.com/office/powerpoint/2010/main" val="2748344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12</a:t>
            </a:fld>
            <a:endParaRPr lang="en-US" dirty="0"/>
          </a:p>
        </p:txBody>
      </p:sp>
    </p:spTree>
    <p:extLst>
      <p:ext uri="{BB962C8B-B14F-4D97-AF65-F5344CB8AC3E}">
        <p14:creationId xmlns:p14="http://schemas.microsoft.com/office/powerpoint/2010/main" val="2324346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16</a:t>
            </a:fld>
            <a:endParaRPr lang="en-US" dirty="0"/>
          </a:p>
        </p:txBody>
      </p:sp>
    </p:spTree>
    <p:extLst>
      <p:ext uri="{BB962C8B-B14F-4D97-AF65-F5344CB8AC3E}">
        <p14:creationId xmlns:p14="http://schemas.microsoft.com/office/powerpoint/2010/main" val="3068905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20</a:t>
            </a:fld>
            <a:endParaRPr lang="en-US" dirty="0"/>
          </a:p>
        </p:txBody>
      </p:sp>
    </p:spTree>
    <p:extLst>
      <p:ext uri="{BB962C8B-B14F-4D97-AF65-F5344CB8AC3E}">
        <p14:creationId xmlns:p14="http://schemas.microsoft.com/office/powerpoint/2010/main" val="712857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256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55347A65-603D-0347-AA37-1C9F3C153564}"/>
              </a:ext>
            </a:extLst>
          </p:cNvPr>
          <p:cNvSpPr>
            <a:spLocks noGrp="1"/>
          </p:cNvSpPr>
          <p:nvPr>
            <p:ph type="pic" sz="quarter" idx="28"/>
          </p:nvPr>
        </p:nvSpPr>
        <p:spPr>
          <a:xfrm>
            <a:off x="1954731" y="4403093"/>
            <a:ext cx="9221269" cy="8135935"/>
          </a:xfrm>
          <a:custGeom>
            <a:avLst/>
            <a:gdLst>
              <a:gd name="connsiteX0" fmla="*/ 0 w 9221269"/>
              <a:gd name="connsiteY0" fmla="*/ 0 h 8135935"/>
              <a:gd name="connsiteX1" fmla="*/ 9221269 w 9221269"/>
              <a:gd name="connsiteY1" fmla="*/ 0 h 8135935"/>
              <a:gd name="connsiteX2" fmla="*/ 9221269 w 9221269"/>
              <a:gd name="connsiteY2" fmla="*/ 8135935 h 8135935"/>
              <a:gd name="connsiteX3" fmla="*/ 0 w 9221269"/>
              <a:gd name="connsiteY3" fmla="*/ 8135935 h 8135935"/>
            </a:gdLst>
            <a:ahLst/>
            <a:cxnLst>
              <a:cxn ang="0">
                <a:pos x="connsiteX0" y="connsiteY0"/>
              </a:cxn>
              <a:cxn ang="0">
                <a:pos x="connsiteX1" y="connsiteY1"/>
              </a:cxn>
              <a:cxn ang="0">
                <a:pos x="connsiteX2" y="connsiteY2"/>
              </a:cxn>
              <a:cxn ang="0">
                <a:pos x="connsiteX3" y="connsiteY3"/>
              </a:cxn>
            </a:cxnLst>
            <a:rect l="l" t="t" r="r" b="b"/>
            <a:pathLst>
              <a:path w="9221269" h="8135935">
                <a:moveTo>
                  <a:pt x="0" y="0"/>
                </a:moveTo>
                <a:lnTo>
                  <a:pt x="9221269" y="0"/>
                </a:lnTo>
                <a:lnTo>
                  <a:pt x="9221269" y="8135935"/>
                </a:lnTo>
                <a:lnTo>
                  <a:pt x="0" y="8135935"/>
                </a:lnTo>
                <a:close/>
              </a:path>
            </a:pathLst>
          </a:custGeom>
          <a:solidFill>
            <a:schemeClr val="bg1">
              <a:lumMod val="95000"/>
            </a:schemeClr>
          </a:solidFill>
        </p:spPr>
        <p:txBody>
          <a:bodyPr wrap="square">
            <a:noAutofit/>
          </a:bodyPr>
          <a:lstStyle/>
          <a:p>
            <a:endParaRPr lang="es-SV"/>
          </a:p>
        </p:txBody>
      </p:sp>
    </p:spTree>
    <p:extLst>
      <p:ext uri="{BB962C8B-B14F-4D97-AF65-F5344CB8AC3E}">
        <p14:creationId xmlns:p14="http://schemas.microsoft.com/office/powerpoint/2010/main" val="2016681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A3B32E59-D963-6EB3-E961-7C05033516CF}"/>
              </a:ext>
            </a:extLst>
          </p:cNvPr>
          <p:cNvSpPr>
            <a:spLocks noGrp="1"/>
          </p:cNvSpPr>
          <p:nvPr>
            <p:ph type="pic" sz="quarter" idx="28"/>
          </p:nvPr>
        </p:nvSpPr>
        <p:spPr>
          <a:xfrm>
            <a:off x="12364824" y="0"/>
            <a:ext cx="10492001" cy="6004560"/>
          </a:xfrm>
          <a:custGeom>
            <a:avLst/>
            <a:gdLst>
              <a:gd name="connsiteX0" fmla="*/ 0 w 10492001"/>
              <a:gd name="connsiteY0" fmla="*/ 0 h 6004560"/>
              <a:gd name="connsiteX1" fmla="*/ 10492001 w 10492001"/>
              <a:gd name="connsiteY1" fmla="*/ 0 h 6004560"/>
              <a:gd name="connsiteX2" fmla="*/ 10492001 w 10492001"/>
              <a:gd name="connsiteY2" fmla="*/ 6004560 h 6004560"/>
              <a:gd name="connsiteX3" fmla="*/ 0 w 10492001"/>
              <a:gd name="connsiteY3" fmla="*/ 6004560 h 6004560"/>
            </a:gdLst>
            <a:ahLst/>
            <a:cxnLst>
              <a:cxn ang="0">
                <a:pos x="connsiteX0" y="connsiteY0"/>
              </a:cxn>
              <a:cxn ang="0">
                <a:pos x="connsiteX1" y="connsiteY1"/>
              </a:cxn>
              <a:cxn ang="0">
                <a:pos x="connsiteX2" y="connsiteY2"/>
              </a:cxn>
              <a:cxn ang="0">
                <a:pos x="connsiteX3" y="connsiteY3"/>
              </a:cxn>
            </a:cxnLst>
            <a:rect l="l" t="t" r="r" b="b"/>
            <a:pathLst>
              <a:path w="10492001" h="6004560">
                <a:moveTo>
                  <a:pt x="0" y="0"/>
                </a:moveTo>
                <a:lnTo>
                  <a:pt x="10492001" y="0"/>
                </a:lnTo>
                <a:lnTo>
                  <a:pt x="10492001" y="6004560"/>
                </a:lnTo>
                <a:lnTo>
                  <a:pt x="0" y="6004560"/>
                </a:lnTo>
                <a:close/>
              </a:path>
            </a:pathLst>
          </a:custGeom>
          <a:solidFill>
            <a:schemeClr val="bg1">
              <a:lumMod val="95000"/>
            </a:schemeClr>
          </a:solidFill>
        </p:spPr>
        <p:txBody>
          <a:bodyPr wrap="square">
            <a:noAutofit/>
          </a:bodyPr>
          <a:lstStyle/>
          <a:p>
            <a:endParaRPr lang="es-SV"/>
          </a:p>
        </p:txBody>
      </p:sp>
    </p:spTree>
    <p:extLst>
      <p:ext uri="{BB962C8B-B14F-4D97-AF65-F5344CB8AC3E}">
        <p14:creationId xmlns:p14="http://schemas.microsoft.com/office/powerpoint/2010/main" val="3312617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22C767CD-601B-8C09-A5D5-5AF94C4C54E0}"/>
              </a:ext>
            </a:extLst>
          </p:cNvPr>
          <p:cNvSpPr>
            <a:spLocks noGrp="1"/>
          </p:cNvSpPr>
          <p:nvPr>
            <p:ph type="pic" sz="quarter" idx="30"/>
          </p:nvPr>
        </p:nvSpPr>
        <p:spPr>
          <a:xfrm>
            <a:off x="16382514" y="2368060"/>
            <a:ext cx="6037982" cy="3915508"/>
          </a:xfrm>
          <a:custGeom>
            <a:avLst/>
            <a:gdLst>
              <a:gd name="connsiteX0" fmla="*/ 0 w 6037982"/>
              <a:gd name="connsiteY0" fmla="*/ 0 h 3915508"/>
              <a:gd name="connsiteX1" fmla="*/ 6037982 w 6037982"/>
              <a:gd name="connsiteY1" fmla="*/ 0 h 3915508"/>
              <a:gd name="connsiteX2" fmla="*/ 6037982 w 6037982"/>
              <a:gd name="connsiteY2" fmla="*/ 3915508 h 3915508"/>
              <a:gd name="connsiteX3" fmla="*/ 0 w 6037982"/>
              <a:gd name="connsiteY3" fmla="*/ 3915508 h 3915508"/>
            </a:gdLst>
            <a:ahLst/>
            <a:cxnLst>
              <a:cxn ang="0">
                <a:pos x="connsiteX0" y="connsiteY0"/>
              </a:cxn>
              <a:cxn ang="0">
                <a:pos x="connsiteX1" y="connsiteY1"/>
              </a:cxn>
              <a:cxn ang="0">
                <a:pos x="connsiteX2" y="connsiteY2"/>
              </a:cxn>
              <a:cxn ang="0">
                <a:pos x="connsiteX3" y="connsiteY3"/>
              </a:cxn>
            </a:cxnLst>
            <a:rect l="l" t="t" r="r" b="b"/>
            <a:pathLst>
              <a:path w="6037982" h="3915508">
                <a:moveTo>
                  <a:pt x="0" y="0"/>
                </a:moveTo>
                <a:lnTo>
                  <a:pt x="6037982" y="0"/>
                </a:lnTo>
                <a:lnTo>
                  <a:pt x="6037982" y="3915508"/>
                </a:lnTo>
                <a:lnTo>
                  <a:pt x="0" y="3915508"/>
                </a:lnTo>
                <a:close/>
              </a:path>
            </a:pathLst>
          </a:custGeom>
          <a:solidFill>
            <a:schemeClr val="bg1">
              <a:lumMod val="95000"/>
            </a:schemeClr>
          </a:solidFill>
        </p:spPr>
        <p:txBody>
          <a:bodyPr wrap="square">
            <a:noAutofit/>
          </a:bodyPr>
          <a:lstStyle/>
          <a:p>
            <a:endParaRPr lang="es-SV"/>
          </a:p>
        </p:txBody>
      </p:sp>
      <p:sp>
        <p:nvSpPr>
          <p:cNvPr id="6" name="Freeform: Shape 5">
            <a:extLst>
              <a:ext uri="{FF2B5EF4-FFF2-40B4-BE49-F238E27FC236}">
                <a16:creationId xmlns:a16="http://schemas.microsoft.com/office/drawing/2014/main" id="{DDCB8C7F-6FFB-1CD0-5AFE-460975AE5597}"/>
              </a:ext>
            </a:extLst>
          </p:cNvPr>
          <p:cNvSpPr>
            <a:spLocks noGrp="1"/>
          </p:cNvSpPr>
          <p:nvPr>
            <p:ph type="pic" sz="quarter" idx="29"/>
          </p:nvPr>
        </p:nvSpPr>
        <p:spPr>
          <a:xfrm>
            <a:off x="9099797" y="2368060"/>
            <a:ext cx="6037982" cy="3915508"/>
          </a:xfrm>
          <a:custGeom>
            <a:avLst/>
            <a:gdLst>
              <a:gd name="connsiteX0" fmla="*/ 0 w 6037982"/>
              <a:gd name="connsiteY0" fmla="*/ 0 h 3915508"/>
              <a:gd name="connsiteX1" fmla="*/ 6037982 w 6037982"/>
              <a:gd name="connsiteY1" fmla="*/ 0 h 3915508"/>
              <a:gd name="connsiteX2" fmla="*/ 6037982 w 6037982"/>
              <a:gd name="connsiteY2" fmla="*/ 3915508 h 3915508"/>
              <a:gd name="connsiteX3" fmla="*/ 0 w 6037982"/>
              <a:gd name="connsiteY3" fmla="*/ 3915508 h 3915508"/>
            </a:gdLst>
            <a:ahLst/>
            <a:cxnLst>
              <a:cxn ang="0">
                <a:pos x="connsiteX0" y="connsiteY0"/>
              </a:cxn>
              <a:cxn ang="0">
                <a:pos x="connsiteX1" y="connsiteY1"/>
              </a:cxn>
              <a:cxn ang="0">
                <a:pos x="connsiteX2" y="connsiteY2"/>
              </a:cxn>
              <a:cxn ang="0">
                <a:pos x="connsiteX3" y="connsiteY3"/>
              </a:cxn>
            </a:cxnLst>
            <a:rect l="l" t="t" r="r" b="b"/>
            <a:pathLst>
              <a:path w="6037982" h="3915508">
                <a:moveTo>
                  <a:pt x="0" y="0"/>
                </a:moveTo>
                <a:lnTo>
                  <a:pt x="6037982" y="0"/>
                </a:lnTo>
                <a:lnTo>
                  <a:pt x="6037982" y="3915508"/>
                </a:lnTo>
                <a:lnTo>
                  <a:pt x="0" y="3915508"/>
                </a:lnTo>
                <a:close/>
              </a:path>
            </a:pathLst>
          </a:custGeom>
          <a:solidFill>
            <a:schemeClr val="bg1">
              <a:lumMod val="95000"/>
            </a:schemeClr>
          </a:solidFill>
        </p:spPr>
        <p:txBody>
          <a:bodyPr wrap="square">
            <a:noAutofit/>
          </a:bodyPr>
          <a:lstStyle/>
          <a:p>
            <a:endParaRPr lang="es-SV" dirty="0"/>
          </a:p>
        </p:txBody>
      </p:sp>
      <p:sp>
        <p:nvSpPr>
          <p:cNvPr id="5" name="Freeform: Shape 4">
            <a:extLst>
              <a:ext uri="{FF2B5EF4-FFF2-40B4-BE49-F238E27FC236}">
                <a16:creationId xmlns:a16="http://schemas.microsoft.com/office/drawing/2014/main" id="{68EC102E-08BA-CD1C-713B-EC32AA2E874C}"/>
              </a:ext>
            </a:extLst>
          </p:cNvPr>
          <p:cNvSpPr>
            <a:spLocks noGrp="1"/>
          </p:cNvSpPr>
          <p:nvPr>
            <p:ph type="pic" sz="quarter" idx="28"/>
          </p:nvPr>
        </p:nvSpPr>
        <p:spPr>
          <a:xfrm>
            <a:off x="1699249" y="2368060"/>
            <a:ext cx="6037982" cy="3915508"/>
          </a:xfrm>
          <a:custGeom>
            <a:avLst/>
            <a:gdLst>
              <a:gd name="connsiteX0" fmla="*/ 0 w 6037982"/>
              <a:gd name="connsiteY0" fmla="*/ 0 h 3915508"/>
              <a:gd name="connsiteX1" fmla="*/ 6037982 w 6037982"/>
              <a:gd name="connsiteY1" fmla="*/ 0 h 3915508"/>
              <a:gd name="connsiteX2" fmla="*/ 6037982 w 6037982"/>
              <a:gd name="connsiteY2" fmla="*/ 3915508 h 3915508"/>
              <a:gd name="connsiteX3" fmla="*/ 0 w 6037982"/>
              <a:gd name="connsiteY3" fmla="*/ 3915508 h 3915508"/>
            </a:gdLst>
            <a:ahLst/>
            <a:cxnLst>
              <a:cxn ang="0">
                <a:pos x="connsiteX0" y="connsiteY0"/>
              </a:cxn>
              <a:cxn ang="0">
                <a:pos x="connsiteX1" y="connsiteY1"/>
              </a:cxn>
              <a:cxn ang="0">
                <a:pos x="connsiteX2" y="connsiteY2"/>
              </a:cxn>
              <a:cxn ang="0">
                <a:pos x="connsiteX3" y="connsiteY3"/>
              </a:cxn>
            </a:cxnLst>
            <a:rect l="l" t="t" r="r" b="b"/>
            <a:pathLst>
              <a:path w="6037982" h="3915508">
                <a:moveTo>
                  <a:pt x="0" y="0"/>
                </a:moveTo>
                <a:lnTo>
                  <a:pt x="6037982" y="0"/>
                </a:lnTo>
                <a:lnTo>
                  <a:pt x="6037982" y="3915508"/>
                </a:lnTo>
                <a:lnTo>
                  <a:pt x="0" y="3915508"/>
                </a:lnTo>
                <a:close/>
              </a:path>
            </a:pathLst>
          </a:custGeom>
          <a:solidFill>
            <a:schemeClr val="bg1">
              <a:lumMod val="95000"/>
            </a:schemeClr>
          </a:solidFill>
        </p:spPr>
        <p:txBody>
          <a:bodyPr wrap="square">
            <a:noAutofit/>
          </a:bodyPr>
          <a:lstStyle/>
          <a:p>
            <a:endParaRPr lang="es-SV"/>
          </a:p>
        </p:txBody>
      </p:sp>
    </p:spTree>
    <p:extLst>
      <p:ext uri="{BB962C8B-B14F-4D97-AF65-F5344CB8AC3E}">
        <p14:creationId xmlns:p14="http://schemas.microsoft.com/office/powerpoint/2010/main" val="18586562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5964" y="730259"/>
            <a:ext cx="21025723" cy="2651126"/>
          </a:xfrm>
          <a:prstGeom prst="rect">
            <a:avLst/>
          </a:prstGeom>
        </p:spPr>
        <p:txBody>
          <a:bodyPr vert="horz" lIns="182843" tIns="91422" rIns="182843" bIns="91422" rtlCol="0" anchor="ctr">
            <a:normAutofit/>
          </a:bodyPr>
          <a:lstStyle/>
          <a:p>
            <a:r>
              <a:rPr lang="en-US" dirty="0"/>
              <a:t>Click to edit Master title style</a:t>
            </a:r>
          </a:p>
        </p:txBody>
      </p:sp>
      <p:sp>
        <p:nvSpPr>
          <p:cNvPr id="3" name="Text Placeholder 2"/>
          <p:cNvSpPr>
            <a:spLocks noGrp="1"/>
          </p:cNvSpPr>
          <p:nvPr>
            <p:ph type="body" idx="1"/>
          </p:nvPr>
        </p:nvSpPr>
        <p:spPr>
          <a:xfrm>
            <a:off x="1675964" y="3651250"/>
            <a:ext cx="21025723" cy="8702676"/>
          </a:xfrm>
          <a:prstGeom prst="rect">
            <a:avLst/>
          </a:prstGeom>
        </p:spPr>
        <p:txBody>
          <a:bodyPr vert="horz" lIns="182843" tIns="91422" rIns="182843" bIns="91422"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22848046"/>
      </p:ext>
    </p:extLst>
  </p:cSld>
  <p:clrMap bg1="lt1" tx1="dk1" bg2="lt2" tx2="dk2" accent1="accent1" accent2="accent2" accent3="accent3" accent4="accent4" accent5="accent5" accent6="accent6" hlink="hlink" folHlink="folHlink"/>
  <p:sldLayoutIdLst>
    <p:sldLayoutId id="2147484018" r:id="rId1"/>
    <p:sldLayoutId id="2147484019" r:id="rId2"/>
    <p:sldLayoutId id="2147484020" r:id="rId3"/>
    <p:sldLayoutId id="2147484021" r:id="rId4"/>
  </p:sldLayoutIdLst>
  <p:hf hdr="0" ftr="0" dt="0"/>
  <p:txStyles>
    <p:titleStyle>
      <a:lvl1pPr algn="ctr" defTabSz="1828434" rtl="0" eaLnBrk="1" latinLnBrk="0" hangingPunct="1">
        <a:lnSpc>
          <a:spcPct val="90000"/>
        </a:lnSpc>
        <a:spcBef>
          <a:spcPct val="0"/>
        </a:spcBef>
        <a:buNone/>
        <a:defRPr lang="en-US" sz="8000" b="1" i="0" kern="1200" spc="-100" baseline="0">
          <a:solidFill>
            <a:schemeClr val="tx2"/>
          </a:solidFill>
          <a:latin typeface="Heebo Black" pitchFamily="2" charset="-79"/>
          <a:ea typeface="Open Sans Light" panose="020B0306030504020204" pitchFamily="34" charset="0"/>
          <a:cs typeface="Heebo Black" pitchFamily="2" charset="-79"/>
        </a:defRPr>
      </a:lvl1pPr>
    </p:titleStyle>
    <p:bodyStyle>
      <a:lvl1pPr marL="457109" indent="-457109" algn="l" defTabSz="1828434" rtl="0" eaLnBrk="1" latinLnBrk="0" hangingPunct="1">
        <a:lnSpc>
          <a:spcPct val="90000"/>
        </a:lnSpc>
        <a:spcBef>
          <a:spcPts val="2000"/>
        </a:spcBef>
        <a:buFont typeface="Arial" panose="020B0604020202020204" pitchFamily="34" charset="0"/>
        <a:buChar char="•"/>
        <a:defRPr lang="en-US" sz="4400" b="0" i="0" kern="1200" spc="-30" baseline="0" dirty="0" smtClean="0">
          <a:solidFill>
            <a:schemeClr val="tx1"/>
          </a:solidFill>
          <a:effectLst/>
          <a:latin typeface="Heebo Medium" pitchFamily="2" charset="-79"/>
          <a:ea typeface="Open Sans Light" panose="020B0306030504020204" pitchFamily="34" charset="0"/>
          <a:cs typeface="Open Sans" charset="0"/>
        </a:defRPr>
      </a:lvl1pPr>
      <a:lvl2pPr marL="1371326" indent="-457109" algn="l" defTabSz="1828434" rtl="0" eaLnBrk="1" latinLnBrk="0" hangingPunct="1">
        <a:lnSpc>
          <a:spcPct val="90000"/>
        </a:lnSpc>
        <a:spcBef>
          <a:spcPts val="1000"/>
        </a:spcBef>
        <a:buFont typeface="Arial" panose="020B0604020202020204" pitchFamily="34" charset="0"/>
        <a:buChar char="•"/>
        <a:defRPr lang="en-US" sz="3600" b="0" i="0" kern="1200" spc="-30" baseline="0" dirty="0" smtClean="0">
          <a:solidFill>
            <a:schemeClr val="tx1"/>
          </a:solidFill>
          <a:effectLst/>
          <a:latin typeface="Heebo Medium" pitchFamily="2" charset="-79"/>
          <a:ea typeface="Open Sans Light" panose="020B0306030504020204" pitchFamily="34" charset="0"/>
          <a:cs typeface="Open Sans" charset="0"/>
        </a:defRPr>
      </a:lvl2pPr>
      <a:lvl3pPr marL="2285543" indent="-457109" algn="l" defTabSz="1828434" rtl="0" eaLnBrk="1" latinLnBrk="0" hangingPunct="1">
        <a:lnSpc>
          <a:spcPct val="90000"/>
        </a:lnSpc>
        <a:spcBef>
          <a:spcPts val="1000"/>
        </a:spcBef>
        <a:buFont typeface="Arial" panose="020B0604020202020204" pitchFamily="34" charset="0"/>
        <a:buChar char="•"/>
        <a:defRPr lang="en-US" sz="3200" b="0" i="0" kern="1200" spc="-30" baseline="0" dirty="0" smtClean="0">
          <a:solidFill>
            <a:schemeClr val="tx1"/>
          </a:solidFill>
          <a:effectLst/>
          <a:latin typeface="Heebo Medium" pitchFamily="2" charset="-79"/>
          <a:ea typeface="Open Sans Light" panose="020B0306030504020204" pitchFamily="34" charset="0"/>
          <a:cs typeface="Open Sans" charset="0"/>
        </a:defRPr>
      </a:lvl3pPr>
      <a:lvl4pPr marL="3199760" indent="-457109" algn="l" defTabSz="1828434" rtl="0" eaLnBrk="1" latinLnBrk="0" hangingPunct="1">
        <a:lnSpc>
          <a:spcPct val="90000"/>
        </a:lnSpc>
        <a:spcBef>
          <a:spcPts val="1000"/>
        </a:spcBef>
        <a:buFont typeface="Arial" panose="020B0604020202020204" pitchFamily="34" charset="0"/>
        <a:buChar char="•"/>
        <a:defRPr lang="en-US" sz="2800" b="0" i="0" kern="1200" spc="-30" baseline="0" dirty="0" smtClean="0">
          <a:solidFill>
            <a:schemeClr val="tx1"/>
          </a:solidFill>
          <a:effectLst/>
          <a:latin typeface="Heebo Medium" pitchFamily="2" charset="-79"/>
          <a:ea typeface="Open Sans Light" panose="020B0306030504020204" pitchFamily="34" charset="0"/>
          <a:cs typeface="Open Sans" charset="0"/>
        </a:defRPr>
      </a:lvl4pPr>
      <a:lvl5pPr marL="4113977" indent="-457109" algn="l" defTabSz="1828434" rtl="0" eaLnBrk="1" latinLnBrk="0" hangingPunct="1">
        <a:lnSpc>
          <a:spcPct val="90000"/>
        </a:lnSpc>
        <a:spcBef>
          <a:spcPts val="1000"/>
        </a:spcBef>
        <a:buFont typeface="Arial" panose="020B0604020202020204" pitchFamily="34" charset="0"/>
        <a:buChar char="•"/>
        <a:defRPr lang="en-US" sz="2800" b="0" i="0" kern="1200" spc="-30" baseline="0" dirty="0">
          <a:solidFill>
            <a:schemeClr val="tx1"/>
          </a:solidFill>
          <a:effectLst/>
          <a:latin typeface="Heebo Medium" pitchFamily="2" charset="-79"/>
          <a:ea typeface="Open Sans Light" panose="020B0306030504020204" pitchFamily="34" charset="0"/>
          <a:cs typeface="Open Sans"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958">
          <p15:clr>
            <a:srgbClr val="A4A3A4"/>
          </p15:clr>
        </p15:guide>
        <p15:guide id="2" orient="horz" pos="480">
          <p15:clr>
            <a:srgbClr val="A4A3A4"/>
          </p15:clr>
        </p15:guide>
        <p15:guide id="3" pos="14398">
          <p15:clr>
            <a:srgbClr val="A4A3A4"/>
          </p15:clr>
        </p15:guide>
        <p15:guide id="5" orient="horz" pos="4320" userDrawn="1">
          <p15:clr>
            <a:srgbClr val="A4A3A4"/>
          </p15:clr>
        </p15:guide>
        <p15:guide id="6" orient="horz" pos="7997" userDrawn="1">
          <p15:clr>
            <a:srgbClr val="A4A3A4"/>
          </p15:clr>
        </p15:guide>
        <p15:guide id="7" pos="7678" userDrawn="1">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hyperlink" Target="http://www.company.com/"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s://www.pexels.com/photo/people-sitting-at-the-table-6476257/" TargetMode="External"/><Relationship Id="rId7" Type="http://schemas.openxmlformats.org/officeDocument/2006/relationships/hyperlink" Target="https://unsplash.com/photos/man-standing-beside-wall-pAtA8xe_iVM" TargetMode="External"/><Relationship Id="rId2" Type="http://schemas.openxmlformats.org/officeDocument/2006/relationships/hyperlink" Target="https://fonts.google.com/specimen/Raleway" TargetMode="External"/><Relationship Id="rId1" Type="http://schemas.openxmlformats.org/officeDocument/2006/relationships/slideLayout" Target="../slideLayouts/slideLayout1.xml"/><Relationship Id="rId6" Type="http://schemas.openxmlformats.org/officeDocument/2006/relationships/hyperlink" Target="https://unsplash.com/photos/woman-wearing-blue-coat-7uoMmzPd2JA" TargetMode="External"/><Relationship Id="rId5" Type="http://schemas.openxmlformats.org/officeDocument/2006/relationships/hyperlink" Target="https://unsplash.com/photos/man-in-yellow-blazer-and-blue-denim-jeans-smiling-PK_t0Lrh7MM" TargetMode="External"/><Relationship Id="rId4" Type="http://schemas.openxmlformats.org/officeDocument/2006/relationships/hyperlink" Target="https://www.pexels.com/photo/focused-colleagues-working-together-5428649/"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8648587-9EDC-3350-D880-F4954301F9C4}"/>
              </a:ext>
            </a:extLst>
          </p:cNvPr>
          <p:cNvSpPr txBox="1"/>
          <p:nvPr/>
        </p:nvSpPr>
        <p:spPr>
          <a:xfrm>
            <a:off x="21401005" y="774018"/>
            <a:ext cx="1434012" cy="673261"/>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pPr algn="r"/>
            <a:r>
              <a:rPr lang="en-US" b="1" dirty="0">
                <a:solidFill>
                  <a:schemeClr val="accent3"/>
                </a:solidFill>
              </a:rPr>
              <a:t>20XX</a:t>
            </a:r>
          </a:p>
        </p:txBody>
      </p:sp>
      <p:sp>
        <p:nvSpPr>
          <p:cNvPr id="4" name="TextBox 3">
            <a:extLst>
              <a:ext uri="{FF2B5EF4-FFF2-40B4-BE49-F238E27FC236}">
                <a16:creationId xmlns:a16="http://schemas.microsoft.com/office/drawing/2014/main" id="{BA9D3D63-AF7F-B6E5-E271-A6A21201D98F}"/>
              </a:ext>
            </a:extLst>
          </p:cNvPr>
          <p:cNvSpPr txBox="1"/>
          <p:nvPr/>
        </p:nvSpPr>
        <p:spPr>
          <a:xfrm>
            <a:off x="1545570" y="788980"/>
            <a:ext cx="3742054" cy="669094"/>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b="1" dirty="0">
                <a:solidFill>
                  <a:schemeClr val="accent3"/>
                </a:solidFill>
              </a:rPr>
              <a:t>Company Name</a:t>
            </a:r>
          </a:p>
        </p:txBody>
      </p:sp>
      <p:sp>
        <p:nvSpPr>
          <p:cNvPr id="2" name="TextBox 1">
            <a:extLst>
              <a:ext uri="{FF2B5EF4-FFF2-40B4-BE49-F238E27FC236}">
                <a16:creationId xmlns:a16="http://schemas.microsoft.com/office/drawing/2014/main" id="{D8F3DF90-668E-206F-68AA-F96B0F52E34A}"/>
              </a:ext>
            </a:extLst>
          </p:cNvPr>
          <p:cNvSpPr txBox="1"/>
          <p:nvPr/>
        </p:nvSpPr>
        <p:spPr>
          <a:xfrm>
            <a:off x="1520825" y="10867786"/>
            <a:ext cx="10668000" cy="1779013"/>
          </a:xfrm>
          <a:prstGeom prst="rect">
            <a:avLst/>
          </a:prstGeom>
          <a:noFill/>
        </p:spPr>
        <p:txBody>
          <a:bodyPr wrap="square" rtlCol="0" anchor="b">
            <a:spAutoFit/>
          </a:bodyPr>
          <a:lstStyle>
            <a:defPPr>
              <a:defRPr lang="en-US"/>
            </a:defPPr>
            <a:lvl1pPr>
              <a:defRPr sz="77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sz="10700" dirty="0">
                <a:solidFill>
                  <a:schemeClr val="accent3"/>
                </a:solidFill>
              </a:rPr>
              <a:t>Project Plan</a:t>
            </a:r>
          </a:p>
        </p:txBody>
      </p:sp>
      <p:sp>
        <p:nvSpPr>
          <p:cNvPr id="3" name="TextBox 2">
            <a:extLst>
              <a:ext uri="{FF2B5EF4-FFF2-40B4-BE49-F238E27FC236}">
                <a16:creationId xmlns:a16="http://schemas.microsoft.com/office/drawing/2014/main" id="{553CB3A1-9636-8E6D-FDD7-02B5D9F84F06}"/>
              </a:ext>
            </a:extLst>
          </p:cNvPr>
          <p:cNvSpPr txBox="1"/>
          <p:nvPr/>
        </p:nvSpPr>
        <p:spPr>
          <a:xfrm>
            <a:off x="1520825" y="4513836"/>
            <a:ext cx="14653895" cy="6074740"/>
          </a:xfrm>
          <a:prstGeom prst="rect">
            <a:avLst/>
          </a:prstGeom>
          <a:noFill/>
        </p:spPr>
        <p:txBody>
          <a:bodyPr wrap="square" rtlCol="0" anchor="b">
            <a:spAutoFit/>
          </a:bodyPr>
          <a:lstStyle>
            <a:defPPr>
              <a:defRPr lang="en-US"/>
            </a:defPPr>
            <a:lvl1pPr>
              <a:defRPr sz="77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sz="18300" dirty="0">
                <a:solidFill>
                  <a:schemeClr val="accent1"/>
                </a:solidFill>
              </a:rPr>
              <a:t>Full-Service Agency</a:t>
            </a:r>
          </a:p>
        </p:txBody>
      </p:sp>
      <p:grpSp>
        <p:nvGrpSpPr>
          <p:cNvPr id="10" name="Group 9">
            <a:extLst>
              <a:ext uri="{FF2B5EF4-FFF2-40B4-BE49-F238E27FC236}">
                <a16:creationId xmlns:a16="http://schemas.microsoft.com/office/drawing/2014/main" id="{16C07FB1-8866-54D9-F89F-21CB569609AB}"/>
              </a:ext>
            </a:extLst>
          </p:cNvPr>
          <p:cNvGrpSpPr/>
          <p:nvPr/>
        </p:nvGrpSpPr>
        <p:grpSpPr>
          <a:xfrm>
            <a:off x="5810103" y="804712"/>
            <a:ext cx="2159453" cy="533711"/>
            <a:chOff x="19263360" y="762000"/>
            <a:chExt cx="3412002" cy="843280"/>
          </a:xfrm>
        </p:grpSpPr>
        <p:sp>
          <p:nvSpPr>
            <p:cNvPr id="6" name="Oval 5">
              <a:extLst>
                <a:ext uri="{FF2B5EF4-FFF2-40B4-BE49-F238E27FC236}">
                  <a16:creationId xmlns:a16="http://schemas.microsoft.com/office/drawing/2014/main" id="{B521C6D4-5704-F949-135D-A68FFBFDE340}"/>
                </a:ext>
              </a:extLst>
            </p:cNvPr>
            <p:cNvSpPr/>
            <p:nvPr/>
          </p:nvSpPr>
          <p:spPr>
            <a:xfrm>
              <a:off x="19263360" y="762000"/>
              <a:ext cx="843280" cy="8432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FE0B84DE-B3F5-18D1-CEDC-6F41EF716A67}"/>
                </a:ext>
              </a:extLst>
            </p:cNvPr>
            <p:cNvSpPr/>
            <p:nvPr/>
          </p:nvSpPr>
          <p:spPr>
            <a:xfrm>
              <a:off x="20579533" y="762000"/>
              <a:ext cx="843280" cy="8432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D6EE37B3-C0FF-0612-211A-B811EE0C8145}"/>
                </a:ext>
              </a:extLst>
            </p:cNvPr>
            <p:cNvSpPr/>
            <p:nvPr/>
          </p:nvSpPr>
          <p:spPr>
            <a:xfrm>
              <a:off x="21832082" y="762000"/>
              <a:ext cx="843280" cy="8432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FE1E9824-8EB6-2CF7-254B-A48A62A9A1BE}"/>
              </a:ext>
            </a:extLst>
          </p:cNvPr>
          <p:cNvGrpSpPr/>
          <p:nvPr/>
        </p:nvGrpSpPr>
        <p:grpSpPr>
          <a:xfrm>
            <a:off x="19029680" y="0"/>
            <a:ext cx="7654290" cy="13716000"/>
            <a:chOff x="16723360" y="0"/>
            <a:chExt cx="7654290" cy="13716000"/>
          </a:xfrm>
        </p:grpSpPr>
        <p:sp>
          <p:nvSpPr>
            <p:cNvPr id="12" name="Oval 11">
              <a:extLst>
                <a:ext uri="{FF2B5EF4-FFF2-40B4-BE49-F238E27FC236}">
                  <a16:creationId xmlns:a16="http://schemas.microsoft.com/office/drawing/2014/main" id="{4C7BF562-3CA6-9C27-0E9B-2D732607FE1B}"/>
                </a:ext>
              </a:extLst>
            </p:cNvPr>
            <p:cNvSpPr/>
            <p:nvPr/>
          </p:nvSpPr>
          <p:spPr>
            <a:xfrm>
              <a:off x="16723360" y="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6ABE2DE5-7188-3719-774E-E07E04E96B89}"/>
                </a:ext>
              </a:extLst>
            </p:cNvPr>
            <p:cNvSpPr/>
            <p:nvPr/>
          </p:nvSpPr>
          <p:spPr>
            <a:xfrm>
              <a:off x="16723360" y="606171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54636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E6E36E0-BB91-13E6-7820-45D8199A8258}"/>
              </a:ext>
            </a:extLst>
          </p:cNvPr>
          <p:cNvGrpSpPr/>
          <p:nvPr/>
        </p:nvGrpSpPr>
        <p:grpSpPr>
          <a:xfrm>
            <a:off x="-4663440" y="-30480"/>
            <a:ext cx="7654290" cy="13716000"/>
            <a:chOff x="16723360" y="0"/>
            <a:chExt cx="7654290" cy="13716000"/>
          </a:xfrm>
        </p:grpSpPr>
        <p:sp>
          <p:nvSpPr>
            <p:cNvPr id="10" name="Oval 9">
              <a:extLst>
                <a:ext uri="{FF2B5EF4-FFF2-40B4-BE49-F238E27FC236}">
                  <a16:creationId xmlns:a16="http://schemas.microsoft.com/office/drawing/2014/main" id="{04E6FCDC-BAF3-15CE-0F0F-D2B2DF88EC47}"/>
                </a:ext>
              </a:extLst>
            </p:cNvPr>
            <p:cNvSpPr/>
            <p:nvPr/>
          </p:nvSpPr>
          <p:spPr>
            <a:xfrm>
              <a:off x="16723360" y="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FBF5BB28-54A9-5BB3-D22B-A0442A4EBC2C}"/>
                </a:ext>
              </a:extLst>
            </p:cNvPr>
            <p:cNvSpPr/>
            <p:nvPr/>
          </p:nvSpPr>
          <p:spPr>
            <a:xfrm>
              <a:off x="16723360" y="606171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a:extLst>
              <a:ext uri="{FF2B5EF4-FFF2-40B4-BE49-F238E27FC236}">
                <a16:creationId xmlns:a16="http://schemas.microsoft.com/office/drawing/2014/main" id="{6144213E-336B-B924-4908-08928398C197}"/>
              </a:ext>
            </a:extLst>
          </p:cNvPr>
          <p:cNvSpPr txBox="1"/>
          <p:nvPr/>
        </p:nvSpPr>
        <p:spPr>
          <a:xfrm>
            <a:off x="12496799" y="2059039"/>
            <a:ext cx="10360025" cy="1961755"/>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Embrace the shift towards digitalization, with an increasing emphasis on online platforms, virtual experiences, and e-commerce solutions.</a:t>
            </a:r>
          </a:p>
        </p:txBody>
      </p:sp>
      <p:sp>
        <p:nvSpPr>
          <p:cNvPr id="5" name="TextBox 4">
            <a:extLst>
              <a:ext uri="{FF2B5EF4-FFF2-40B4-BE49-F238E27FC236}">
                <a16:creationId xmlns:a16="http://schemas.microsoft.com/office/drawing/2014/main" id="{94724A01-4BBA-3187-AE54-81E8361A4522}"/>
              </a:ext>
            </a:extLst>
          </p:cNvPr>
          <p:cNvSpPr txBox="1"/>
          <p:nvPr/>
        </p:nvSpPr>
        <p:spPr>
          <a:xfrm>
            <a:off x="12496799" y="5615774"/>
            <a:ext cx="10360025" cy="2608086"/>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Cater to individual preferences and needs through personalized marketing campaigns, customized products, and tailored brand experiences.</a:t>
            </a:r>
          </a:p>
        </p:txBody>
      </p:sp>
      <p:sp>
        <p:nvSpPr>
          <p:cNvPr id="7" name="TextBox 6">
            <a:extLst>
              <a:ext uri="{FF2B5EF4-FFF2-40B4-BE49-F238E27FC236}">
                <a16:creationId xmlns:a16="http://schemas.microsoft.com/office/drawing/2014/main" id="{42105588-C186-2D6E-EF71-FCA7DA1A0715}"/>
              </a:ext>
            </a:extLst>
          </p:cNvPr>
          <p:cNvSpPr txBox="1"/>
          <p:nvPr/>
        </p:nvSpPr>
        <p:spPr>
          <a:xfrm>
            <a:off x="12496799" y="9916554"/>
            <a:ext cx="10360025" cy="2608086"/>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Harness the power of AR and VR technologies to create immersive brand experiences, interactive marketing campaigns, and virtual product demonstrations</a:t>
            </a:r>
          </a:p>
        </p:txBody>
      </p:sp>
      <p:sp>
        <p:nvSpPr>
          <p:cNvPr id="4" name="TextBox 3">
            <a:extLst>
              <a:ext uri="{FF2B5EF4-FFF2-40B4-BE49-F238E27FC236}">
                <a16:creationId xmlns:a16="http://schemas.microsoft.com/office/drawing/2014/main" id="{B349271A-6F8C-A44F-544E-4E8842F84F6E}"/>
              </a:ext>
            </a:extLst>
          </p:cNvPr>
          <p:cNvSpPr txBox="1"/>
          <p:nvPr/>
        </p:nvSpPr>
        <p:spPr>
          <a:xfrm>
            <a:off x="12496799" y="938714"/>
            <a:ext cx="10360025"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Digital Transformation</a:t>
            </a:r>
          </a:p>
        </p:txBody>
      </p:sp>
      <p:sp>
        <p:nvSpPr>
          <p:cNvPr id="6" name="TextBox 5">
            <a:extLst>
              <a:ext uri="{FF2B5EF4-FFF2-40B4-BE49-F238E27FC236}">
                <a16:creationId xmlns:a16="http://schemas.microsoft.com/office/drawing/2014/main" id="{1BA16A24-F0A3-50C7-37DE-13841DDF92D4}"/>
              </a:ext>
            </a:extLst>
          </p:cNvPr>
          <p:cNvSpPr txBox="1"/>
          <p:nvPr/>
        </p:nvSpPr>
        <p:spPr>
          <a:xfrm>
            <a:off x="12496799" y="4495449"/>
            <a:ext cx="10360025"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Personalization and Customization</a:t>
            </a:r>
          </a:p>
        </p:txBody>
      </p:sp>
      <p:sp>
        <p:nvSpPr>
          <p:cNvPr id="8" name="TextBox 7">
            <a:extLst>
              <a:ext uri="{FF2B5EF4-FFF2-40B4-BE49-F238E27FC236}">
                <a16:creationId xmlns:a16="http://schemas.microsoft.com/office/drawing/2014/main" id="{3500CA61-7ECD-964C-71A8-88700533179F}"/>
              </a:ext>
            </a:extLst>
          </p:cNvPr>
          <p:cNvSpPr txBox="1"/>
          <p:nvPr/>
        </p:nvSpPr>
        <p:spPr>
          <a:xfrm>
            <a:off x="12496799" y="8796229"/>
            <a:ext cx="10360025"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Digital Transformation</a:t>
            </a:r>
          </a:p>
        </p:txBody>
      </p:sp>
      <p:sp>
        <p:nvSpPr>
          <p:cNvPr id="2" name="TextBox 1">
            <a:extLst>
              <a:ext uri="{FF2B5EF4-FFF2-40B4-BE49-F238E27FC236}">
                <a16:creationId xmlns:a16="http://schemas.microsoft.com/office/drawing/2014/main" id="{729A1E2E-5D70-833D-FD6E-057BEE7A28A2}"/>
              </a:ext>
            </a:extLst>
          </p:cNvPr>
          <p:cNvSpPr txBox="1"/>
          <p:nvPr/>
        </p:nvSpPr>
        <p:spPr>
          <a:xfrm>
            <a:off x="3395797" y="6204937"/>
            <a:ext cx="8212003" cy="1306127"/>
          </a:xfrm>
          <a:prstGeom prst="rect">
            <a:avLst/>
          </a:prstGeom>
          <a:noFill/>
        </p:spPr>
        <p:txBody>
          <a:bodyPr wrap="square" rtlCol="0" anchor="b">
            <a:spAutoFit/>
          </a:bodyPr>
          <a:lstStyle>
            <a:defPPr>
              <a:defRPr lang="en-US"/>
            </a:defPPr>
            <a:lvl1pPr>
              <a:lnSpc>
                <a:spcPct val="110000"/>
              </a:lnSpc>
              <a:defRPr sz="7700" b="1">
                <a:solidFill>
                  <a:schemeClr val="tx2"/>
                </a:solidFill>
                <a:latin typeface="Raleway" pitchFamily="2" charset="77"/>
                <a:ea typeface="Arimo" panose="020B0604020202020204" pitchFamily="34" charset="0"/>
                <a:cs typeface="Space Grotesk" pitchFamily="2" charset="77"/>
              </a:defRPr>
            </a:lvl1pPr>
          </a:lstStyle>
          <a:p>
            <a:r>
              <a:rPr lang="en-US" dirty="0"/>
              <a:t>Industry Trends</a:t>
            </a:r>
          </a:p>
        </p:txBody>
      </p:sp>
    </p:spTree>
    <p:extLst>
      <p:ext uri="{BB962C8B-B14F-4D97-AF65-F5344CB8AC3E}">
        <p14:creationId xmlns:p14="http://schemas.microsoft.com/office/powerpoint/2010/main" val="17733909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EE3874F-62B3-6658-73DC-E6F466F4E692}"/>
              </a:ext>
            </a:extLst>
          </p:cNvPr>
          <p:cNvGrpSpPr/>
          <p:nvPr/>
        </p:nvGrpSpPr>
        <p:grpSpPr>
          <a:xfrm>
            <a:off x="-2542736" y="2123005"/>
            <a:ext cx="5085471" cy="9112840"/>
            <a:chOff x="16723360" y="0"/>
            <a:chExt cx="7654290" cy="13716000"/>
          </a:xfrm>
        </p:grpSpPr>
        <p:sp>
          <p:nvSpPr>
            <p:cNvPr id="10" name="Oval 9">
              <a:extLst>
                <a:ext uri="{FF2B5EF4-FFF2-40B4-BE49-F238E27FC236}">
                  <a16:creationId xmlns:a16="http://schemas.microsoft.com/office/drawing/2014/main" id="{0549D3BB-DC88-AB81-5AF3-734A4067CE2E}"/>
                </a:ext>
              </a:extLst>
            </p:cNvPr>
            <p:cNvSpPr/>
            <p:nvPr/>
          </p:nvSpPr>
          <p:spPr>
            <a:xfrm>
              <a:off x="16723360" y="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4B5E318C-4693-818F-335E-BEB14DE646D8}"/>
                </a:ext>
              </a:extLst>
            </p:cNvPr>
            <p:cNvSpPr/>
            <p:nvPr/>
          </p:nvSpPr>
          <p:spPr>
            <a:xfrm>
              <a:off x="16723360" y="606171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Freeform 19">
            <a:extLst>
              <a:ext uri="{FF2B5EF4-FFF2-40B4-BE49-F238E27FC236}">
                <a16:creationId xmlns:a16="http://schemas.microsoft.com/office/drawing/2014/main" id="{5CC1E37E-69E4-DCD0-111E-5F7DD1FC59B3}"/>
              </a:ext>
            </a:extLst>
          </p:cNvPr>
          <p:cNvSpPr/>
          <p:nvPr/>
        </p:nvSpPr>
        <p:spPr>
          <a:xfrm>
            <a:off x="14605581" y="5753595"/>
            <a:ext cx="1348048" cy="1348881"/>
          </a:xfrm>
          <a:custGeom>
            <a:avLst/>
            <a:gdLst>
              <a:gd name="connsiteX0" fmla="*/ 42536 w 770598"/>
              <a:gd name="connsiteY0" fmla="*/ 621214 h 771074"/>
              <a:gd name="connsiteX1" fmla="*/ 21302 w 770598"/>
              <a:gd name="connsiteY1" fmla="*/ 642444 h 771074"/>
              <a:gd name="connsiteX2" fmla="*/ 21302 w 770598"/>
              <a:gd name="connsiteY2" fmla="*/ 736113 h 771074"/>
              <a:gd name="connsiteX3" fmla="*/ 34962 w 770598"/>
              <a:gd name="connsiteY3" fmla="*/ 749769 h 771074"/>
              <a:gd name="connsiteX4" fmla="*/ 106225 w 770598"/>
              <a:gd name="connsiteY4" fmla="*/ 749769 h 771074"/>
              <a:gd name="connsiteX5" fmla="*/ 119889 w 770598"/>
              <a:gd name="connsiteY5" fmla="*/ 736113 h 771074"/>
              <a:gd name="connsiteX6" fmla="*/ 119889 w 770598"/>
              <a:gd name="connsiteY6" fmla="*/ 642444 h 771074"/>
              <a:gd name="connsiteX7" fmla="*/ 98651 w 770598"/>
              <a:gd name="connsiteY7" fmla="*/ 621214 h 771074"/>
              <a:gd name="connsiteX8" fmla="*/ 42536 w 770598"/>
              <a:gd name="connsiteY8" fmla="*/ 599913 h 771074"/>
              <a:gd name="connsiteX9" fmla="*/ 98651 w 770598"/>
              <a:gd name="connsiteY9" fmla="*/ 599913 h 771074"/>
              <a:gd name="connsiteX10" fmla="*/ 141190 w 770598"/>
              <a:gd name="connsiteY10" fmla="*/ 642444 h 771074"/>
              <a:gd name="connsiteX11" fmla="*/ 141190 w 770598"/>
              <a:gd name="connsiteY11" fmla="*/ 736113 h 771074"/>
              <a:gd name="connsiteX12" fmla="*/ 106225 w 770598"/>
              <a:gd name="connsiteY12" fmla="*/ 771070 h 771074"/>
              <a:gd name="connsiteX13" fmla="*/ 34962 w 770598"/>
              <a:gd name="connsiteY13" fmla="*/ 771070 h 771074"/>
              <a:gd name="connsiteX14" fmla="*/ 1 w 770598"/>
              <a:gd name="connsiteY14" fmla="*/ 736113 h 771074"/>
              <a:gd name="connsiteX15" fmla="*/ 1 w 770598"/>
              <a:gd name="connsiteY15" fmla="*/ 642444 h 771074"/>
              <a:gd name="connsiteX16" fmla="*/ 42536 w 770598"/>
              <a:gd name="connsiteY16" fmla="*/ 599913 h 771074"/>
              <a:gd name="connsiteX17" fmla="*/ 252336 w 770598"/>
              <a:gd name="connsiteY17" fmla="*/ 441382 h 771074"/>
              <a:gd name="connsiteX18" fmla="*/ 231102 w 770598"/>
              <a:gd name="connsiteY18" fmla="*/ 462616 h 771074"/>
              <a:gd name="connsiteX19" fmla="*/ 231102 w 770598"/>
              <a:gd name="connsiteY19" fmla="*/ 736113 h 771074"/>
              <a:gd name="connsiteX20" fmla="*/ 244762 w 770598"/>
              <a:gd name="connsiteY20" fmla="*/ 749769 h 771074"/>
              <a:gd name="connsiteX21" fmla="*/ 316025 w 770598"/>
              <a:gd name="connsiteY21" fmla="*/ 749769 h 771074"/>
              <a:gd name="connsiteX22" fmla="*/ 329689 w 770598"/>
              <a:gd name="connsiteY22" fmla="*/ 736113 h 771074"/>
              <a:gd name="connsiteX23" fmla="*/ 329689 w 770598"/>
              <a:gd name="connsiteY23" fmla="*/ 462616 h 771074"/>
              <a:gd name="connsiteX24" fmla="*/ 308455 w 770598"/>
              <a:gd name="connsiteY24" fmla="*/ 441382 h 771074"/>
              <a:gd name="connsiteX25" fmla="*/ 252336 w 770598"/>
              <a:gd name="connsiteY25" fmla="*/ 420081 h 771074"/>
              <a:gd name="connsiteX26" fmla="*/ 308455 w 770598"/>
              <a:gd name="connsiteY26" fmla="*/ 420081 h 771074"/>
              <a:gd name="connsiteX27" fmla="*/ 350990 w 770598"/>
              <a:gd name="connsiteY27" fmla="*/ 462616 h 771074"/>
              <a:gd name="connsiteX28" fmla="*/ 350990 w 770598"/>
              <a:gd name="connsiteY28" fmla="*/ 736113 h 771074"/>
              <a:gd name="connsiteX29" fmla="*/ 316025 w 770598"/>
              <a:gd name="connsiteY29" fmla="*/ 771070 h 771074"/>
              <a:gd name="connsiteX30" fmla="*/ 244766 w 770598"/>
              <a:gd name="connsiteY30" fmla="*/ 771070 h 771074"/>
              <a:gd name="connsiteX31" fmla="*/ 209801 w 770598"/>
              <a:gd name="connsiteY31" fmla="*/ 736113 h 771074"/>
              <a:gd name="connsiteX32" fmla="*/ 209801 w 770598"/>
              <a:gd name="connsiteY32" fmla="*/ 462616 h 771074"/>
              <a:gd name="connsiteX33" fmla="*/ 252336 w 770598"/>
              <a:gd name="connsiteY33" fmla="*/ 420081 h 771074"/>
              <a:gd name="connsiteX34" fmla="*/ 462136 w 770598"/>
              <a:gd name="connsiteY34" fmla="*/ 231101 h 771074"/>
              <a:gd name="connsiteX35" fmla="*/ 440906 w 770598"/>
              <a:gd name="connsiteY35" fmla="*/ 252335 h 771074"/>
              <a:gd name="connsiteX36" fmla="*/ 440906 w 770598"/>
              <a:gd name="connsiteY36" fmla="*/ 736113 h 771074"/>
              <a:gd name="connsiteX37" fmla="*/ 454562 w 770598"/>
              <a:gd name="connsiteY37" fmla="*/ 749773 h 771074"/>
              <a:gd name="connsiteX38" fmla="*/ 525833 w 770598"/>
              <a:gd name="connsiteY38" fmla="*/ 749773 h 771074"/>
              <a:gd name="connsiteX39" fmla="*/ 539489 w 770598"/>
              <a:gd name="connsiteY39" fmla="*/ 736113 h 771074"/>
              <a:gd name="connsiteX40" fmla="*/ 539489 w 770598"/>
              <a:gd name="connsiteY40" fmla="*/ 252335 h 771074"/>
              <a:gd name="connsiteX41" fmla="*/ 518259 w 770598"/>
              <a:gd name="connsiteY41" fmla="*/ 231101 h 771074"/>
              <a:gd name="connsiteX42" fmla="*/ 462136 w 770598"/>
              <a:gd name="connsiteY42" fmla="*/ 209800 h 771074"/>
              <a:gd name="connsiteX43" fmla="*/ 518259 w 770598"/>
              <a:gd name="connsiteY43" fmla="*/ 209800 h 771074"/>
              <a:gd name="connsiteX44" fmla="*/ 560790 w 770598"/>
              <a:gd name="connsiteY44" fmla="*/ 252335 h 771074"/>
              <a:gd name="connsiteX45" fmla="*/ 560790 w 770598"/>
              <a:gd name="connsiteY45" fmla="*/ 736113 h 771074"/>
              <a:gd name="connsiteX46" fmla="*/ 525833 w 770598"/>
              <a:gd name="connsiteY46" fmla="*/ 771070 h 771074"/>
              <a:gd name="connsiteX47" fmla="*/ 454562 w 770598"/>
              <a:gd name="connsiteY47" fmla="*/ 771070 h 771074"/>
              <a:gd name="connsiteX48" fmla="*/ 419605 w 770598"/>
              <a:gd name="connsiteY48" fmla="*/ 736113 h 771074"/>
              <a:gd name="connsiteX49" fmla="*/ 419605 w 770598"/>
              <a:gd name="connsiteY49" fmla="*/ 252335 h 771074"/>
              <a:gd name="connsiteX50" fmla="*/ 462136 w 770598"/>
              <a:gd name="connsiteY50" fmla="*/ 209800 h 771074"/>
              <a:gd name="connsiteX51" fmla="*/ 671944 w 770598"/>
              <a:gd name="connsiteY51" fmla="*/ 50315 h 771074"/>
              <a:gd name="connsiteX52" fmla="*/ 650706 w 770598"/>
              <a:gd name="connsiteY52" fmla="*/ 71549 h 771074"/>
              <a:gd name="connsiteX53" fmla="*/ 650706 w 770598"/>
              <a:gd name="connsiteY53" fmla="*/ 736113 h 771074"/>
              <a:gd name="connsiteX54" fmla="*/ 664370 w 770598"/>
              <a:gd name="connsiteY54" fmla="*/ 749773 h 771074"/>
              <a:gd name="connsiteX55" fmla="*/ 735633 w 770598"/>
              <a:gd name="connsiteY55" fmla="*/ 749773 h 771074"/>
              <a:gd name="connsiteX56" fmla="*/ 749297 w 770598"/>
              <a:gd name="connsiteY56" fmla="*/ 736113 h 771074"/>
              <a:gd name="connsiteX57" fmla="*/ 749297 w 770598"/>
              <a:gd name="connsiteY57" fmla="*/ 71549 h 771074"/>
              <a:gd name="connsiteX58" fmla="*/ 728059 w 770598"/>
              <a:gd name="connsiteY58" fmla="*/ 50315 h 771074"/>
              <a:gd name="connsiteX59" fmla="*/ 671944 w 770598"/>
              <a:gd name="connsiteY59" fmla="*/ 29014 h 771074"/>
              <a:gd name="connsiteX60" fmla="*/ 728059 w 770598"/>
              <a:gd name="connsiteY60" fmla="*/ 29014 h 771074"/>
              <a:gd name="connsiteX61" fmla="*/ 770598 w 770598"/>
              <a:gd name="connsiteY61" fmla="*/ 71549 h 771074"/>
              <a:gd name="connsiteX62" fmla="*/ 770598 w 770598"/>
              <a:gd name="connsiteY62" fmla="*/ 736113 h 771074"/>
              <a:gd name="connsiteX63" fmla="*/ 735633 w 770598"/>
              <a:gd name="connsiteY63" fmla="*/ 771074 h 771074"/>
              <a:gd name="connsiteX64" fmla="*/ 664370 w 770598"/>
              <a:gd name="connsiteY64" fmla="*/ 771074 h 771074"/>
              <a:gd name="connsiteX65" fmla="*/ 629405 w 770598"/>
              <a:gd name="connsiteY65" fmla="*/ 736113 h 771074"/>
              <a:gd name="connsiteX66" fmla="*/ 629405 w 770598"/>
              <a:gd name="connsiteY66" fmla="*/ 71549 h 771074"/>
              <a:gd name="connsiteX67" fmla="*/ 671944 w 770598"/>
              <a:gd name="connsiteY67" fmla="*/ 29014 h 771074"/>
              <a:gd name="connsiteX68" fmla="*/ 490199 w 770598"/>
              <a:gd name="connsiteY68" fmla="*/ 0 h 771074"/>
              <a:gd name="connsiteX69" fmla="*/ 550143 w 770598"/>
              <a:gd name="connsiteY69" fmla="*/ 0 h 771074"/>
              <a:gd name="connsiteX70" fmla="*/ 554028 w 770598"/>
              <a:gd name="connsiteY70" fmla="*/ 755 h 771074"/>
              <a:gd name="connsiteX71" fmla="*/ 554187 w 770598"/>
              <a:gd name="connsiteY71" fmla="*/ 807 h 771074"/>
              <a:gd name="connsiteX72" fmla="*/ 559987 w 770598"/>
              <a:gd name="connsiteY72" fmla="*/ 6603 h 771074"/>
              <a:gd name="connsiteX73" fmla="*/ 560035 w 770598"/>
              <a:gd name="connsiteY73" fmla="*/ 6766 h 771074"/>
              <a:gd name="connsiteX74" fmla="*/ 560794 w 770598"/>
              <a:gd name="connsiteY74" fmla="*/ 10650 h 771074"/>
              <a:gd name="connsiteX75" fmla="*/ 560794 w 770598"/>
              <a:gd name="connsiteY75" fmla="*/ 70594 h 771074"/>
              <a:gd name="connsiteX76" fmla="*/ 550143 w 770598"/>
              <a:gd name="connsiteY76" fmla="*/ 81241 h 771074"/>
              <a:gd name="connsiteX77" fmla="*/ 539493 w 770598"/>
              <a:gd name="connsiteY77" fmla="*/ 70594 h 771074"/>
              <a:gd name="connsiteX78" fmla="*/ 539493 w 770598"/>
              <a:gd name="connsiteY78" fmla="*/ 36361 h 771074"/>
              <a:gd name="connsiteX79" fmla="*/ 18181 w 770598"/>
              <a:gd name="connsiteY79" fmla="*/ 557676 h 771074"/>
              <a:gd name="connsiteX80" fmla="*/ 10652 w 770598"/>
              <a:gd name="connsiteY80" fmla="*/ 560797 h 771074"/>
              <a:gd name="connsiteX81" fmla="*/ 3122 w 770598"/>
              <a:gd name="connsiteY81" fmla="*/ 557676 h 771074"/>
              <a:gd name="connsiteX82" fmla="*/ 3122 w 770598"/>
              <a:gd name="connsiteY82" fmla="*/ 542617 h 771074"/>
              <a:gd name="connsiteX83" fmla="*/ 524433 w 770598"/>
              <a:gd name="connsiteY83" fmla="*/ 21301 h 771074"/>
              <a:gd name="connsiteX84" fmla="*/ 490199 w 770598"/>
              <a:gd name="connsiteY84" fmla="*/ 21301 h 771074"/>
              <a:gd name="connsiteX85" fmla="*/ 479549 w 770598"/>
              <a:gd name="connsiteY85" fmla="*/ 10650 h 771074"/>
              <a:gd name="connsiteX86" fmla="*/ 490199 w 770598"/>
              <a:gd name="connsiteY86" fmla="*/ 0 h 771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770598" h="771074">
                <a:moveTo>
                  <a:pt x="42536" y="621214"/>
                </a:moveTo>
                <a:cubicBezTo>
                  <a:pt x="30828" y="621214"/>
                  <a:pt x="21302" y="630740"/>
                  <a:pt x="21302" y="642444"/>
                </a:cubicBezTo>
                <a:lnTo>
                  <a:pt x="21302" y="736113"/>
                </a:lnTo>
                <a:cubicBezTo>
                  <a:pt x="21302" y="743647"/>
                  <a:pt x="27429" y="749769"/>
                  <a:pt x="34962" y="749769"/>
                </a:cubicBezTo>
                <a:lnTo>
                  <a:pt x="106225" y="749769"/>
                </a:lnTo>
                <a:cubicBezTo>
                  <a:pt x="113758" y="749769"/>
                  <a:pt x="119889" y="743643"/>
                  <a:pt x="119889" y="736113"/>
                </a:cubicBezTo>
                <a:lnTo>
                  <a:pt x="119889" y="642444"/>
                </a:lnTo>
                <a:cubicBezTo>
                  <a:pt x="119889" y="630740"/>
                  <a:pt x="110363" y="621214"/>
                  <a:pt x="98651" y="621214"/>
                </a:cubicBezTo>
                <a:close/>
                <a:moveTo>
                  <a:pt x="42536" y="599913"/>
                </a:moveTo>
                <a:lnTo>
                  <a:pt x="98651" y="599913"/>
                </a:lnTo>
                <a:cubicBezTo>
                  <a:pt x="122107" y="599913"/>
                  <a:pt x="141190" y="618996"/>
                  <a:pt x="141190" y="642444"/>
                </a:cubicBezTo>
                <a:lnTo>
                  <a:pt x="141190" y="736113"/>
                </a:lnTo>
                <a:cubicBezTo>
                  <a:pt x="141190" y="755387"/>
                  <a:pt x="125506" y="771070"/>
                  <a:pt x="106225" y="771070"/>
                </a:cubicBezTo>
                <a:lnTo>
                  <a:pt x="34962" y="771070"/>
                </a:lnTo>
                <a:cubicBezTo>
                  <a:pt x="15685" y="771070"/>
                  <a:pt x="1" y="755387"/>
                  <a:pt x="1" y="736113"/>
                </a:cubicBezTo>
                <a:lnTo>
                  <a:pt x="1" y="642444"/>
                </a:lnTo>
                <a:cubicBezTo>
                  <a:pt x="1" y="618996"/>
                  <a:pt x="19084" y="599913"/>
                  <a:pt x="42536" y="599913"/>
                </a:cubicBezTo>
                <a:close/>
                <a:moveTo>
                  <a:pt x="252336" y="441382"/>
                </a:moveTo>
                <a:cubicBezTo>
                  <a:pt x="240628" y="441382"/>
                  <a:pt x="231102" y="450908"/>
                  <a:pt x="231102" y="462616"/>
                </a:cubicBezTo>
                <a:lnTo>
                  <a:pt x="231102" y="736113"/>
                </a:lnTo>
                <a:cubicBezTo>
                  <a:pt x="231102" y="743647"/>
                  <a:pt x="237233" y="749769"/>
                  <a:pt x="244762" y="749769"/>
                </a:cubicBezTo>
                <a:lnTo>
                  <a:pt x="316025" y="749769"/>
                </a:lnTo>
                <a:cubicBezTo>
                  <a:pt x="323558" y="749769"/>
                  <a:pt x="329689" y="743643"/>
                  <a:pt x="329689" y="736113"/>
                </a:cubicBezTo>
                <a:lnTo>
                  <a:pt x="329689" y="462616"/>
                </a:lnTo>
                <a:cubicBezTo>
                  <a:pt x="329689" y="450908"/>
                  <a:pt x="320159" y="441382"/>
                  <a:pt x="308455" y="441382"/>
                </a:cubicBezTo>
                <a:close/>
                <a:moveTo>
                  <a:pt x="252336" y="420081"/>
                </a:moveTo>
                <a:lnTo>
                  <a:pt x="308455" y="420081"/>
                </a:lnTo>
                <a:cubicBezTo>
                  <a:pt x="331907" y="420081"/>
                  <a:pt x="350990" y="439168"/>
                  <a:pt x="350990" y="462616"/>
                </a:cubicBezTo>
                <a:lnTo>
                  <a:pt x="350990" y="736113"/>
                </a:lnTo>
                <a:cubicBezTo>
                  <a:pt x="350990" y="755387"/>
                  <a:pt x="335306" y="771070"/>
                  <a:pt x="316025" y="771070"/>
                </a:cubicBezTo>
                <a:lnTo>
                  <a:pt x="244766" y="771070"/>
                </a:lnTo>
                <a:cubicBezTo>
                  <a:pt x="225485" y="771070"/>
                  <a:pt x="209801" y="755387"/>
                  <a:pt x="209801" y="736113"/>
                </a:cubicBezTo>
                <a:lnTo>
                  <a:pt x="209801" y="462616"/>
                </a:lnTo>
                <a:cubicBezTo>
                  <a:pt x="209801" y="439168"/>
                  <a:pt x="228884" y="420081"/>
                  <a:pt x="252336" y="420081"/>
                </a:cubicBezTo>
                <a:close/>
                <a:moveTo>
                  <a:pt x="462136" y="231101"/>
                </a:moveTo>
                <a:cubicBezTo>
                  <a:pt x="450432" y="231101"/>
                  <a:pt x="440906" y="240627"/>
                  <a:pt x="440906" y="252335"/>
                </a:cubicBezTo>
                <a:lnTo>
                  <a:pt x="440906" y="736113"/>
                </a:lnTo>
                <a:cubicBezTo>
                  <a:pt x="440906" y="743647"/>
                  <a:pt x="447037" y="749773"/>
                  <a:pt x="454562" y="749773"/>
                </a:cubicBezTo>
                <a:lnTo>
                  <a:pt x="525833" y="749773"/>
                </a:lnTo>
                <a:cubicBezTo>
                  <a:pt x="533358" y="749773"/>
                  <a:pt x="539489" y="743647"/>
                  <a:pt x="539489" y="736113"/>
                </a:cubicBezTo>
                <a:lnTo>
                  <a:pt x="539489" y="252335"/>
                </a:lnTo>
                <a:cubicBezTo>
                  <a:pt x="539489" y="240627"/>
                  <a:pt x="529963" y="231101"/>
                  <a:pt x="518259" y="231101"/>
                </a:cubicBezTo>
                <a:close/>
                <a:moveTo>
                  <a:pt x="462136" y="209800"/>
                </a:moveTo>
                <a:lnTo>
                  <a:pt x="518259" y="209800"/>
                </a:lnTo>
                <a:cubicBezTo>
                  <a:pt x="541707" y="209800"/>
                  <a:pt x="560790" y="228883"/>
                  <a:pt x="560790" y="252335"/>
                </a:cubicBezTo>
                <a:lnTo>
                  <a:pt x="560790" y="736113"/>
                </a:lnTo>
                <a:cubicBezTo>
                  <a:pt x="560790" y="755387"/>
                  <a:pt x="545106" y="771070"/>
                  <a:pt x="525833" y="771070"/>
                </a:cubicBezTo>
                <a:lnTo>
                  <a:pt x="454562" y="771070"/>
                </a:lnTo>
                <a:cubicBezTo>
                  <a:pt x="435289" y="771070"/>
                  <a:pt x="419605" y="755387"/>
                  <a:pt x="419605" y="736113"/>
                </a:cubicBezTo>
                <a:lnTo>
                  <a:pt x="419605" y="252335"/>
                </a:lnTo>
                <a:cubicBezTo>
                  <a:pt x="419605" y="228883"/>
                  <a:pt x="438688" y="209800"/>
                  <a:pt x="462136" y="209800"/>
                </a:cubicBezTo>
                <a:close/>
                <a:moveTo>
                  <a:pt x="671944" y="50315"/>
                </a:moveTo>
                <a:cubicBezTo>
                  <a:pt x="660232" y="50315"/>
                  <a:pt x="650706" y="59840"/>
                  <a:pt x="650706" y="71549"/>
                </a:cubicBezTo>
                <a:lnTo>
                  <a:pt x="650706" y="736113"/>
                </a:lnTo>
                <a:cubicBezTo>
                  <a:pt x="650706" y="743651"/>
                  <a:pt x="656837" y="749773"/>
                  <a:pt x="664370" y="749773"/>
                </a:cubicBezTo>
                <a:lnTo>
                  <a:pt x="735633" y="749773"/>
                </a:lnTo>
                <a:cubicBezTo>
                  <a:pt x="743166" y="749773"/>
                  <a:pt x="749297" y="743647"/>
                  <a:pt x="749297" y="736113"/>
                </a:cubicBezTo>
                <a:lnTo>
                  <a:pt x="749297" y="71549"/>
                </a:lnTo>
                <a:cubicBezTo>
                  <a:pt x="749297" y="59840"/>
                  <a:pt x="739771" y="50315"/>
                  <a:pt x="728059" y="50315"/>
                </a:cubicBezTo>
                <a:close/>
                <a:moveTo>
                  <a:pt x="671944" y="29014"/>
                </a:moveTo>
                <a:lnTo>
                  <a:pt x="728059" y="29014"/>
                </a:lnTo>
                <a:cubicBezTo>
                  <a:pt x="751515" y="29014"/>
                  <a:pt x="770598" y="48097"/>
                  <a:pt x="770598" y="71549"/>
                </a:cubicBezTo>
                <a:lnTo>
                  <a:pt x="770598" y="736113"/>
                </a:lnTo>
                <a:cubicBezTo>
                  <a:pt x="770598" y="755390"/>
                  <a:pt x="754914" y="771074"/>
                  <a:pt x="735633" y="771074"/>
                </a:cubicBezTo>
                <a:lnTo>
                  <a:pt x="664370" y="771074"/>
                </a:lnTo>
                <a:cubicBezTo>
                  <a:pt x="645089" y="771074"/>
                  <a:pt x="629405" y="755390"/>
                  <a:pt x="629405" y="736113"/>
                </a:cubicBezTo>
                <a:lnTo>
                  <a:pt x="629405" y="71549"/>
                </a:lnTo>
                <a:cubicBezTo>
                  <a:pt x="629405" y="48097"/>
                  <a:pt x="648488" y="29014"/>
                  <a:pt x="671944" y="29014"/>
                </a:cubicBezTo>
                <a:close/>
                <a:moveTo>
                  <a:pt x="490199" y="0"/>
                </a:moveTo>
                <a:lnTo>
                  <a:pt x="550143" y="0"/>
                </a:lnTo>
                <a:cubicBezTo>
                  <a:pt x="551519" y="0"/>
                  <a:pt x="552823" y="282"/>
                  <a:pt x="554028" y="755"/>
                </a:cubicBezTo>
                <a:cubicBezTo>
                  <a:pt x="554083" y="779"/>
                  <a:pt x="554135" y="783"/>
                  <a:pt x="554187" y="807"/>
                </a:cubicBezTo>
                <a:cubicBezTo>
                  <a:pt x="556810" y="1888"/>
                  <a:pt x="558906" y="3979"/>
                  <a:pt x="559987" y="6603"/>
                </a:cubicBezTo>
                <a:cubicBezTo>
                  <a:pt x="560007" y="6655"/>
                  <a:pt x="560015" y="6711"/>
                  <a:pt x="560035" y="6766"/>
                </a:cubicBezTo>
                <a:cubicBezTo>
                  <a:pt x="560512" y="7971"/>
                  <a:pt x="560794" y="9275"/>
                  <a:pt x="560794" y="10650"/>
                </a:cubicBezTo>
                <a:lnTo>
                  <a:pt x="560794" y="70594"/>
                </a:lnTo>
                <a:cubicBezTo>
                  <a:pt x="560794" y="76474"/>
                  <a:pt x="556019" y="81241"/>
                  <a:pt x="550143" y="81241"/>
                </a:cubicBezTo>
                <a:cubicBezTo>
                  <a:pt x="544263" y="81241"/>
                  <a:pt x="539493" y="76474"/>
                  <a:pt x="539493" y="70594"/>
                </a:cubicBezTo>
                <a:lnTo>
                  <a:pt x="539493" y="36361"/>
                </a:lnTo>
                <a:lnTo>
                  <a:pt x="18181" y="557676"/>
                </a:lnTo>
                <a:cubicBezTo>
                  <a:pt x="16102" y="559756"/>
                  <a:pt x="13375" y="560797"/>
                  <a:pt x="10652" y="560797"/>
                </a:cubicBezTo>
                <a:cubicBezTo>
                  <a:pt x="7924" y="560797"/>
                  <a:pt x="5201" y="559756"/>
                  <a:pt x="3122" y="557676"/>
                </a:cubicBezTo>
                <a:cubicBezTo>
                  <a:pt x="-1041" y="553518"/>
                  <a:pt x="-1041" y="546767"/>
                  <a:pt x="3122" y="542617"/>
                </a:cubicBezTo>
                <a:lnTo>
                  <a:pt x="524433" y="21301"/>
                </a:lnTo>
                <a:lnTo>
                  <a:pt x="490199" y="21301"/>
                </a:lnTo>
                <a:cubicBezTo>
                  <a:pt x="484320" y="21301"/>
                  <a:pt x="479549" y="16534"/>
                  <a:pt x="479549" y="10650"/>
                </a:cubicBezTo>
                <a:cubicBezTo>
                  <a:pt x="479549" y="4766"/>
                  <a:pt x="484320" y="0"/>
                  <a:pt x="490199" y="0"/>
                </a:cubicBezTo>
                <a:close/>
              </a:path>
            </a:pathLst>
          </a:custGeom>
          <a:solidFill>
            <a:schemeClr val="accent1"/>
          </a:solidFill>
          <a:ln w="9525" cap="flat">
            <a:noFill/>
            <a:prstDash val="solid"/>
            <a:miter/>
          </a:ln>
        </p:spPr>
        <p:txBody>
          <a:bodyPr wrap="square" rtlCol="0" anchor="ctr">
            <a:noAutofit/>
          </a:bodyPr>
          <a:lstStyle/>
          <a:p>
            <a:endParaRPr lang="en-US">
              <a:latin typeface="Roboto" panose="02000000000000000000" pitchFamily="2" charset="0"/>
              <a:ea typeface="Roboto" panose="02000000000000000000" pitchFamily="2" charset="0"/>
              <a:cs typeface="Roboto" panose="02000000000000000000" pitchFamily="2" charset="0"/>
            </a:endParaRPr>
          </a:p>
        </p:txBody>
      </p:sp>
      <p:sp>
        <p:nvSpPr>
          <p:cNvPr id="19" name="Freeform 18">
            <a:extLst>
              <a:ext uri="{FF2B5EF4-FFF2-40B4-BE49-F238E27FC236}">
                <a16:creationId xmlns:a16="http://schemas.microsoft.com/office/drawing/2014/main" id="{632499F6-AA42-F4E6-FBC5-175930038998}"/>
              </a:ext>
            </a:extLst>
          </p:cNvPr>
          <p:cNvSpPr/>
          <p:nvPr/>
        </p:nvSpPr>
        <p:spPr>
          <a:xfrm>
            <a:off x="14525676" y="3661531"/>
            <a:ext cx="1507859" cy="1349695"/>
          </a:xfrm>
          <a:custGeom>
            <a:avLst/>
            <a:gdLst>
              <a:gd name="connsiteX0" fmla="*/ 568947 w 861952"/>
              <a:gd name="connsiteY0" fmla="*/ 657547 h 771539"/>
              <a:gd name="connsiteX1" fmla="*/ 645421 w 861952"/>
              <a:gd name="connsiteY1" fmla="*/ 657547 h 771539"/>
              <a:gd name="connsiteX2" fmla="*/ 714521 w 861952"/>
              <a:gd name="connsiteY2" fmla="*/ 726651 h 771539"/>
              <a:gd name="connsiteX3" fmla="*/ 714521 w 861952"/>
              <a:gd name="connsiteY3" fmla="*/ 760889 h 771539"/>
              <a:gd name="connsiteX4" fmla="*/ 703874 w 861952"/>
              <a:gd name="connsiteY4" fmla="*/ 771539 h 771539"/>
              <a:gd name="connsiteX5" fmla="*/ 693220 w 861952"/>
              <a:gd name="connsiteY5" fmla="*/ 760889 h 771539"/>
              <a:gd name="connsiteX6" fmla="*/ 693220 w 861952"/>
              <a:gd name="connsiteY6" fmla="*/ 726651 h 771539"/>
              <a:gd name="connsiteX7" fmla="*/ 645421 w 861952"/>
              <a:gd name="connsiteY7" fmla="*/ 678848 h 771539"/>
              <a:gd name="connsiteX8" fmla="*/ 568947 w 861952"/>
              <a:gd name="connsiteY8" fmla="*/ 678848 h 771539"/>
              <a:gd name="connsiteX9" fmla="*/ 521148 w 861952"/>
              <a:gd name="connsiteY9" fmla="*/ 726651 h 771539"/>
              <a:gd name="connsiteX10" fmla="*/ 521148 w 861952"/>
              <a:gd name="connsiteY10" fmla="*/ 760189 h 771539"/>
              <a:gd name="connsiteX11" fmla="*/ 510494 w 861952"/>
              <a:gd name="connsiteY11" fmla="*/ 770840 h 771539"/>
              <a:gd name="connsiteX12" fmla="*/ 499847 w 861952"/>
              <a:gd name="connsiteY12" fmla="*/ 760189 h 771539"/>
              <a:gd name="connsiteX13" fmla="*/ 499847 w 861952"/>
              <a:gd name="connsiteY13" fmla="*/ 726651 h 771539"/>
              <a:gd name="connsiteX14" fmla="*/ 568947 w 861952"/>
              <a:gd name="connsiteY14" fmla="*/ 657547 h 771539"/>
              <a:gd name="connsiteX15" fmla="*/ 216777 w 861952"/>
              <a:gd name="connsiteY15" fmla="*/ 657547 h 771539"/>
              <a:gd name="connsiteX16" fmla="*/ 293255 w 861952"/>
              <a:gd name="connsiteY16" fmla="*/ 657547 h 771539"/>
              <a:gd name="connsiteX17" fmla="*/ 362355 w 861952"/>
              <a:gd name="connsiteY17" fmla="*/ 726651 h 771539"/>
              <a:gd name="connsiteX18" fmla="*/ 362355 w 861952"/>
              <a:gd name="connsiteY18" fmla="*/ 760889 h 771539"/>
              <a:gd name="connsiteX19" fmla="*/ 351708 w 861952"/>
              <a:gd name="connsiteY19" fmla="*/ 771539 h 771539"/>
              <a:gd name="connsiteX20" fmla="*/ 341058 w 861952"/>
              <a:gd name="connsiteY20" fmla="*/ 760889 h 771539"/>
              <a:gd name="connsiteX21" fmla="*/ 341058 w 861952"/>
              <a:gd name="connsiteY21" fmla="*/ 726651 h 771539"/>
              <a:gd name="connsiteX22" fmla="*/ 293255 w 861952"/>
              <a:gd name="connsiteY22" fmla="*/ 678848 h 771539"/>
              <a:gd name="connsiteX23" fmla="*/ 216777 w 861952"/>
              <a:gd name="connsiteY23" fmla="*/ 678848 h 771539"/>
              <a:gd name="connsiteX24" fmla="*/ 168982 w 861952"/>
              <a:gd name="connsiteY24" fmla="*/ 726651 h 771539"/>
              <a:gd name="connsiteX25" fmla="*/ 168982 w 861952"/>
              <a:gd name="connsiteY25" fmla="*/ 760189 h 771539"/>
              <a:gd name="connsiteX26" fmla="*/ 158332 w 861952"/>
              <a:gd name="connsiteY26" fmla="*/ 770840 h 771539"/>
              <a:gd name="connsiteX27" fmla="*/ 147681 w 861952"/>
              <a:gd name="connsiteY27" fmla="*/ 760189 h 771539"/>
              <a:gd name="connsiteX28" fmla="*/ 147681 w 861952"/>
              <a:gd name="connsiteY28" fmla="*/ 726651 h 771539"/>
              <a:gd name="connsiteX29" fmla="*/ 216777 w 861952"/>
              <a:gd name="connsiteY29" fmla="*/ 657547 h 771539"/>
              <a:gd name="connsiteX30" fmla="*/ 607185 w 861952"/>
              <a:gd name="connsiteY30" fmla="*/ 561393 h 771539"/>
              <a:gd name="connsiteX31" fmla="*/ 572366 w 861952"/>
              <a:gd name="connsiteY31" fmla="*/ 596216 h 771539"/>
              <a:gd name="connsiteX32" fmla="*/ 607185 w 861952"/>
              <a:gd name="connsiteY32" fmla="*/ 631034 h 771539"/>
              <a:gd name="connsiteX33" fmla="*/ 642007 w 861952"/>
              <a:gd name="connsiteY33" fmla="*/ 596216 h 771539"/>
              <a:gd name="connsiteX34" fmla="*/ 623135 w 861952"/>
              <a:gd name="connsiteY34" fmla="*/ 565246 h 771539"/>
              <a:gd name="connsiteX35" fmla="*/ 607185 w 861952"/>
              <a:gd name="connsiteY35" fmla="*/ 561393 h 771539"/>
              <a:gd name="connsiteX36" fmla="*/ 255014 w 861952"/>
              <a:gd name="connsiteY36" fmla="*/ 561393 h 771539"/>
              <a:gd name="connsiteX37" fmla="*/ 220192 w 861952"/>
              <a:gd name="connsiteY37" fmla="*/ 596216 h 771539"/>
              <a:gd name="connsiteX38" fmla="*/ 255014 w 861952"/>
              <a:gd name="connsiteY38" fmla="*/ 631034 h 771539"/>
              <a:gd name="connsiteX39" fmla="*/ 289833 w 861952"/>
              <a:gd name="connsiteY39" fmla="*/ 596216 h 771539"/>
              <a:gd name="connsiteX40" fmla="*/ 270961 w 861952"/>
              <a:gd name="connsiteY40" fmla="*/ 565246 h 771539"/>
              <a:gd name="connsiteX41" fmla="*/ 255014 w 861952"/>
              <a:gd name="connsiteY41" fmla="*/ 561393 h 771539"/>
              <a:gd name="connsiteX42" fmla="*/ 607185 w 861952"/>
              <a:gd name="connsiteY42" fmla="*/ 540092 h 771539"/>
              <a:gd name="connsiteX43" fmla="*/ 632903 w 861952"/>
              <a:gd name="connsiteY43" fmla="*/ 546322 h 771539"/>
              <a:gd name="connsiteX44" fmla="*/ 663308 w 861952"/>
              <a:gd name="connsiteY44" fmla="*/ 596216 h 771539"/>
              <a:gd name="connsiteX45" fmla="*/ 607185 w 861952"/>
              <a:gd name="connsiteY45" fmla="*/ 652335 h 771539"/>
              <a:gd name="connsiteX46" fmla="*/ 551065 w 861952"/>
              <a:gd name="connsiteY46" fmla="*/ 596216 h 771539"/>
              <a:gd name="connsiteX47" fmla="*/ 607185 w 861952"/>
              <a:gd name="connsiteY47" fmla="*/ 540092 h 771539"/>
              <a:gd name="connsiteX48" fmla="*/ 255014 w 861952"/>
              <a:gd name="connsiteY48" fmla="*/ 540092 h 771539"/>
              <a:gd name="connsiteX49" fmla="*/ 280729 w 861952"/>
              <a:gd name="connsiteY49" fmla="*/ 546322 h 771539"/>
              <a:gd name="connsiteX50" fmla="*/ 311134 w 861952"/>
              <a:gd name="connsiteY50" fmla="*/ 596216 h 771539"/>
              <a:gd name="connsiteX51" fmla="*/ 255014 w 861952"/>
              <a:gd name="connsiteY51" fmla="*/ 652335 h 771539"/>
              <a:gd name="connsiteX52" fmla="*/ 198891 w 861952"/>
              <a:gd name="connsiteY52" fmla="*/ 596216 h 771539"/>
              <a:gd name="connsiteX53" fmla="*/ 255014 w 861952"/>
              <a:gd name="connsiteY53" fmla="*/ 540092 h 771539"/>
              <a:gd name="connsiteX54" fmla="*/ 392892 w 861952"/>
              <a:gd name="connsiteY54" fmla="*/ 411760 h 771539"/>
              <a:gd name="connsiteX55" fmla="*/ 345097 w 861952"/>
              <a:gd name="connsiteY55" fmla="*/ 459558 h 771539"/>
              <a:gd name="connsiteX56" fmla="*/ 345097 w 861952"/>
              <a:gd name="connsiteY56" fmla="*/ 511225 h 771539"/>
              <a:gd name="connsiteX57" fmla="*/ 363520 w 861952"/>
              <a:gd name="connsiteY57" fmla="*/ 521685 h 771539"/>
              <a:gd name="connsiteX58" fmla="*/ 363520 w 861952"/>
              <a:gd name="connsiteY58" fmla="*/ 482577 h 771539"/>
              <a:gd name="connsiteX59" fmla="*/ 374171 w 861952"/>
              <a:gd name="connsiteY59" fmla="*/ 471926 h 771539"/>
              <a:gd name="connsiteX60" fmla="*/ 384817 w 861952"/>
              <a:gd name="connsiteY60" fmla="*/ 482577 h 771539"/>
              <a:gd name="connsiteX61" fmla="*/ 384817 w 861952"/>
              <a:gd name="connsiteY61" fmla="*/ 530046 h 771539"/>
              <a:gd name="connsiteX62" fmla="*/ 420534 w 861952"/>
              <a:gd name="connsiteY62" fmla="*/ 536637 h 771539"/>
              <a:gd name="connsiteX63" fmla="*/ 420534 w 861952"/>
              <a:gd name="connsiteY63" fmla="*/ 505298 h 771539"/>
              <a:gd name="connsiteX64" fmla="*/ 431184 w 861952"/>
              <a:gd name="connsiteY64" fmla="*/ 494647 h 771539"/>
              <a:gd name="connsiteX65" fmla="*/ 441835 w 861952"/>
              <a:gd name="connsiteY65" fmla="*/ 505298 h 771539"/>
              <a:gd name="connsiteX66" fmla="*/ 441835 w 861952"/>
              <a:gd name="connsiteY66" fmla="*/ 536637 h 771539"/>
              <a:gd name="connsiteX67" fmla="*/ 477118 w 861952"/>
              <a:gd name="connsiteY67" fmla="*/ 530165 h 771539"/>
              <a:gd name="connsiteX68" fmla="*/ 477118 w 861952"/>
              <a:gd name="connsiteY68" fmla="*/ 482577 h 771539"/>
              <a:gd name="connsiteX69" fmla="*/ 487773 w 861952"/>
              <a:gd name="connsiteY69" fmla="*/ 471926 h 771539"/>
              <a:gd name="connsiteX70" fmla="*/ 498420 w 861952"/>
              <a:gd name="connsiteY70" fmla="*/ 482577 h 771539"/>
              <a:gd name="connsiteX71" fmla="*/ 498420 w 861952"/>
              <a:gd name="connsiteY71" fmla="*/ 521872 h 771539"/>
              <a:gd name="connsiteX72" fmla="*/ 517172 w 861952"/>
              <a:gd name="connsiteY72" fmla="*/ 511285 h 771539"/>
              <a:gd name="connsiteX73" fmla="*/ 517172 w 861952"/>
              <a:gd name="connsiteY73" fmla="*/ 459558 h 771539"/>
              <a:gd name="connsiteX74" fmla="*/ 469366 w 861952"/>
              <a:gd name="connsiteY74" fmla="*/ 411760 h 771539"/>
              <a:gd name="connsiteX75" fmla="*/ 716378 w 861952"/>
              <a:gd name="connsiteY75" fmla="*/ 390463 h 771539"/>
              <a:gd name="connsiteX76" fmla="*/ 792852 w 861952"/>
              <a:gd name="connsiteY76" fmla="*/ 390463 h 771539"/>
              <a:gd name="connsiteX77" fmla="*/ 861952 w 861952"/>
              <a:gd name="connsiteY77" fmla="*/ 459559 h 771539"/>
              <a:gd name="connsiteX78" fmla="*/ 861952 w 861952"/>
              <a:gd name="connsiteY78" fmla="*/ 505656 h 771539"/>
              <a:gd name="connsiteX79" fmla="*/ 851301 w 861952"/>
              <a:gd name="connsiteY79" fmla="*/ 516302 h 771539"/>
              <a:gd name="connsiteX80" fmla="*/ 840651 w 861952"/>
              <a:gd name="connsiteY80" fmla="*/ 505656 h 771539"/>
              <a:gd name="connsiteX81" fmla="*/ 840651 w 861952"/>
              <a:gd name="connsiteY81" fmla="*/ 459559 h 771539"/>
              <a:gd name="connsiteX82" fmla="*/ 792852 w 861952"/>
              <a:gd name="connsiteY82" fmla="*/ 411764 h 771539"/>
              <a:gd name="connsiteX83" fmla="*/ 716378 w 861952"/>
              <a:gd name="connsiteY83" fmla="*/ 411764 h 771539"/>
              <a:gd name="connsiteX84" fmla="*/ 668579 w 861952"/>
              <a:gd name="connsiteY84" fmla="*/ 459559 h 771539"/>
              <a:gd name="connsiteX85" fmla="*/ 657925 w 861952"/>
              <a:gd name="connsiteY85" fmla="*/ 470209 h 771539"/>
              <a:gd name="connsiteX86" fmla="*/ 647278 w 861952"/>
              <a:gd name="connsiteY86" fmla="*/ 459559 h 771539"/>
              <a:gd name="connsiteX87" fmla="*/ 716378 w 861952"/>
              <a:gd name="connsiteY87" fmla="*/ 390463 h 771539"/>
              <a:gd name="connsiteX88" fmla="*/ 69096 w 861952"/>
              <a:gd name="connsiteY88" fmla="*/ 390463 h 771539"/>
              <a:gd name="connsiteX89" fmla="*/ 145574 w 861952"/>
              <a:gd name="connsiteY89" fmla="*/ 390463 h 771539"/>
              <a:gd name="connsiteX90" fmla="*/ 214674 w 861952"/>
              <a:gd name="connsiteY90" fmla="*/ 459559 h 771539"/>
              <a:gd name="connsiteX91" fmla="*/ 204027 w 861952"/>
              <a:gd name="connsiteY91" fmla="*/ 470210 h 771539"/>
              <a:gd name="connsiteX92" fmla="*/ 193377 w 861952"/>
              <a:gd name="connsiteY92" fmla="*/ 459559 h 771539"/>
              <a:gd name="connsiteX93" fmla="*/ 145574 w 861952"/>
              <a:gd name="connsiteY93" fmla="*/ 411765 h 771539"/>
              <a:gd name="connsiteX94" fmla="*/ 69096 w 861952"/>
              <a:gd name="connsiteY94" fmla="*/ 411765 h 771539"/>
              <a:gd name="connsiteX95" fmla="*/ 21301 w 861952"/>
              <a:gd name="connsiteY95" fmla="*/ 459559 h 771539"/>
              <a:gd name="connsiteX96" fmla="*/ 21301 w 861952"/>
              <a:gd name="connsiteY96" fmla="*/ 504957 h 771539"/>
              <a:gd name="connsiteX97" fmla="*/ 10651 w 861952"/>
              <a:gd name="connsiteY97" fmla="*/ 515603 h 771539"/>
              <a:gd name="connsiteX98" fmla="*/ 0 w 861952"/>
              <a:gd name="connsiteY98" fmla="*/ 504957 h 771539"/>
              <a:gd name="connsiteX99" fmla="*/ 0 w 861952"/>
              <a:gd name="connsiteY99" fmla="*/ 459559 h 771539"/>
              <a:gd name="connsiteX100" fmla="*/ 69096 w 861952"/>
              <a:gd name="connsiteY100" fmla="*/ 390463 h 771539"/>
              <a:gd name="connsiteX101" fmla="*/ 754620 w 861952"/>
              <a:gd name="connsiteY101" fmla="*/ 294297 h 771539"/>
              <a:gd name="connsiteX102" fmla="*/ 719801 w 861952"/>
              <a:gd name="connsiteY102" fmla="*/ 329120 h 771539"/>
              <a:gd name="connsiteX103" fmla="*/ 754620 w 861952"/>
              <a:gd name="connsiteY103" fmla="*/ 363946 h 771539"/>
              <a:gd name="connsiteX104" fmla="*/ 789442 w 861952"/>
              <a:gd name="connsiteY104" fmla="*/ 329120 h 771539"/>
              <a:gd name="connsiteX105" fmla="*/ 770562 w 861952"/>
              <a:gd name="connsiteY105" fmla="*/ 298154 h 771539"/>
              <a:gd name="connsiteX106" fmla="*/ 754620 w 861952"/>
              <a:gd name="connsiteY106" fmla="*/ 294297 h 771539"/>
              <a:gd name="connsiteX107" fmla="*/ 431133 w 861952"/>
              <a:gd name="connsiteY107" fmla="*/ 294297 h 771539"/>
              <a:gd name="connsiteX108" fmla="*/ 396307 w 861952"/>
              <a:gd name="connsiteY108" fmla="*/ 329120 h 771539"/>
              <a:gd name="connsiteX109" fmla="*/ 431133 w 861952"/>
              <a:gd name="connsiteY109" fmla="*/ 363946 h 771539"/>
              <a:gd name="connsiteX110" fmla="*/ 465956 w 861952"/>
              <a:gd name="connsiteY110" fmla="*/ 329120 h 771539"/>
              <a:gd name="connsiteX111" fmla="*/ 447076 w 861952"/>
              <a:gd name="connsiteY111" fmla="*/ 298154 h 771539"/>
              <a:gd name="connsiteX112" fmla="*/ 431133 w 861952"/>
              <a:gd name="connsiteY112" fmla="*/ 294297 h 771539"/>
              <a:gd name="connsiteX113" fmla="*/ 107333 w 861952"/>
              <a:gd name="connsiteY113" fmla="*/ 294297 h 771539"/>
              <a:gd name="connsiteX114" fmla="*/ 72511 w 861952"/>
              <a:gd name="connsiteY114" fmla="*/ 329120 h 771539"/>
              <a:gd name="connsiteX115" fmla="*/ 107333 w 861952"/>
              <a:gd name="connsiteY115" fmla="*/ 363946 h 771539"/>
              <a:gd name="connsiteX116" fmla="*/ 142152 w 861952"/>
              <a:gd name="connsiteY116" fmla="*/ 329120 h 771539"/>
              <a:gd name="connsiteX117" fmla="*/ 123272 w 861952"/>
              <a:gd name="connsiteY117" fmla="*/ 298154 h 771539"/>
              <a:gd name="connsiteX118" fmla="*/ 107333 w 861952"/>
              <a:gd name="connsiteY118" fmla="*/ 294297 h 771539"/>
              <a:gd name="connsiteX119" fmla="*/ 754620 w 861952"/>
              <a:gd name="connsiteY119" fmla="*/ 272996 h 771539"/>
              <a:gd name="connsiteX120" fmla="*/ 780334 w 861952"/>
              <a:gd name="connsiteY120" fmla="*/ 279222 h 771539"/>
              <a:gd name="connsiteX121" fmla="*/ 810743 w 861952"/>
              <a:gd name="connsiteY121" fmla="*/ 329120 h 771539"/>
              <a:gd name="connsiteX122" fmla="*/ 754620 w 861952"/>
              <a:gd name="connsiteY122" fmla="*/ 385247 h 771539"/>
              <a:gd name="connsiteX123" fmla="*/ 698500 w 861952"/>
              <a:gd name="connsiteY123" fmla="*/ 329120 h 771539"/>
              <a:gd name="connsiteX124" fmla="*/ 754620 w 861952"/>
              <a:gd name="connsiteY124" fmla="*/ 272996 h 771539"/>
              <a:gd name="connsiteX125" fmla="*/ 431133 w 861952"/>
              <a:gd name="connsiteY125" fmla="*/ 272996 h 771539"/>
              <a:gd name="connsiteX126" fmla="*/ 456844 w 861952"/>
              <a:gd name="connsiteY126" fmla="*/ 279222 h 771539"/>
              <a:gd name="connsiteX127" fmla="*/ 487257 w 861952"/>
              <a:gd name="connsiteY127" fmla="*/ 329120 h 771539"/>
              <a:gd name="connsiteX128" fmla="*/ 431133 w 861952"/>
              <a:gd name="connsiteY128" fmla="*/ 385247 h 771539"/>
              <a:gd name="connsiteX129" fmla="*/ 375010 w 861952"/>
              <a:gd name="connsiteY129" fmla="*/ 329120 h 771539"/>
              <a:gd name="connsiteX130" fmla="*/ 431133 w 861952"/>
              <a:gd name="connsiteY130" fmla="*/ 272996 h 771539"/>
              <a:gd name="connsiteX131" fmla="*/ 107333 w 861952"/>
              <a:gd name="connsiteY131" fmla="*/ 272996 h 771539"/>
              <a:gd name="connsiteX132" fmla="*/ 133044 w 861952"/>
              <a:gd name="connsiteY132" fmla="*/ 279222 h 771539"/>
              <a:gd name="connsiteX133" fmla="*/ 163453 w 861952"/>
              <a:gd name="connsiteY133" fmla="*/ 329120 h 771539"/>
              <a:gd name="connsiteX134" fmla="*/ 107333 w 861952"/>
              <a:gd name="connsiteY134" fmla="*/ 385247 h 771539"/>
              <a:gd name="connsiteX135" fmla="*/ 51210 w 861952"/>
              <a:gd name="connsiteY135" fmla="*/ 329120 h 771539"/>
              <a:gd name="connsiteX136" fmla="*/ 107333 w 861952"/>
              <a:gd name="connsiteY136" fmla="*/ 272996 h 771539"/>
              <a:gd name="connsiteX137" fmla="*/ 441835 w 861952"/>
              <a:gd name="connsiteY137" fmla="*/ 223591 h 771539"/>
              <a:gd name="connsiteX138" fmla="*/ 441835 w 861952"/>
              <a:gd name="connsiteY138" fmla="*/ 255372 h 771539"/>
              <a:gd name="connsiteX139" fmla="*/ 431184 w 861952"/>
              <a:gd name="connsiteY139" fmla="*/ 266023 h 771539"/>
              <a:gd name="connsiteX140" fmla="*/ 420534 w 861952"/>
              <a:gd name="connsiteY140" fmla="*/ 255372 h 771539"/>
              <a:gd name="connsiteX141" fmla="*/ 420534 w 861952"/>
              <a:gd name="connsiteY141" fmla="*/ 223615 h 771539"/>
              <a:gd name="connsiteX142" fmla="*/ 274332 w 861952"/>
              <a:gd name="connsiteY142" fmla="*/ 377633 h 771539"/>
              <a:gd name="connsiteX143" fmla="*/ 306009 w 861952"/>
              <a:gd name="connsiteY143" fmla="*/ 377633 h 771539"/>
              <a:gd name="connsiteX144" fmla="*/ 316660 w 861952"/>
              <a:gd name="connsiteY144" fmla="*/ 388284 h 771539"/>
              <a:gd name="connsiteX145" fmla="*/ 306009 w 861952"/>
              <a:gd name="connsiteY145" fmla="*/ 398935 h 771539"/>
              <a:gd name="connsiteX146" fmla="*/ 275433 w 861952"/>
              <a:gd name="connsiteY146" fmla="*/ 398935 h 771539"/>
              <a:gd name="connsiteX147" fmla="*/ 323796 w 861952"/>
              <a:gd name="connsiteY147" fmla="*/ 494385 h 771539"/>
              <a:gd name="connsiteX148" fmla="*/ 323796 w 861952"/>
              <a:gd name="connsiteY148" fmla="*/ 459558 h 771539"/>
              <a:gd name="connsiteX149" fmla="*/ 392892 w 861952"/>
              <a:gd name="connsiteY149" fmla="*/ 390463 h 771539"/>
              <a:gd name="connsiteX150" fmla="*/ 469366 w 861952"/>
              <a:gd name="connsiteY150" fmla="*/ 390463 h 771539"/>
              <a:gd name="connsiteX151" fmla="*/ 538474 w 861952"/>
              <a:gd name="connsiteY151" fmla="*/ 459558 h 771539"/>
              <a:gd name="connsiteX152" fmla="*/ 538474 w 861952"/>
              <a:gd name="connsiteY152" fmla="*/ 494476 h 771539"/>
              <a:gd name="connsiteX153" fmla="*/ 586932 w 861952"/>
              <a:gd name="connsiteY153" fmla="*/ 398935 h 771539"/>
              <a:gd name="connsiteX154" fmla="*/ 555934 w 861952"/>
              <a:gd name="connsiteY154" fmla="*/ 398935 h 771539"/>
              <a:gd name="connsiteX155" fmla="*/ 545288 w 861952"/>
              <a:gd name="connsiteY155" fmla="*/ 388284 h 771539"/>
              <a:gd name="connsiteX156" fmla="*/ 555934 w 861952"/>
              <a:gd name="connsiteY156" fmla="*/ 377633 h 771539"/>
              <a:gd name="connsiteX157" fmla="*/ 588009 w 861952"/>
              <a:gd name="connsiteY157" fmla="*/ 377633 h 771539"/>
              <a:gd name="connsiteX158" fmla="*/ 503055 w 861952"/>
              <a:gd name="connsiteY158" fmla="*/ 240603 h 771539"/>
              <a:gd name="connsiteX159" fmla="*/ 441835 w 861952"/>
              <a:gd name="connsiteY159" fmla="*/ 223591 h 771539"/>
              <a:gd name="connsiteX160" fmla="*/ 431184 w 861952"/>
              <a:gd name="connsiteY160" fmla="*/ 154658 h 771539"/>
              <a:gd name="connsiteX161" fmla="*/ 441835 w 861952"/>
              <a:gd name="connsiteY161" fmla="*/ 165309 h 771539"/>
              <a:gd name="connsiteX162" fmla="*/ 441835 w 861952"/>
              <a:gd name="connsiteY162" fmla="*/ 202234 h 771539"/>
              <a:gd name="connsiteX163" fmla="*/ 512823 w 861952"/>
              <a:gd name="connsiteY163" fmla="*/ 221675 h 771539"/>
              <a:gd name="connsiteX164" fmla="*/ 609311 w 861952"/>
              <a:gd name="connsiteY164" fmla="*/ 377633 h 771539"/>
              <a:gd name="connsiteX165" fmla="*/ 646816 w 861952"/>
              <a:gd name="connsiteY165" fmla="*/ 377633 h 771539"/>
              <a:gd name="connsiteX166" fmla="*/ 657467 w 861952"/>
              <a:gd name="connsiteY166" fmla="*/ 388284 h 771539"/>
              <a:gd name="connsiteX167" fmla="*/ 646816 w 861952"/>
              <a:gd name="connsiteY167" fmla="*/ 398935 h 771539"/>
              <a:gd name="connsiteX168" fmla="*/ 608396 w 861952"/>
              <a:gd name="connsiteY168" fmla="*/ 398935 h 771539"/>
              <a:gd name="connsiteX169" fmla="*/ 534876 w 861952"/>
              <a:gd name="connsiteY169" fmla="*/ 524933 h 771539"/>
              <a:gd name="connsiteX170" fmla="*/ 533035 w 861952"/>
              <a:gd name="connsiteY170" fmla="*/ 526241 h 771539"/>
              <a:gd name="connsiteX171" fmla="*/ 441835 w 861952"/>
              <a:gd name="connsiteY171" fmla="*/ 557994 h 771539"/>
              <a:gd name="connsiteX172" fmla="*/ 441835 w 861952"/>
              <a:gd name="connsiteY172" fmla="*/ 595361 h 771539"/>
              <a:gd name="connsiteX173" fmla="*/ 431184 w 861952"/>
              <a:gd name="connsiteY173" fmla="*/ 606011 h 771539"/>
              <a:gd name="connsiteX174" fmla="*/ 420534 w 861952"/>
              <a:gd name="connsiteY174" fmla="*/ 595361 h 771539"/>
              <a:gd name="connsiteX175" fmla="*/ 420534 w 861952"/>
              <a:gd name="connsiteY175" fmla="*/ 557994 h 771539"/>
              <a:gd name="connsiteX176" fmla="*/ 253965 w 861952"/>
              <a:gd name="connsiteY176" fmla="*/ 398935 h 771539"/>
              <a:gd name="connsiteX177" fmla="*/ 216531 w 861952"/>
              <a:gd name="connsiteY177" fmla="*/ 398935 h 771539"/>
              <a:gd name="connsiteX178" fmla="*/ 205880 w 861952"/>
              <a:gd name="connsiteY178" fmla="*/ 388284 h 771539"/>
              <a:gd name="connsiteX179" fmla="*/ 216531 w 861952"/>
              <a:gd name="connsiteY179" fmla="*/ 377633 h 771539"/>
              <a:gd name="connsiteX180" fmla="*/ 253030 w 861952"/>
              <a:gd name="connsiteY180" fmla="*/ 377633 h 771539"/>
              <a:gd name="connsiteX181" fmla="*/ 420534 w 861952"/>
              <a:gd name="connsiteY181" fmla="*/ 202258 h 771539"/>
              <a:gd name="connsiteX182" fmla="*/ 420534 w 861952"/>
              <a:gd name="connsiteY182" fmla="*/ 165309 h 771539"/>
              <a:gd name="connsiteX183" fmla="*/ 431184 w 861952"/>
              <a:gd name="connsiteY183" fmla="*/ 154658 h 771539"/>
              <a:gd name="connsiteX184" fmla="*/ 568947 w 861952"/>
              <a:gd name="connsiteY184" fmla="*/ 117459 h 771539"/>
              <a:gd name="connsiteX185" fmla="*/ 645421 w 861952"/>
              <a:gd name="connsiteY185" fmla="*/ 117459 h 771539"/>
              <a:gd name="connsiteX186" fmla="*/ 714521 w 861952"/>
              <a:gd name="connsiteY186" fmla="*/ 186563 h 771539"/>
              <a:gd name="connsiteX187" fmla="*/ 714521 w 861952"/>
              <a:gd name="connsiteY187" fmla="*/ 232656 h 771539"/>
              <a:gd name="connsiteX188" fmla="*/ 703874 w 861952"/>
              <a:gd name="connsiteY188" fmla="*/ 243306 h 771539"/>
              <a:gd name="connsiteX189" fmla="*/ 693220 w 861952"/>
              <a:gd name="connsiteY189" fmla="*/ 232656 h 771539"/>
              <a:gd name="connsiteX190" fmla="*/ 693220 w 861952"/>
              <a:gd name="connsiteY190" fmla="*/ 186563 h 771539"/>
              <a:gd name="connsiteX191" fmla="*/ 645421 w 861952"/>
              <a:gd name="connsiteY191" fmla="*/ 138760 h 771539"/>
              <a:gd name="connsiteX192" fmla="*/ 568947 w 861952"/>
              <a:gd name="connsiteY192" fmla="*/ 138760 h 771539"/>
              <a:gd name="connsiteX193" fmla="*/ 521148 w 861952"/>
              <a:gd name="connsiteY193" fmla="*/ 186563 h 771539"/>
              <a:gd name="connsiteX194" fmla="*/ 510494 w 861952"/>
              <a:gd name="connsiteY194" fmla="*/ 197209 h 771539"/>
              <a:gd name="connsiteX195" fmla="*/ 499847 w 861952"/>
              <a:gd name="connsiteY195" fmla="*/ 186563 h 771539"/>
              <a:gd name="connsiteX196" fmla="*/ 568947 w 861952"/>
              <a:gd name="connsiteY196" fmla="*/ 117459 h 771539"/>
              <a:gd name="connsiteX197" fmla="*/ 216777 w 861952"/>
              <a:gd name="connsiteY197" fmla="*/ 117459 h 771539"/>
              <a:gd name="connsiteX198" fmla="*/ 293255 w 861952"/>
              <a:gd name="connsiteY198" fmla="*/ 117459 h 771539"/>
              <a:gd name="connsiteX199" fmla="*/ 362355 w 861952"/>
              <a:gd name="connsiteY199" fmla="*/ 186563 h 771539"/>
              <a:gd name="connsiteX200" fmla="*/ 351708 w 861952"/>
              <a:gd name="connsiteY200" fmla="*/ 197210 h 771539"/>
              <a:gd name="connsiteX201" fmla="*/ 341058 w 861952"/>
              <a:gd name="connsiteY201" fmla="*/ 186563 h 771539"/>
              <a:gd name="connsiteX202" fmla="*/ 293255 w 861952"/>
              <a:gd name="connsiteY202" fmla="*/ 138761 h 771539"/>
              <a:gd name="connsiteX203" fmla="*/ 216777 w 861952"/>
              <a:gd name="connsiteY203" fmla="*/ 138761 h 771539"/>
              <a:gd name="connsiteX204" fmla="*/ 168982 w 861952"/>
              <a:gd name="connsiteY204" fmla="*/ 186563 h 771539"/>
              <a:gd name="connsiteX205" fmla="*/ 168982 w 861952"/>
              <a:gd name="connsiteY205" fmla="*/ 231949 h 771539"/>
              <a:gd name="connsiteX206" fmla="*/ 158332 w 861952"/>
              <a:gd name="connsiteY206" fmla="*/ 242599 h 771539"/>
              <a:gd name="connsiteX207" fmla="*/ 147681 w 861952"/>
              <a:gd name="connsiteY207" fmla="*/ 231949 h 771539"/>
              <a:gd name="connsiteX208" fmla="*/ 147681 w 861952"/>
              <a:gd name="connsiteY208" fmla="*/ 186563 h 771539"/>
              <a:gd name="connsiteX209" fmla="*/ 216777 w 861952"/>
              <a:gd name="connsiteY209" fmla="*/ 117459 h 771539"/>
              <a:gd name="connsiteX210" fmla="*/ 607185 w 861952"/>
              <a:gd name="connsiteY210" fmla="*/ 21301 h 771539"/>
              <a:gd name="connsiteX211" fmla="*/ 572366 w 861952"/>
              <a:gd name="connsiteY211" fmla="*/ 56124 h 771539"/>
              <a:gd name="connsiteX212" fmla="*/ 607185 w 861952"/>
              <a:gd name="connsiteY212" fmla="*/ 90946 h 771539"/>
              <a:gd name="connsiteX213" fmla="*/ 642007 w 861952"/>
              <a:gd name="connsiteY213" fmla="*/ 56124 h 771539"/>
              <a:gd name="connsiteX214" fmla="*/ 623127 w 861952"/>
              <a:gd name="connsiteY214" fmla="*/ 25158 h 771539"/>
              <a:gd name="connsiteX215" fmla="*/ 607185 w 861952"/>
              <a:gd name="connsiteY215" fmla="*/ 21301 h 771539"/>
              <a:gd name="connsiteX216" fmla="*/ 255014 w 861952"/>
              <a:gd name="connsiteY216" fmla="*/ 21301 h 771539"/>
              <a:gd name="connsiteX217" fmla="*/ 220192 w 861952"/>
              <a:gd name="connsiteY217" fmla="*/ 56124 h 771539"/>
              <a:gd name="connsiteX218" fmla="*/ 255014 w 861952"/>
              <a:gd name="connsiteY218" fmla="*/ 90946 h 771539"/>
              <a:gd name="connsiteX219" fmla="*/ 289833 w 861952"/>
              <a:gd name="connsiteY219" fmla="*/ 56124 h 771539"/>
              <a:gd name="connsiteX220" fmla="*/ 270953 w 861952"/>
              <a:gd name="connsiteY220" fmla="*/ 25158 h 771539"/>
              <a:gd name="connsiteX221" fmla="*/ 255014 w 861952"/>
              <a:gd name="connsiteY221" fmla="*/ 21301 h 771539"/>
              <a:gd name="connsiteX222" fmla="*/ 607185 w 861952"/>
              <a:gd name="connsiteY222" fmla="*/ 0 h 771539"/>
              <a:gd name="connsiteX223" fmla="*/ 632903 w 861952"/>
              <a:gd name="connsiteY223" fmla="*/ 6226 h 771539"/>
              <a:gd name="connsiteX224" fmla="*/ 663308 w 861952"/>
              <a:gd name="connsiteY224" fmla="*/ 56124 h 771539"/>
              <a:gd name="connsiteX225" fmla="*/ 607185 w 861952"/>
              <a:gd name="connsiteY225" fmla="*/ 112243 h 771539"/>
              <a:gd name="connsiteX226" fmla="*/ 551065 w 861952"/>
              <a:gd name="connsiteY226" fmla="*/ 56124 h 771539"/>
              <a:gd name="connsiteX227" fmla="*/ 607185 w 861952"/>
              <a:gd name="connsiteY227" fmla="*/ 0 h 771539"/>
              <a:gd name="connsiteX228" fmla="*/ 255014 w 861952"/>
              <a:gd name="connsiteY228" fmla="*/ 0 h 771539"/>
              <a:gd name="connsiteX229" fmla="*/ 280729 w 861952"/>
              <a:gd name="connsiteY229" fmla="*/ 6226 h 771539"/>
              <a:gd name="connsiteX230" fmla="*/ 311134 w 861952"/>
              <a:gd name="connsiteY230" fmla="*/ 56124 h 771539"/>
              <a:gd name="connsiteX231" fmla="*/ 255014 w 861952"/>
              <a:gd name="connsiteY231" fmla="*/ 112243 h 771539"/>
              <a:gd name="connsiteX232" fmla="*/ 198891 w 861952"/>
              <a:gd name="connsiteY232" fmla="*/ 56124 h 771539"/>
              <a:gd name="connsiteX233" fmla="*/ 255014 w 861952"/>
              <a:gd name="connsiteY233" fmla="*/ 0 h 771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Lst>
            <a:rect l="l" t="t" r="r" b="b"/>
            <a:pathLst>
              <a:path w="861952" h="771539">
                <a:moveTo>
                  <a:pt x="568947" y="657547"/>
                </a:moveTo>
                <a:lnTo>
                  <a:pt x="645421" y="657547"/>
                </a:lnTo>
                <a:cubicBezTo>
                  <a:pt x="683523" y="657547"/>
                  <a:pt x="714521" y="688549"/>
                  <a:pt x="714521" y="726651"/>
                </a:cubicBezTo>
                <a:lnTo>
                  <a:pt x="714521" y="760889"/>
                </a:lnTo>
                <a:cubicBezTo>
                  <a:pt x="714521" y="766769"/>
                  <a:pt x="709750" y="771539"/>
                  <a:pt x="703874" y="771539"/>
                </a:cubicBezTo>
                <a:cubicBezTo>
                  <a:pt x="697994" y="771539"/>
                  <a:pt x="693220" y="766769"/>
                  <a:pt x="693220" y="760889"/>
                </a:cubicBezTo>
                <a:lnTo>
                  <a:pt x="693220" y="726651"/>
                </a:lnTo>
                <a:cubicBezTo>
                  <a:pt x="693220" y="700297"/>
                  <a:pt x="671775" y="678848"/>
                  <a:pt x="645421" y="678848"/>
                </a:cubicBezTo>
                <a:lnTo>
                  <a:pt x="568947" y="678848"/>
                </a:lnTo>
                <a:cubicBezTo>
                  <a:pt x="542593" y="678848"/>
                  <a:pt x="521148" y="700297"/>
                  <a:pt x="521148" y="726651"/>
                </a:cubicBezTo>
                <a:lnTo>
                  <a:pt x="521148" y="760189"/>
                </a:lnTo>
                <a:cubicBezTo>
                  <a:pt x="521148" y="766069"/>
                  <a:pt x="516378" y="770840"/>
                  <a:pt x="510494" y="770840"/>
                </a:cubicBezTo>
                <a:cubicBezTo>
                  <a:pt x="504618" y="770840"/>
                  <a:pt x="499847" y="766069"/>
                  <a:pt x="499847" y="760189"/>
                </a:cubicBezTo>
                <a:lnTo>
                  <a:pt x="499847" y="726651"/>
                </a:lnTo>
                <a:cubicBezTo>
                  <a:pt x="499847" y="688549"/>
                  <a:pt x="530845" y="657547"/>
                  <a:pt x="568947" y="657547"/>
                </a:cubicBezTo>
                <a:close/>
                <a:moveTo>
                  <a:pt x="216777" y="657547"/>
                </a:moveTo>
                <a:lnTo>
                  <a:pt x="293255" y="657547"/>
                </a:lnTo>
                <a:cubicBezTo>
                  <a:pt x="331357" y="657547"/>
                  <a:pt x="362355" y="688549"/>
                  <a:pt x="362355" y="726651"/>
                </a:cubicBezTo>
                <a:lnTo>
                  <a:pt x="362355" y="760889"/>
                </a:lnTo>
                <a:cubicBezTo>
                  <a:pt x="362355" y="766769"/>
                  <a:pt x="357588" y="771539"/>
                  <a:pt x="351708" y="771539"/>
                </a:cubicBezTo>
                <a:cubicBezTo>
                  <a:pt x="345828" y="771539"/>
                  <a:pt x="341058" y="766769"/>
                  <a:pt x="341058" y="760889"/>
                </a:cubicBezTo>
                <a:lnTo>
                  <a:pt x="341058" y="726651"/>
                </a:lnTo>
                <a:cubicBezTo>
                  <a:pt x="341058" y="700297"/>
                  <a:pt x="319609" y="678848"/>
                  <a:pt x="293255" y="678848"/>
                </a:cubicBezTo>
                <a:lnTo>
                  <a:pt x="216777" y="678848"/>
                </a:lnTo>
                <a:cubicBezTo>
                  <a:pt x="190419" y="678848"/>
                  <a:pt x="168982" y="700297"/>
                  <a:pt x="168982" y="726651"/>
                </a:cubicBezTo>
                <a:lnTo>
                  <a:pt x="168982" y="760189"/>
                </a:lnTo>
                <a:cubicBezTo>
                  <a:pt x="168982" y="766069"/>
                  <a:pt x="164212" y="770840"/>
                  <a:pt x="158332" y="770840"/>
                </a:cubicBezTo>
                <a:cubicBezTo>
                  <a:pt x="152452" y="770840"/>
                  <a:pt x="147681" y="766069"/>
                  <a:pt x="147681" y="760189"/>
                </a:cubicBezTo>
                <a:lnTo>
                  <a:pt x="147681" y="726651"/>
                </a:lnTo>
                <a:cubicBezTo>
                  <a:pt x="147681" y="688549"/>
                  <a:pt x="178675" y="657547"/>
                  <a:pt x="216777" y="657547"/>
                </a:cubicBezTo>
                <a:close/>
                <a:moveTo>
                  <a:pt x="607185" y="561393"/>
                </a:moveTo>
                <a:cubicBezTo>
                  <a:pt x="587986" y="561393"/>
                  <a:pt x="572366" y="577018"/>
                  <a:pt x="572366" y="596216"/>
                </a:cubicBezTo>
                <a:cubicBezTo>
                  <a:pt x="572366" y="615414"/>
                  <a:pt x="587986" y="631034"/>
                  <a:pt x="607185" y="631034"/>
                </a:cubicBezTo>
                <a:cubicBezTo>
                  <a:pt x="626387" y="631034"/>
                  <a:pt x="642007" y="615414"/>
                  <a:pt x="642007" y="596216"/>
                </a:cubicBezTo>
                <a:cubicBezTo>
                  <a:pt x="642007" y="583124"/>
                  <a:pt x="634775" y="571253"/>
                  <a:pt x="623135" y="565246"/>
                </a:cubicBezTo>
                <a:cubicBezTo>
                  <a:pt x="618177" y="562694"/>
                  <a:pt x="612814" y="561393"/>
                  <a:pt x="607185" y="561393"/>
                </a:cubicBezTo>
                <a:close/>
                <a:moveTo>
                  <a:pt x="255014" y="561393"/>
                </a:moveTo>
                <a:cubicBezTo>
                  <a:pt x="235812" y="561393"/>
                  <a:pt x="220192" y="577018"/>
                  <a:pt x="220192" y="596216"/>
                </a:cubicBezTo>
                <a:cubicBezTo>
                  <a:pt x="220192" y="615414"/>
                  <a:pt x="235812" y="631034"/>
                  <a:pt x="255014" y="631034"/>
                </a:cubicBezTo>
                <a:cubicBezTo>
                  <a:pt x="274213" y="631034"/>
                  <a:pt x="289833" y="615414"/>
                  <a:pt x="289833" y="596216"/>
                </a:cubicBezTo>
                <a:cubicBezTo>
                  <a:pt x="289833" y="583124"/>
                  <a:pt x="282601" y="571253"/>
                  <a:pt x="270961" y="565246"/>
                </a:cubicBezTo>
                <a:cubicBezTo>
                  <a:pt x="266003" y="562694"/>
                  <a:pt x="260644" y="561393"/>
                  <a:pt x="255014" y="561393"/>
                </a:cubicBezTo>
                <a:close/>
                <a:moveTo>
                  <a:pt x="607185" y="540092"/>
                </a:moveTo>
                <a:cubicBezTo>
                  <a:pt x="616126" y="540092"/>
                  <a:pt x="625019" y="542251"/>
                  <a:pt x="632903" y="546322"/>
                </a:cubicBezTo>
                <a:cubicBezTo>
                  <a:pt x="651652" y="555999"/>
                  <a:pt x="663308" y="575117"/>
                  <a:pt x="663308" y="596216"/>
                </a:cubicBezTo>
                <a:cubicBezTo>
                  <a:pt x="663308" y="627162"/>
                  <a:pt x="638131" y="652335"/>
                  <a:pt x="607185" y="652335"/>
                </a:cubicBezTo>
                <a:cubicBezTo>
                  <a:pt x="576242" y="652335"/>
                  <a:pt x="551065" y="627162"/>
                  <a:pt x="551065" y="596216"/>
                </a:cubicBezTo>
                <a:cubicBezTo>
                  <a:pt x="551065" y="565270"/>
                  <a:pt x="576242" y="540092"/>
                  <a:pt x="607185" y="540092"/>
                </a:cubicBezTo>
                <a:close/>
                <a:moveTo>
                  <a:pt x="255014" y="540092"/>
                </a:moveTo>
                <a:cubicBezTo>
                  <a:pt x="263952" y="540092"/>
                  <a:pt x="272845" y="542251"/>
                  <a:pt x="280729" y="546322"/>
                </a:cubicBezTo>
                <a:cubicBezTo>
                  <a:pt x="299478" y="555999"/>
                  <a:pt x="311134" y="575117"/>
                  <a:pt x="311134" y="596216"/>
                </a:cubicBezTo>
                <a:cubicBezTo>
                  <a:pt x="311134" y="627162"/>
                  <a:pt x="285957" y="652335"/>
                  <a:pt x="255014" y="652335"/>
                </a:cubicBezTo>
                <a:cubicBezTo>
                  <a:pt x="224068" y="652335"/>
                  <a:pt x="198891" y="627162"/>
                  <a:pt x="198891" y="596216"/>
                </a:cubicBezTo>
                <a:cubicBezTo>
                  <a:pt x="198891" y="565270"/>
                  <a:pt x="224068" y="540092"/>
                  <a:pt x="255014" y="540092"/>
                </a:cubicBezTo>
                <a:close/>
                <a:moveTo>
                  <a:pt x="392892" y="411760"/>
                </a:moveTo>
                <a:cubicBezTo>
                  <a:pt x="366533" y="411760"/>
                  <a:pt x="345097" y="433200"/>
                  <a:pt x="345097" y="459558"/>
                </a:cubicBezTo>
                <a:lnTo>
                  <a:pt x="345097" y="511225"/>
                </a:lnTo>
                <a:cubicBezTo>
                  <a:pt x="350977" y="515097"/>
                  <a:pt x="357119" y="518612"/>
                  <a:pt x="363520" y="521685"/>
                </a:cubicBezTo>
                <a:lnTo>
                  <a:pt x="363520" y="482577"/>
                </a:lnTo>
                <a:cubicBezTo>
                  <a:pt x="363520" y="476697"/>
                  <a:pt x="368291" y="471926"/>
                  <a:pt x="374171" y="471926"/>
                </a:cubicBezTo>
                <a:cubicBezTo>
                  <a:pt x="380050" y="471926"/>
                  <a:pt x="384817" y="476697"/>
                  <a:pt x="384817" y="482577"/>
                </a:cubicBezTo>
                <a:lnTo>
                  <a:pt x="384817" y="530046"/>
                </a:lnTo>
                <a:cubicBezTo>
                  <a:pt x="396223" y="533576"/>
                  <a:pt x="408190" y="535806"/>
                  <a:pt x="420534" y="536637"/>
                </a:cubicBezTo>
                <a:lnTo>
                  <a:pt x="420534" y="505298"/>
                </a:lnTo>
                <a:cubicBezTo>
                  <a:pt x="420534" y="499418"/>
                  <a:pt x="425305" y="494647"/>
                  <a:pt x="431184" y="494647"/>
                </a:cubicBezTo>
                <a:cubicBezTo>
                  <a:pt x="437068" y="494647"/>
                  <a:pt x="441835" y="499418"/>
                  <a:pt x="441835" y="505298"/>
                </a:cubicBezTo>
                <a:lnTo>
                  <a:pt x="441835" y="536637"/>
                </a:lnTo>
                <a:cubicBezTo>
                  <a:pt x="454028" y="535814"/>
                  <a:pt x="465848" y="533628"/>
                  <a:pt x="477118" y="530165"/>
                </a:cubicBezTo>
                <a:lnTo>
                  <a:pt x="477118" y="482577"/>
                </a:lnTo>
                <a:cubicBezTo>
                  <a:pt x="477118" y="476697"/>
                  <a:pt x="481889" y="471926"/>
                  <a:pt x="487773" y="471926"/>
                </a:cubicBezTo>
                <a:cubicBezTo>
                  <a:pt x="493653" y="471926"/>
                  <a:pt x="498420" y="476697"/>
                  <a:pt x="498420" y="482577"/>
                </a:cubicBezTo>
                <a:lnTo>
                  <a:pt x="498420" y="521872"/>
                </a:lnTo>
                <a:cubicBezTo>
                  <a:pt x="504932" y="518771"/>
                  <a:pt x="511189" y="515225"/>
                  <a:pt x="517172" y="511285"/>
                </a:cubicBezTo>
                <a:lnTo>
                  <a:pt x="517172" y="459558"/>
                </a:lnTo>
                <a:cubicBezTo>
                  <a:pt x="517172" y="433200"/>
                  <a:pt x="495724" y="411760"/>
                  <a:pt x="469366" y="411760"/>
                </a:cubicBezTo>
                <a:close/>
                <a:moveTo>
                  <a:pt x="716378" y="390463"/>
                </a:moveTo>
                <a:lnTo>
                  <a:pt x="792852" y="390463"/>
                </a:lnTo>
                <a:cubicBezTo>
                  <a:pt x="830950" y="390463"/>
                  <a:pt x="861952" y="421457"/>
                  <a:pt x="861952" y="459559"/>
                </a:cubicBezTo>
                <a:lnTo>
                  <a:pt x="861952" y="505656"/>
                </a:lnTo>
                <a:cubicBezTo>
                  <a:pt x="861952" y="511532"/>
                  <a:pt x="857181" y="516302"/>
                  <a:pt x="851301" y="516302"/>
                </a:cubicBezTo>
                <a:cubicBezTo>
                  <a:pt x="845425" y="516302"/>
                  <a:pt x="840651" y="511532"/>
                  <a:pt x="840651" y="505656"/>
                </a:cubicBezTo>
                <a:lnTo>
                  <a:pt x="840651" y="459559"/>
                </a:lnTo>
                <a:cubicBezTo>
                  <a:pt x="840651" y="433205"/>
                  <a:pt x="819202" y="411764"/>
                  <a:pt x="792852" y="411764"/>
                </a:cubicBezTo>
                <a:lnTo>
                  <a:pt x="716378" y="411764"/>
                </a:lnTo>
                <a:cubicBezTo>
                  <a:pt x="690024" y="411764"/>
                  <a:pt x="668579" y="433205"/>
                  <a:pt x="668579" y="459559"/>
                </a:cubicBezTo>
                <a:cubicBezTo>
                  <a:pt x="668579" y="465439"/>
                  <a:pt x="663809" y="470209"/>
                  <a:pt x="657925" y="470209"/>
                </a:cubicBezTo>
                <a:cubicBezTo>
                  <a:pt x="652045" y="470209"/>
                  <a:pt x="647278" y="465439"/>
                  <a:pt x="647278" y="459559"/>
                </a:cubicBezTo>
                <a:cubicBezTo>
                  <a:pt x="647278" y="421457"/>
                  <a:pt x="678276" y="390463"/>
                  <a:pt x="716378" y="390463"/>
                </a:cubicBezTo>
                <a:close/>
                <a:moveTo>
                  <a:pt x="69096" y="390463"/>
                </a:moveTo>
                <a:lnTo>
                  <a:pt x="145574" y="390463"/>
                </a:lnTo>
                <a:cubicBezTo>
                  <a:pt x="183676" y="390463"/>
                  <a:pt x="214674" y="421457"/>
                  <a:pt x="214674" y="459559"/>
                </a:cubicBezTo>
                <a:cubicBezTo>
                  <a:pt x="214674" y="465439"/>
                  <a:pt x="209907" y="470210"/>
                  <a:pt x="204027" y="470210"/>
                </a:cubicBezTo>
                <a:cubicBezTo>
                  <a:pt x="198147" y="470210"/>
                  <a:pt x="193377" y="465439"/>
                  <a:pt x="193377" y="459559"/>
                </a:cubicBezTo>
                <a:cubicBezTo>
                  <a:pt x="193377" y="433205"/>
                  <a:pt x="171928" y="411765"/>
                  <a:pt x="145574" y="411765"/>
                </a:cubicBezTo>
                <a:lnTo>
                  <a:pt x="69096" y="411765"/>
                </a:lnTo>
                <a:cubicBezTo>
                  <a:pt x="42738" y="411765"/>
                  <a:pt x="21301" y="433205"/>
                  <a:pt x="21301" y="459559"/>
                </a:cubicBezTo>
                <a:lnTo>
                  <a:pt x="21301" y="504957"/>
                </a:lnTo>
                <a:cubicBezTo>
                  <a:pt x="21301" y="510833"/>
                  <a:pt x="16531" y="515603"/>
                  <a:pt x="10651" y="515603"/>
                </a:cubicBezTo>
                <a:cubicBezTo>
                  <a:pt x="4771" y="515603"/>
                  <a:pt x="0" y="510833"/>
                  <a:pt x="0" y="504957"/>
                </a:cubicBezTo>
                <a:lnTo>
                  <a:pt x="0" y="459559"/>
                </a:lnTo>
                <a:cubicBezTo>
                  <a:pt x="0" y="421457"/>
                  <a:pt x="30994" y="390463"/>
                  <a:pt x="69096" y="390463"/>
                </a:cubicBezTo>
                <a:close/>
                <a:moveTo>
                  <a:pt x="754620" y="294297"/>
                </a:moveTo>
                <a:cubicBezTo>
                  <a:pt x="735421" y="294297"/>
                  <a:pt x="719801" y="309918"/>
                  <a:pt x="719801" y="329120"/>
                </a:cubicBezTo>
                <a:cubicBezTo>
                  <a:pt x="719801" y="348326"/>
                  <a:pt x="735421" y="363946"/>
                  <a:pt x="754620" y="363946"/>
                </a:cubicBezTo>
                <a:cubicBezTo>
                  <a:pt x="773818" y="363946"/>
                  <a:pt x="789442" y="348326"/>
                  <a:pt x="789442" y="329120"/>
                </a:cubicBezTo>
                <a:cubicBezTo>
                  <a:pt x="789442" y="316028"/>
                  <a:pt x="782210" y="304165"/>
                  <a:pt x="770562" y="298154"/>
                </a:cubicBezTo>
                <a:cubicBezTo>
                  <a:pt x="765604" y="295594"/>
                  <a:pt x="760237" y="294297"/>
                  <a:pt x="754620" y="294297"/>
                </a:cubicBezTo>
                <a:close/>
                <a:moveTo>
                  <a:pt x="431133" y="294297"/>
                </a:moveTo>
                <a:cubicBezTo>
                  <a:pt x="411931" y="294297"/>
                  <a:pt x="396307" y="309918"/>
                  <a:pt x="396307" y="329120"/>
                </a:cubicBezTo>
                <a:cubicBezTo>
                  <a:pt x="396307" y="348326"/>
                  <a:pt x="411931" y="363946"/>
                  <a:pt x="431133" y="363946"/>
                </a:cubicBezTo>
                <a:cubicBezTo>
                  <a:pt x="450332" y="363946"/>
                  <a:pt x="465956" y="348326"/>
                  <a:pt x="465956" y="329120"/>
                </a:cubicBezTo>
                <a:cubicBezTo>
                  <a:pt x="465956" y="316028"/>
                  <a:pt x="458720" y="304165"/>
                  <a:pt x="447076" y="298154"/>
                </a:cubicBezTo>
                <a:cubicBezTo>
                  <a:pt x="442118" y="295594"/>
                  <a:pt x="436747" y="294297"/>
                  <a:pt x="431133" y="294297"/>
                </a:cubicBezTo>
                <a:close/>
                <a:moveTo>
                  <a:pt x="107333" y="294297"/>
                </a:moveTo>
                <a:cubicBezTo>
                  <a:pt x="88131" y="294297"/>
                  <a:pt x="72511" y="309918"/>
                  <a:pt x="72511" y="329120"/>
                </a:cubicBezTo>
                <a:cubicBezTo>
                  <a:pt x="72511" y="348326"/>
                  <a:pt x="88131" y="363946"/>
                  <a:pt x="107333" y="363946"/>
                </a:cubicBezTo>
                <a:cubicBezTo>
                  <a:pt x="126532" y="363946"/>
                  <a:pt x="142152" y="348326"/>
                  <a:pt x="142152" y="329120"/>
                </a:cubicBezTo>
                <a:cubicBezTo>
                  <a:pt x="142152" y="316028"/>
                  <a:pt x="134920" y="304165"/>
                  <a:pt x="123272" y="298154"/>
                </a:cubicBezTo>
                <a:cubicBezTo>
                  <a:pt x="118314" y="295594"/>
                  <a:pt x="112947" y="294297"/>
                  <a:pt x="107333" y="294297"/>
                </a:cubicBezTo>
                <a:close/>
                <a:moveTo>
                  <a:pt x="754620" y="272996"/>
                </a:moveTo>
                <a:cubicBezTo>
                  <a:pt x="763545" y="272996"/>
                  <a:pt x="772434" y="275147"/>
                  <a:pt x="780334" y="279222"/>
                </a:cubicBezTo>
                <a:cubicBezTo>
                  <a:pt x="799095" y="288911"/>
                  <a:pt x="810743" y="308025"/>
                  <a:pt x="810743" y="329120"/>
                </a:cubicBezTo>
                <a:cubicBezTo>
                  <a:pt x="810743" y="360070"/>
                  <a:pt x="785566" y="385247"/>
                  <a:pt x="754620" y="385247"/>
                </a:cubicBezTo>
                <a:cubicBezTo>
                  <a:pt x="723673" y="385247"/>
                  <a:pt x="698500" y="360070"/>
                  <a:pt x="698500" y="329120"/>
                </a:cubicBezTo>
                <a:cubicBezTo>
                  <a:pt x="698500" y="298174"/>
                  <a:pt x="723673" y="272996"/>
                  <a:pt x="754620" y="272996"/>
                </a:cubicBezTo>
                <a:close/>
                <a:moveTo>
                  <a:pt x="431133" y="272996"/>
                </a:moveTo>
                <a:cubicBezTo>
                  <a:pt x="440059" y="272996"/>
                  <a:pt x="448944" y="275147"/>
                  <a:pt x="456844" y="279222"/>
                </a:cubicBezTo>
                <a:cubicBezTo>
                  <a:pt x="475605" y="288911"/>
                  <a:pt x="487257" y="308025"/>
                  <a:pt x="487257" y="329120"/>
                </a:cubicBezTo>
                <a:cubicBezTo>
                  <a:pt x="487257" y="360070"/>
                  <a:pt x="462076" y="385247"/>
                  <a:pt x="431133" y="385247"/>
                </a:cubicBezTo>
                <a:cubicBezTo>
                  <a:pt x="400187" y="385247"/>
                  <a:pt x="375010" y="360070"/>
                  <a:pt x="375010" y="329120"/>
                </a:cubicBezTo>
                <a:cubicBezTo>
                  <a:pt x="375010" y="298174"/>
                  <a:pt x="400187" y="272996"/>
                  <a:pt x="431133" y="272996"/>
                </a:cubicBezTo>
                <a:close/>
                <a:moveTo>
                  <a:pt x="107333" y="272996"/>
                </a:moveTo>
                <a:cubicBezTo>
                  <a:pt x="116255" y="272996"/>
                  <a:pt x="125144" y="275147"/>
                  <a:pt x="133044" y="279222"/>
                </a:cubicBezTo>
                <a:cubicBezTo>
                  <a:pt x="151805" y="288911"/>
                  <a:pt x="163453" y="308025"/>
                  <a:pt x="163453" y="329120"/>
                </a:cubicBezTo>
                <a:cubicBezTo>
                  <a:pt x="163453" y="360070"/>
                  <a:pt x="138276" y="385247"/>
                  <a:pt x="107333" y="385247"/>
                </a:cubicBezTo>
                <a:cubicBezTo>
                  <a:pt x="76387" y="385247"/>
                  <a:pt x="51210" y="360070"/>
                  <a:pt x="51210" y="329120"/>
                </a:cubicBezTo>
                <a:cubicBezTo>
                  <a:pt x="51210" y="298174"/>
                  <a:pt x="76387" y="272996"/>
                  <a:pt x="107333" y="272996"/>
                </a:cubicBezTo>
                <a:close/>
                <a:moveTo>
                  <a:pt x="441835" y="223591"/>
                </a:moveTo>
                <a:lnTo>
                  <a:pt x="441835" y="255372"/>
                </a:lnTo>
                <a:cubicBezTo>
                  <a:pt x="441835" y="261252"/>
                  <a:pt x="437068" y="266023"/>
                  <a:pt x="431184" y="266023"/>
                </a:cubicBezTo>
                <a:cubicBezTo>
                  <a:pt x="425305" y="266023"/>
                  <a:pt x="420534" y="261252"/>
                  <a:pt x="420534" y="255372"/>
                </a:cubicBezTo>
                <a:lnTo>
                  <a:pt x="420534" y="223615"/>
                </a:lnTo>
                <a:cubicBezTo>
                  <a:pt x="339786" y="229057"/>
                  <a:pt x="275620" y="295828"/>
                  <a:pt x="274332" y="377633"/>
                </a:cubicBezTo>
                <a:lnTo>
                  <a:pt x="306009" y="377633"/>
                </a:lnTo>
                <a:cubicBezTo>
                  <a:pt x="311889" y="377633"/>
                  <a:pt x="316660" y="382404"/>
                  <a:pt x="316660" y="388284"/>
                </a:cubicBezTo>
                <a:cubicBezTo>
                  <a:pt x="316660" y="394164"/>
                  <a:pt x="311889" y="398935"/>
                  <a:pt x="306009" y="398935"/>
                </a:cubicBezTo>
                <a:lnTo>
                  <a:pt x="275433" y="398935"/>
                </a:lnTo>
                <a:cubicBezTo>
                  <a:pt x="279929" y="436381"/>
                  <a:pt x="297648" y="469795"/>
                  <a:pt x="323796" y="494385"/>
                </a:cubicBezTo>
                <a:lnTo>
                  <a:pt x="323796" y="459558"/>
                </a:lnTo>
                <a:cubicBezTo>
                  <a:pt x="323796" y="421456"/>
                  <a:pt x="354790" y="390463"/>
                  <a:pt x="392892" y="390463"/>
                </a:cubicBezTo>
                <a:lnTo>
                  <a:pt x="469366" y="390463"/>
                </a:lnTo>
                <a:cubicBezTo>
                  <a:pt x="507468" y="390463"/>
                  <a:pt x="538474" y="421456"/>
                  <a:pt x="538474" y="459558"/>
                </a:cubicBezTo>
                <a:lnTo>
                  <a:pt x="538474" y="494476"/>
                </a:lnTo>
                <a:cubicBezTo>
                  <a:pt x="564669" y="469879"/>
                  <a:pt x="582428" y="436424"/>
                  <a:pt x="586932" y="398935"/>
                </a:cubicBezTo>
                <a:lnTo>
                  <a:pt x="555934" y="398935"/>
                </a:lnTo>
                <a:cubicBezTo>
                  <a:pt x="550055" y="398935"/>
                  <a:pt x="545288" y="394164"/>
                  <a:pt x="545288" y="388284"/>
                </a:cubicBezTo>
                <a:cubicBezTo>
                  <a:pt x="545288" y="382404"/>
                  <a:pt x="550055" y="377633"/>
                  <a:pt x="555934" y="377633"/>
                </a:cubicBezTo>
                <a:lnTo>
                  <a:pt x="588009" y="377633"/>
                </a:lnTo>
                <a:cubicBezTo>
                  <a:pt x="587103" y="319649"/>
                  <a:pt x="554762" y="267303"/>
                  <a:pt x="503055" y="240603"/>
                </a:cubicBezTo>
                <a:cubicBezTo>
                  <a:pt x="483857" y="230691"/>
                  <a:pt x="463303" y="225006"/>
                  <a:pt x="441835" y="223591"/>
                </a:cubicBezTo>
                <a:close/>
                <a:moveTo>
                  <a:pt x="431184" y="154658"/>
                </a:moveTo>
                <a:cubicBezTo>
                  <a:pt x="437068" y="154658"/>
                  <a:pt x="441835" y="159429"/>
                  <a:pt x="441835" y="165309"/>
                </a:cubicBezTo>
                <a:lnTo>
                  <a:pt x="441835" y="202234"/>
                </a:lnTo>
                <a:cubicBezTo>
                  <a:pt x="466567" y="203721"/>
                  <a:pt x="490918" y="210368"/>
                  <a:pt x="512823" y="221675"/>
                </a:cubicBezTo>
                <a:cubicBezTo>
                  <a:pt x="571646" y="252048"/>
                  <a:pt x="608396" y="311642"/>
                  <a:pt x="609311" y="377633"/>
                </a:cubicBezTo>
                <a:lnTo>
                  <a:pt x="646816" y="377633"/>
                </a:lnTo>
                <a:cubicBezTo>
                  <a:pt x="652700" y="377633"/>
                  <a:pt x="657467" y="382404"/>
                  <a:pt x="657467" y="388284"/>
                </a:cubicBezTo>
                <a:cubicBezTo>
                  <a:pt x="657467" y="394164"/>
                  <a:pt x="652700" y="398935"/>
                  <a:pt x="646816" y="398935"/>
                </a:cubicBezTo>
                <a:lnTo>
                  <a:pt x="608396" y="398935"/>
                </a:lnTo>
                <a:cubicBezTo>
                  <a:pt x="602934" y="450764"/>
                  <a:pt x="575148" y="496015"/>
                  <a:pt x="534876" y="524933"/>
                </a:cubicBezTo>
                <a:cubicBezTo>
                  <a:pt x="534311" y="525434"/>
                  <a:pt x="533695" y="525867"/>
                  <a:pt x="533035" y="526241"/>
                </a:cubicBezTo>
                <a:cubicBezTo>
                  <a:pt x="506876" y="544533"/>
                  <a:pt x="475616" y="555990"/>
                  <a:pt x="441835" y="557994"/>
                </a:cubicBezTo>
                <a:lnTo>
                  <a:pt x="441835" y="595361"/>
                </a:lnTo>
                <a:cubicBezTo>
                  <a:pt x="441835" y="601240"/>
                  <a:pt x="437068" y="606011"/>
                  <a:pt x="431184" y="606011"/>
                </a:cubicBezTo>
                <a:cubicBezTo>
                  <a:pt x="425305" y="606011"/>
                  <a:pt x="420534" y="601240"/>
                  <a:pt x="420534" y="595361"/>
                </a:cubicBezTo>
                <a:lnTo>
                  <a:pt x="420534" y="557994"/>
                </a:lnTo>
                <a:cubicBezTo>
                  <a:pt x="333465" y="552838"/>
                  <a:pt x="263025" y="484911"/>
                  <a:pt x="253965" y="398935"/>
                </a:cubicBezTo>
                <a:lnTo>
                  <a:pt x="216531" y="398935"/>
                </a:lnTo>
                <a:cubicBezTo>
                  <a:pt x="210651" y="398935"/>
                  <a:pt x="205880" y="394164"/>
                  <a:pt x="205880" y="388284"/>
                </a:cubicBezTo>
                <a:cubicBezTo>
                  <a:pt x="205880" y="382404"/>
                  <a:pt x="210651" y="377633"/>
                  <a:pt x="216531" y="377633"/>
                </a:cubicBezTo>
                <a:lnTo>
                  <a:pt x="253030" y="377633"/>
                </a:lnTo>
                <a:cubicBezTo>
                  <a:pt x="254327" y="284080"/>
                  <a:pt x="328030" y="207740"/>
                  <a:pt x="420534" y="202258"/>
                </a:cubicBezTo>
                <a:lnTo>
                  <a:pt x="420534" y="165309"/>
                </a:lnTo>
                <a:cubicBezTo>
                  <a:pt x="420534" y="159429"/>
                  <a:pt x="425305" y="154658"/>
                  <a:pt x="431184" y="154658"/>
                </a:cubicBezTo>
                <a:close/>
                <a:moveTo>
                  <a:pt x="568947" y="117459"/>
                </a:moveTo>
                <a:lnTo>
                  <a:pt x="645421" y="117459"/>
                </a:lnTo>
                <a:cubicBezTo>
                  <a:pt x="683523" y="117459"/>
                  <a:pt x="714521" y="148461"/>
                  <a:pt x="714521" y="186563"/>
                </a:cubicBezTo>
                <a:lnTo>
                  <a:pt x="714521" y="232656"/>
                </a:lnTo>
                <a:cubicBezTo>
                  <a:pt x="714521" y="238536"/>
                  <a:pt x="709750" y="243306"/>
                  <a:pt x="703874" y="243306"/>
                </a:cubicBezTo>
                <a:cubicBezTo>
                  <a:pt x="697994" y="243306"/>
                  <a:pt x="693220" y="238536"/>
                  <a:pt x="693220" y="232656"/>
                </a:cubicBezTo>
                <a:lnTo>
                  <a:pt x="693220" y="186563"/>
                </a:lnTo>
                <a:cubicBezTo>
                  <a:pt x="693220" y="160205"/>
                  <a:pt x="671775" y="138760"/>
                  <a:pt x="645421" y="138760"/>
                </a:cubicBezTo>
                <a:lnTo>
                  <a:pt x="568947" y="138760"/>
                </a:lnTo>
                <a:cubicBezTo>
                  <a:pt x="542593" y="138760"/>
                  <a:pt x="521148" y="160205"/>
                  <a:pt x="521148" y="186563"/>
                </a:cubicBezTo>
                <a:cubicBezTo>
                  <a:pt x="521148" y="192439"/>
                  <a:pt x="516378" y="197209"/>
                  <a:pt x="510494" y="197209"/>
                </a:cubicBezTo>
                <a:cubicBezTo>
                  <a:pt x="504618" y="197209"/>
                  <a:pt x="499847" y="192439"/>
                  <a:pt x="499847" y="186563"/>
                </a:cubicBezTo>
                <a:cubicBezTo>
                  <a:pt x="499847" y="148461"/>
                  <a:pt x="530845" y="117459"/>
                  <a:pt x="568947" y="117459"/>
                </a:cubicBezTo>
                <a:close/>
                <a:moveTo>
                  <a:pt x="216777" y="117459"/>
                </a:moveTo>
                <a:lnTo>
                  <a:pt x="293255" y="117459"/>
                </a:lnTo>
                <a:cubicBezTo>
                  <a:pt x="331357" y="117459"/>
                  <a:pt x="362355" y="148461"/>
                  <a:pt x="362355" y="186563"/>
                </a:cubicBezTo>
                <a:cubicBezTo>
                  <a:pt x="362355" y="192439"/>
                  <a:pt x="357588" y="197210"/>
                  <a:pt x="351708" y="197210"/>
                </a:cubicBezTo>
                <a:cubicBezTo>
                  <a:pt x="345828" y="197210"/>
                  <a:pt x="341058" y="192439"/>
                  <a:pt x="341058" y="186563"/>
                </a:cubicBezTo>
                <a:cubicBezTo>
                  <a:pt x="341058" y="160205"/>
                  <a:pt x="319609" y="138761"/>
                  <a:pt x="293255" y="138761"/>
                </a:cubicBezTo>
                <a:lnTo>
                  <a:pt x="216777" y="138761"/>
                </a:lnTo>
                <a:cubicBezTo>
                  <a:pt x="190419" y="138761"/>
                  <a:pt x="168982" y="160205"/>
                  <a:pt x="168982" y="186563"/>
                </a:cubicBezTo>
                <a:lnTo>
                  <a:pt x="168982" y="231949"/>
                </a:lnTo>
                <a:cubicBezTo>
                  <a:pt x="168982" y="237829"/>
                  <a:pt x="164212" y="242599"/>
                  <a:pt x="158332" y="242599"/>
                </a:cubicBezTo>
                <a:cubicBezTo>
                  <a:pt x="152452" y="242599"/>
                  <a:pt x="147681" y="237829"/>
                  <a:pt x="147681" y="231949"/>
                </a:cubicBezTo>
                <a:lnTo>
                  <a:pt x="147681" y="186563"/>
                </a:lnTo>
                <a:cubicBezTo>
                  <a:pt x="147681" y="148461"/>
                  <a:pt x="178675" y="117459"/>
                  <a:pt x="216777" y="117459"/>
                </a:cubicBezTo>
                <a:close/>
                <a:moveTo>
                  <a:pt x="607185" y="21301"/>
                </a:moveTo>
                <a:cubicBezTo>
                  <a:pt x="587986" y="21301"/>
                  <a:pt x="572366" y="36922"/>
                  <a:pt x="572366" y="56124"/>
                </a:cubicBezTo>
                <a:cubicBezTo>
                  <a:pt x="572366" y="75322"/>
                  <a:pt x="587986" y="90946"/>
                  <a:pt x="607185" y="90946"/>
                </a:cubicBezTo>
                <a:cubicBezTo>
                  <a:pt x="626387" y="90946"/>
                  <a:pt x="642007" y="75322"/>
                  <a:pt x="642007" y="56124"/>
                </a:cubicBezTo>
                <a:cubicBezTo>
                  <a:pt x="642007" y="43032"/>
                  <a:pt x="634775" y="31169"/>
                  <a:pt x="623127" y="25158"/>
                </a:cubicBezTo>
                <a:cubicBezTo>
                  <a:pt x="618177" y="22598"/>
                  <a:pt x="612814" y="21301"/>
                  <a:pt x="607185" y="21301"/>
                </a:cubicBezTo>
                <a:close/>
                <a:moveTo>
                  <a:pt x="255014" y="21301"/>
                </a:moveTo>
                <a:cubicBezTo>
                  <a:pt x="235812" y="21301"/>
                  <a:pt x="220192" y="36922"/>
                  <a:pt x="220192" y="56124"/>
                </a:cubicBezTo>
                <a:cubicBezTo>
                  <a:pt x="220192" y="75322"/>
                  <a:pt x="235812" y="90946"/>
                  <a:pt x="255014" y="90946"/>
                </a:cubicBezTo>
                <a:cubicBezTo>
                  <a:pt x="274213" y="90946"/>
                  <a:pt x="289833" y="75322"/>
                  <a:pt x="289833" y="56124"/>
                </a:cubicBezTo>
                <a:cubicBezTo>
                  <a:pt x="289833" y="43032"/>
                  <a:pt x="282601" y="31169"/>
                  <a:pt x="270953" y="25158"/>
                </a:cubicBezTo>
                <a:cubicBezTo>
                  <a:pt x="266003" y="22598"/>
                  <a:pt x="260644" y="21301"/>
                  <a:pt x="255014" y="21301"/>
                </a:cubicBezTo>
                <a:close/>
                <a:moveTo>
                  <a:pt x="607185" y="0"/>
                </a:moveTo>
                <a:cubicBezTo>
                  <a:pt x="616126" y="0"/>
                  <a:pt x="625019" y="2155"/>
                  <a:pt x="632903" y="6226"/>
                </a:cubicBezTo>
                <a:cubicBezTo>
                  <a:pt x="651660" y="15915"/>
                  <a:pt x="663308" y="35029"/>
                  <a:pt x="663308" y="56124"/>
                </a:cubicBezTo>
                <a:cubicBezTo>
                  <a:pt x="663308" y="87066"/>
                  <a:pt x="638131" y="112243"/>
                  <a:pt x="607185" y="112243"/>
                </a:cubicBezTo>
                <a:cubicBezTo>
                  <a:pt x="576242" y="112243"/>
                  <a:pt x="551065" y="87066"/>
                  <a:pt x="551065" y="56124"/>
                </a:cubicBezTo>
                <a:cubicBezTo>
                  <a:pt x="551065" y="25178"/>
                  <a:pt x="576242" y="0"/>
                  <a:pt x="607185" y="0"/>
                </a:cubicBezTo>
                <a:close/>
                <a:moveTo>
                  <a:pt x="255014" y="0"/>
                </a:moveTo>
                <a:cubicBezTo>
                  <a:pt x="263952" y="0"/>
                  <a:pt x="272845" y="2155"/>
                  <a:pt x="280729" y="6226"/>
                </a:cubicBezTo>
                <a:cubicBezTo>
                  <a:pt x="299486" y="15915"/>
                  <a:pt x="311134" y="35029"/>
                  <a:pt x="311134" y="56124"/>
                </a:cubicBezTo>
                <a:cubicBezTo>
                  <a:pt x="311134" y="87066"/>
                  <a:pt x="285957" y="112243"/>
                  <a:pt x="255014" y="112243"/>
                </a:cubicBezTo>
                <a:cubicBezTo>
                  <a:pt x="224068" y="112243"/>
                  <a:pt x="198891" y="87066"/>
                  <a:pt x="198891" y="56124"/>
                </a:cubicBezTo>
                <a:cubicBezTo>
                  <a:pt x="198891" y="25178"/>
                  <a:pt x="224068" y="0"/>
                  <a:pt x="255014" y="0"/>
                </a:cubicBezTo>
                <a:close/>
              </a:path>
            </a:pathLst>
          </a:custGeom>
          <a:solidFill>
            <a:schemeClr val="accent1"/>
          </a:solidFill>
          <a:ln w="9525" cap="flat">
            <a:noFill/>
            <a:prstDash val="solid"/>
            <a:miter/>
          </a:ln>
        </p:spPr>
        <p:txBody>
          <a:bodyPr wrap="square" rtlCol="0" anchor="ctr">
            <a:noAutofit/>
          </a:bodyPr>
          <a:lstStyle/>
          <a:p>
            <a:endParaRPr lang="en-US">
              <a:latin typeface="Roboto" panose="02000000000000000000" pitchFamily="2" charset="0"/>
              <a:ea typeface="Roboto" panose="02000000000000000000" pitchFamily="2" charset="0"/>
              <a:cs typeface="Roboto" panose="02000000000000000000" pitchFamily="2" charset="0"/>
            </a:endParaRPr>
          </a:p>
        </p:txBody>
      </p:sp>
      <p:sp>
        <p:nvSpPr>
          <p:cNvPr id="18" name="Freeform 17">
            <a:extLst>
              <a:ext uri="{FF2B5EF4-FFF2-40B4-BE49-F238E27FC236}">
                <a16:creationId xmlns:a16="http://schemas.microsoft.com/office/drawing/2014/main" id="{7E61E468-134C-D35A-46D5-EAD14915A8E6}"/>
              </a:ext>
            </a:extLst>
          </p:cNvPr>
          <p:cNvSpPr/>
          <p:nvPr/>
        </p:nvSpPr>
        <p:spPr>
          <a:xfrm>
            <a:off x="14605168" y="1511136"/>
            <a:ext cx="1348874" cy="1268505"/>
          </a:xfrm>
          <a:custGeom>
            <a:avLst/>
            <a:gdLst>
              <a:gd name="connsiteX0" fmla="*/ 81253 w 771070"/>
              <a:gd name="connsiteY0" fmla="*/ 618817 h 725128"/>
              <a:gd name="connsiteX1" fmla="*/ 139055 w 771070"/>
              <a:gd name="connsiteY1" fmla="*/ 618817 h 725128"/>
              <a:gd name="connsiteX2" fmla="*/ 143829 w 771070"/>
              <a:gd name="connsiteY2" fmla="*/ 624450 h 725128"/>
              <a:gd name="connsiteX3" fmla="*/ 110156 w 771070"/>
              <a:gd name="connsiteY3" fmla="*/ 652951 h 725128"/>
              <a:gd name="connsiteX4" fmla="*/ 76483 w 771070"/>
              <a:gd name="connsiteY4" fmla="*/ 624450 h 725128"/>
              <a:gd name="connsiteX5" fmla="*/ 81253 w 771070"/>
              <a:gd name="connsiteY5" fmla="*/ 618817 h 725128"/>
              <a:gd name="connsiteX6" fmla="*/ 110152 w 771070"/>
              <a:gd name="connsiteY6" fmla="*/ 566347 h 725128"/>
              <a:gd name="connsiteX7" fmla="*/ 61534 w 771070"/>
              <a:gd name="connsiteY7" fmla="*/ 614969 h 725128"/>
              <a:gd name="connsiteX8" fmla="*/ 110152 w 771070"/>
              <a:gd name="connsiteY8" fmla="*/ 663594 h 725128"/>
              <a:gd name="connsiteX9" fmla="*/ 158781 w 771070"/>
              <a:gd name="connsiteY9" fmla="*/ 614969 h 725128"/>
              <a:gd name="connsiteX10" fmla="*/ 110152 w 771070"/>
              <a:gd name="connsiteY10" fmla="*/ 566347 h 725128"/>
              <a:gd name="connsiteX11" fmla="*/ 110152 w 771070"/>
              <a:gd name="connsiteY11" fmla="*/ 545046 h 725128"/>
              <a:gd name="connsiteX12" fmla="*/ 180078 w 771070"/>
              <a:gd name="connsiteY12" fmla="*/ 614969 h 725128"/>
              <a:gd name="connsiteX13" fmla="*/ 110152 w 771070"/>
              <a:gd name="connsiteY13" fmla="*/ 684895 h 725128"/>
              <a:gd name="connsiteX14" fmla="*/ 40233 w 771070"/>
              <a:gd name="connsiteY14" fmla="*/ 614969 h 725128"/>
              <a:gd name="connsiteX15" fmla="*/ 110152 w 771070"/>
              <a:gd name="connsiteY15" fmla="*/ 545046 h 725128"/>
              <a:gd name="connsiteX16" fmla="*/ 110156 w 771070"/>
              <a:gd name="connsiteY16" fmla="*/ 526110 h 725128"/>
              <a:gd name="connsiteX17" fmla="*/ 21301 w 771070"/>
              <a:gd name="connsiteY17" fmla="*/ 614965 h 725128"/>
              <a:gd name="connsiteX18" fmla="*/ 110156 w 771070"/>
              <a:gd name="connsiteY18" fmla="*/ 703831 h 725128"/>
              <a:gd name="connsiteX19" fmla="*/ 199014 w 771070"/>
              <a:gd name="connsiteY19" fmla="*/ 614965 h 725128"/>
              <a:gd name="connsiteX20" fmla="*/ 110156 w 771070"/>
              <a:gd name="connsiteY20" fmla="*/ 526110 h 725128"/>
              <a:gd name="connsiteX21" fmla="*/ 110156 w 771070"/>
              <a:gd name="connsiteY21" fmla="*/ 504809 h 725128"/>
              <a:gd name="connsiteX22" fmla="*/ 220311 w 771070"/>
              <a:gd name="connsiteY22" fmla="*/ 614965 h 725128"/>
              <a:gd name="connsiteX23" fmla="*/ 110156 w 771070"/>
              <a:gd name="connsiteY23" fmla="*/ 725128 h 725128"/>
              <a:gd name="connsiteX24" fmla="*/ 0 w 771070"/>
              <a:gd name="connsiteY24" fmla="*/ 614965 h 725128"/>
              <a:gd name="connsiteX25" fmla="*/ 110156 w 771070"/>
              <a:gd name="connsiteY25" fmla="*/ 504809 h 725128"/>
              <a:gd name="connsiteX26" fmla="*/ 557744 w 771070"/>
              <a:gd name="connsiteY26" fmla="*/ 423015 h 725128"/>
              <a:gd name="connsiteX27" fmla="*/ 575495 w 771070"/>
              <a:gd name="connsiteY27" fmla="*/ 440766 h 725128"/>
              <a:gd name="connsiteX28" fmla="*/ 557744 w 771070"/>
              <a:gd name="connsiteY28" fmla="*/ 458517 h 725128"/>
              <a:gd name="connsiteX29" fmla="*/ 539993 w 771070"/>
              <a:gd name="connsiteY29" fmla="*/ 440766 h 725128"/>
              <a:gd name="connsiteX30" fmla="*/ 557744 w 771070"/>
              <a:gd name="connsiteY30" fmla="*/ 423015 h 725128"/>
              <a:gd name="connsiteX31" fmla="*/ 466862 w 771070"/>
              <a:gd name="connsiteY31" fmla="*/ 423015 h 725128"/>
              <a:gd name="connsiteX32" fmla="*/ 484613 w 771070"/>
              <a:gd name="connsiteY32" fmla="*/ 440766 h 725128"/>
              <a:gd name="connsiteX33" fmla="*/ 466862 w 771070"/>
              <a:gd name="connsiteY33" fmla="*/ 458517 h 725128"/>
              <a:gd name="connsiteX34" fmla="*/ 449111 w 771070"/>
              <a:gd name="connsiteY34" fmla="*/ 440766 h 725128"/>
              <a:gd name="connsiteX35" fmla="*/ 466862 w 771070"/>
              <a:gd name="connsiteY35" fmla="*/ 423015 h 725128"/>
              <a:gd name="connsiteX36" fmla="*/ 375984 w 771070"/>
              <a:gd name="connsiteY36" fmla="*/ 423015 h 725128"/>
              <a:gd name="connsiteX37" fmla="*/ 393735 w 771070"/>
              <a:gd name="connsiteY37" fmla="*/ 440766 h 725128"/>
              <a:gd name="connsiteX38" fmla="*/ 375984 w 771070"/>
              <a:gd name="connsiteY38" fmla="*/ 458517 h 725128"/>
              <a:gd name="connsiteX39" fmla="*/ 358233 w 771070"/>
              <a:gd name="connsiteY39" fmla="*/ 440766 h 725128"/>
              <a:gd name="connsiteX40" fmla="*/ 375984 w 771070"/>
              <a:gd name="connsiteY40" fmla="*/ 423015 h 725128"/>
              <a:gd name="connsiteX41" fmla="*/ 515209 w 771070"/>
              <a:gd name="connsiteY41" fmla="*/ 294126 h 725128"/>
              <a:gd name="connsiteX42" fmla="*/ 515209 w 771070"/>
              <a:gd name="connsiteY42" fmla="*/ 295196 h 725128"/>
              <a:gd name="connsiteX43" fmla="*/ 456084 w 771070"/>
              <a:gd name="connsiteY43" fmla="*/ 355207 h 725128"/>
              <a:gd name="connsiteX44" fmla="*/ 283082 w 771070"/>
              <a:gd name="connsiteY44" fmla="*/ 355207 h 725128"/>
              <a:gd name="connsiteX45" fmla="*/ 277158 w 771070"/>
              <a:gd name="connsiteY45" fmla="*/ 356181 h 725128"/>
              <a:gd name="connsiteX46" fmla="*/ 277158 w 771070"/>
              <a:gd name="connsiteY46" fmla="*/ 512792 h 725128"/>
              <a:gd name="connsiteX47" fmla="*/ 314982 w 771070"/>
              <a:gd name="connsiteY47" fmla="*/ 551502 h 725128"/>
              <a:gd name="connsiteX48" fmla="*/ 487988 w 771070"/>
              <a:gd name="connsiteY48" fmla="*/ 551502 h 725128"/>
              <a:gd name="connsiteX49" fmla="*/ 516564 w 771070"/>
              <a:gd name="connsiteY49" fmla="*/ 562828 h 725128"/>
              <a:gd name="connsiteX50" fmla="*/ 596394 w 771070"/>
              <a:gd name="connsiteY50" fmla="*/ 637585 h 725128"/>
              <a:gd name="connsiteX51" fmla="*/ 596394 w 771070"/>
              <a:gd name="connsiteY51" fmla="*/ 570338 h 725128"/>
              <a:gd name="connsiteX52" fmla="*/ 615092 w 771070"/>
              <a:gd name="connsiteY52" fmla="*/ 551502 h 725128"/>
              <a:gd name="connsiteX53" fmla="*/ 634234 w 771070"/>
              <a:gd name="connsiteY53" fmla="*/ 551502 h 725128"/>
              <a:gd name="connsiteX54" fmla="*/ 672058 w 771070"/>
              <a:gd name="connsiteY54" fmla="*/ 512788 h 725128"/>
              <a:gd name="connsiteX55" fmla="*/ 672058 w 771070"/>
              <a:gd name="connsiteY55" fmla="*/ 332833 h 725128"/>
              <a:gd name="connsiteX56" fmla="*/ 634234 w 771070"/>
              <a:gd name="connsiteY56" fmla="*/ 294126 h 725128"/>
              <a:gd name="connsiteX57" fmla="*/ 192618 w 771070"/>
              <a:gd name="connsiteY57" fmla="*/ 263737 h 725128"/>
              <a:gd name="connsiteX58" fmla="*/ 262123 w 771070"/>
              <a:gd name="connsiteY58" fmla="*/ 263737 h 725128"/>
              <a:gd name="connsiteX59" fmla="*/ 272770 w 771070"/>
              <a:gd name="connsiteY59" fmla="*/ 274388 h 725128"/>
              <a:gd name="connsiteX60" fmla="*/ 262123 w 771070"/>
              <a:gd name="connsiteY60" fmla="*/ 285038 h 725128"/>
              <a:gd name="connsiteX61" fmla="*/ 192618 w 771070"/>
              <a:gd name="connsiteY61" fmla="*/ 285038 h 725128"/>
              <a:gd name="connsiteX62" fmla="*/ 181967 w 771070"/>
              <a:gd name="connsiteY62" fmla="*/ 274388 h 725128"/>
              <a:gd name="connsiteX63" fmla="*/ 192618 w 771070"/>
              <a:gd name="connsiteY63" fmla="*/ 263737 h 725128"/>
              <a:gd name="connsiteX64" fmla="*/ 192618 w 771070"/>
              <a:gd name="connsiteY64" fmla="*/ 194232 h 725128"/>
              <a:gd name="connsiteX65" fmla="*/ 401129 w 771070"/>
              <a:gd name="connsiteY65" fmla="*/ 194232 h 725128"/>
              <a:gd name="connsiteX66" fmla="*/ 411780 w 771070"/>
              <a:gd name="connsiteY66" fmla="*/ 204882 h 725128"/>
              <a:gd name="connsiteX67" fmla="*/ 401129 w 771070"/>
              <a:gd name="connsiteY67" fmla="*/ 215533 h 725128"/>
              <a:gd name="connsiteX68" fmla="*/ 192618 w 771070"/>
              <a:gd name="connsiteY68" fmla="*/ 215533 h 725128"/>
              <a:gd name="connsiteX69" fmla="*/ 181967 w 771070"/>
              <a:gd name="connsiteY69" fmla="*/ 204882 h 725128"/>
              <a:gd name="connsiteX70" fmla="*/ 192618 w 771070"/>
              <a:gd name="connsiteY70" fmla="*/ 194232 h 725128"/>
              <a:gd name="connsiteX71" fmla="*/ 192618 w 771070"/>
              <a:gd name="connsiteY71" fmla="*/ 124730 h 725128"/>
              <a:gd name="connsiteX72" fmla="*/ 296456 w 771070"/>
              <a:gd name="connsiteY72" fmla="*/ 124730 h 725128"/>
              <a:gd name="connsiteX73" fmla="*/ 307107 w 771070"/>
              <a:gd name="connsiteY73" fmla="*/ 135380 h 725128"/>
              <a:gd name="connsiteX74" fmla="*/ 296456 w 771070"/>
              <a:gd name="connsiteY74" fmla="*/ 146031 h 725128"/>
              <a:gd name="connsiteX75" fmla="*/ 192618 w 771070"/>
              <a:gd name="connsiteY75" fmla="*/ 146031 h 725128"/>
              <a:gd name="connsiteX76" fmla="*/ 181967 w 771070"/>
              <a:gd name="connsiteY76" fmla="*/ 135380 h 725128"/>
              <a:gd name="connsiteX77" fmla="*/ 192618 w 771070"/>
              <a:gd name="connsiteY77" fmla="*/ 124730 h 725128"/>
              <a:gd name="connsiteX78" fmla="*/ 628406 w 771070"/>
              <a:gd name="connsiteY78" fmla="*/ 77782 h 725128"/>
              <a:gd name="connsiteX79" fmla="*/ 620208 w 771070"/>
              <a:gd name="connsiteY79" fmla="*/ 81603 h 725128"/>
              <a:gd name="connsiteX80" fmla="*/ 612400 w 771070"/>
              <a:gd name="connsiteY80" fmla="*/ 103166 h 725128"/>
              <a:gd name="connsiteX81" fmla="*/ 652283 w 771070"/>
              <a:gd name="connsiteY81" fmla="*/ 151375 h 725128"/>
              <a:gd name="connsiteX82" fmla="*/ 660914 w 771070"/>
              <a:gd name="connsiteY82" fmla="*/ 157843 h 725128"/>
              <a:gd name="connsiteX83" fmla="*/ 669534 w 771070"/>
              <a:gd name="connsiteY83" fmla="*/ 151382 h 725128"/>
              <a:gd name="connsiteX84" fmla="*/ 709425 w 771070"/>
              <a:gd name="connsiteY84" fmla="*/ 103166 h 725128"/>
              <a:gd name="connsiteX85" fmla="*/ 701617 w 771070"/>
              <a:gd name="connsiteY85" fmla="*/ 81603 h 725128"/>
              <a:gd name="connsiteX86" fmla="*/ 693419 w 771070"/>
              <a:gd name="connsiteY86" fmla="*/ 77782 h 725128"/>
              <a:gd name="connsiteX87" fmla="*/ 693367 w 771070"/>
              <a:gd name="connsiteY87" fmla="*/ 77782 h 725128"/>
              <a:gd name="connsiteX88" fmla="*/ 673577 w 771070"/>
              <a:gd name="connsiteY88" fmla="*/ 91816 h 725128"/>
              <a:gd name="connsiteX89" fmla="*/ 661948 w 771070"/>
              <a:gd name="connsiteY89" fmla="*/ 97187 h 725128"/>
              <a:gd name="connsiteX90" fmla="*/ 661062 w 771070"/>
              <a:gd name="connsiteY90" fmla="*/ 97271 h 725128"/>
              <a:gd name="connsiteX91" fmla="*/ 660167 w 771070"/>
              <a:gd name="connsiteY91" fmla="*/ 97211 h 725128"/>
              <a:gd name="connsiteX92" fmla="*/ 648248 w 771070"/>
              <a:gd name="connsiteY92" fmla="*/ 91816 h 725128"/>
              <a:gd name="connsiteX93" fmla="*/ 628458 w 771070"/>
              <a:gd name="connsiteY93" fmla="*/ 77782 h 725128"/>
              <a:gd name="connsiteX94" fmla="*/ 136836 w 771070"/>
              <a:gd name="connsiteY94" fmla="*/ 76526 h 725128"/>
              <a:gd name="connsiteX95" fmla="*/ 99012 w 771070"/>
              <a:gd name="connsiteY95" fmla="*/ 115236 h 725128"/>
              <a:gd name="connsiteX96" fmla="*/ 99012 w 771070"/>
              <a:gd name="connsiteY96" fmla="*/ 295196 h 725128"/>
              <a:gd name="connsiteX97" fmla="*/ 136836 w 771070"/>
              <a:gd name="connsiteY97" fmla="*/ 333906 h 725128"/>
              <a:gd name="connsiteX98" fmla="*/ 155978 w 771070"/>
              <a:gd name="connsiteY98" fmla="*/ 333906 h 725128"/>
              <a:gd name="connsiteX99" fmla="*/ 174672 w 771070"/>
              <a:gd name="connsiteY99" fmla="*/ 352746 h 725128"/>
              <a:gd name="connsiteX100" fmla="*/ 174672 w 771070"/>
              <a:gd name="connsiteY100" fmla="*/ 419981 h 725128"/>
              <a:gd name="connsiteX101" fmla="*/ 254509 w 771070"/>
              <a:gd name="connsiteY101" fmla="*/ 345236 h 725128"/>
              <a:gd name="connsiteX102" fmla="*/ 283082 w 771070"/>
              <a:gd name="connsiteY102" fmla="*/ 333906 h 725128"/>
              <a:gd name="connsiteX103" fmla="*/ 456084 w 771070"/>
              <a:gd name="connsiteY103" fmla="*/ 333906 h 725128"/>
              <a:gd name="connsiteX104" fmla="*/ 493912 w 771070"/>
              <a:gd name="connsiteY104" fmla="*/ 295196 h 725128"/>
              <a:gd name="connsiteX105" fmla="*/ 493912 w 771070"/>
              <a:gd name="connsiteY105" fmla="*/ 115236 h 725128"/>
              <a:gd name="connsiteX106" fmla="*/ 456084 w 771070"/>
              <a:gd name="connsiteY106" fmla="*/ 76526 h 725128"/>
              <a:gd name="connsiteX107" fmla="*/ 628577 w 771070"/>
              <a:gd name="connsiteY107" fmla="*/ 56481 h 725128"/>
              <a:gd name="connsiteX108" fmla="*/ 660903 w 771070"/>
              <a:gd name="connsiteY108" fmla="*/ 74065 h 725128"/>
              <a:gd name="connsiteX109" fmla="*/ 693244 w 771070"/>
              <a:gd name="connsiteY109" fmla="*/ 56481 h 725128"/>
              <a:gd name="connsiteX110" fmla="*/ 693248 w 771070"/>
              <a:gd name="connsiteY110" fmla="*/ 56481 h 725128"/>
              <a:gd name="connsiteX111" fmla="*/ 716768 w 771070"/>
              <a:gd name="connsiteY111" fmla="*/ 66623 h 725128"/>
              <a:gd name="connsiteX112" fmla="*/ 730722 w 771070"/>
              <a:gd name="connsiteY112" fmla="*/ 103524 h 725128"/>
              <a:gd name="connsiteX113" fmla="*/ 682248 w 771070"/>
              <a:gd name="connsiteY113" fmla="*/ 168474 h 725128"/>
              <a:gd name="connsiteX114" fmla="*/ 671760 w 771070"/>
              <a:gd name="connsiteY114" fmla="*/ 176365 h 725128"/>
              <a:gd name="connsiteX115" fmla="*/ 660914 w 771070"/>
              <a:gd name="connsiteY115" fmla="*/ 180007 h 725128"/>
              <a:gd name="connsiteX116" fmla="*/ 650057 w 771070"/>
              <a:gd name="connsiteY116" fmla="*/ 176365 h 725128"/>
              <a:gd name="connsiteX117" fmla="*/ 639569 w 771070"/>
              <a:gd name="connsiteY117" fmla="*/ 168466 h 725128"/>
              <a:gd name="connsiteX118" fmla="*/ 591099 w 771070"/>
              <a:gd name="connsiteY118" fmla="*/ 103524 h 725128"/>
              <a:gd name="connsiteX119" fmla="*/ 605057 w 771070"/>
              <a:gd name="connsiteY119" fmla="*/ 66623 h 725128"/>
              <a:gd name="connsiteX120" fmla="*/ 628577 w 771070"/>
              <a:gd name="connsiteY120" fmla="*/ 56481 h 725128"/>
              <a:gd name="connsiteX121" fmla="*/ 136836 w 771070"/>
              <a:gd name="connsiteY121" fmla="*/ 55225 h 725128"/>
              <a:gd name="connsiteX122" fmla="*/ 456084 w 771070"/>
              <a:gd name="connsiteY122" fmla="*/ 55225 h 725128"/>
              <a:gd name="connsiteX123" fmla="*/ 515209 w 771070"/>
              <a:gd name="connsiteY123" fmla="*/ 115236 h 725128"/>
              <a:gd name="connsiteX124" fmla="*/ 515209 w 771070"/>
              <a:gd name="connsiteY124" fmla="*/ 272825 h 725128"/>
              <a:gd name="connsiteX125" fmla="*/ 634234 w 771070"/>
              <a:gd name="connsiteY125" fmla="*/ 272825 h 725128"/>
              <a:gd name="connsiteX126" fmla="*/ 634234 w 771070"/>
              <a:gd name="connsiteY126" fmla="*/ 272829 h 725128"/>
              <a:gd name="connsiteX127" fmla="*/ 693359 w 771070"/>
              <a:gd name="connsiteY127" fmla="*/ 332833 h 725128"/>
              <a:gd name="connsiteX128" fmla="*/ 693359 w 771070"/>
              <a:gd name="connsiteY128" fmla="*/ 512788 h 725128"/>
              <a:gd name="connsiteX129" fmla="*/ 634234 w 771070"/>
              <a:gd name="connsiteY129" fmla="*/ 572799 h 725128"/>
              <a:gd name="connsiteX130" fmla="*/ 617696 w 771070"/>
              <a:gd name="connsiteY130" fmla="*/ 572799 h 725128"/>
              <a:gd name="connsiteX131" fmla="*/ 617696 w 771070"/>
              <a:gd name="connsiteY131" fmla="*/ 652251 h 725128"/>
              <a:gd name="connsiteX132" fmla="*/ 609319 w 771070"/>
              <a:gd name="connsiteY132" fmla="*/ 665737 h 725128"/>
              <a:gd name="connsiteX133" fmla="*/ 602755 w 771070"/>
              <a:gd name="connsiteY133" fmla="*/ 667267 h 725128"/>
              <a:gd name="connsiteX134" fmla="*/ 593667 w 771070"/>
              <a:gd name="connsiteY134" fmla="*/ 664142 h 725128"/>
              <a:gd name="connsiteX135" fmla="*/ 592900 w 771070"/>
              <a:gd name="connsiteY135" fmla="*/ 663490 h 725128"/>
              <a:gd name="connsiteX136" fmla="*/ 501998 w 771070"/>
              <a:gd name="connsiteY136" fmla="*/ 578377 h 725128"/>
              <a:gd name="connsiteX137" fmla="*/ 487988 w 771070"/>
              <a:gd name="connsiteY137" fmla="*/ 572799 h 725128"/>
              <a:gd name="connsiteX138" fmla="*/ 314982 w 771070"/>
              <a:gd name="connsiteY138" fmla="*/ 572799 h 725128"/>
              <a:gd name="connsiteX139" fmla="*/ 255861 w 771070"/>
              <a:gd name="connsiteY139" fmla="*/ 512788 h 725128"/>
              <a:gd name="connsiteX140" fmla="*/ 255861 w 771070"/>
              <a:gd name="connsiteY140" fmla="*/ 373141 h 725128"/>
              <a:gd name="connsiteX141" fmla="*/ 177419 w 771070"/>
              <a:gd name="connsiteY141" fmla="*/ 446530 h 725128"/>
              <a:gd name="connsiteX142" fmla="*/ 168315 w 771070"/>
              <a:gd name="connsiteY142" fmla="*/ 449671 h 725128"/>
              <a:gd name="connsiteX143" fmla="*/ 161763 w 771070"/>
              <a:gd name="connsiteY143" fmla="*/ 448141 h 725128"/>
              <a:gd name="connsiteX144" fmla="*/ 153370 w 771070"/>
              <a:gd name="connsiteY144" fmla="*/ 434651 h 725128"/>
              <a:gd name="connsiteX145" fmla="*/ 153370 w 771070"/>
              <a:gd name="connsiteY145" fmla="*/ 355207 h 725128"/>
              <a:gd name="connsiteX146" fmla="*/ 136836 w 771070"/>
              <a:gd name="connsiteY146" fmla="*/ 355207 h 725128"/>
              <a:gd name="connsiteX147" fmla="*/ 77711 w 771070"/>
              <a:gd name="connsiteY147" fmla="*/ 295196 h 725128"/>
              <a:gd name="connsiteX148" fmla="*/ 77711 w 771070"/>
              <a:gd name="connsiteY148" fmla="*/ 115236 h 725128"/>
              <a:gd name="connsiteX149" fmla="*/ 136836 w 771070"/>
              <a:gd name="connsiteY149" fmla="*/ 55225 h 725128"/>
              <a:gd name="connsiteX150" fmla="*/ 660914 w 771070"/>
              <a:gd name="connsiteY150" fmla="*/ 21301 h 725128"/>
              <a:gd name="connsiteX151" fmla="*/ 572052 w 771070"/>
              <a:gd name="connsiteY151" fmla="*/ 110163 h 725128"/>
              <a:gd name="connsiteX152" fmla="*/ 660914 w 771070"/>
              <a:gd name="connsiteY152" fmla="*/ 199018 h 725128"/>
              <a:gd name="connsiteX153" fmla="*/ 749773 w 771070"/>
              <a:gd name="connsiteY153" fmla="*/ 110163 h 725128"/>
              <a:gd name="connsiteX154" fmla="*/ 660914 w 771070"/>
              <a:gd name="connsiteY154" fmla="*/ 21301 h 725128"/>
              <a:gd name="connsiteX155" fmla="*/ 660914 w 771070"/>
              <a:gd name="connsiteY155" fmla="*/ 0 h 725128"/>
              <a:gd name="connsiteX156" fmla="*/ 771070 w 771070"/>
              <a:gd name="connsiteY156" fmla="*/ 110163 h 725128"/>
              <a:gd name="connsiteX157" fmla="*/ 660914 w 771070"/>
              <a:gd name="connsiteY157" fmla="*/ 220319 h 725128"/>
              <a:gd name="connsiteX158" fmla="*/ 550751 w 771070"/>
              <a:gd name="connsiteY158" fmla="*/ 110163 h 725128"/>
              <a:gd name="connsiteX159" fmla="*/ 660914 w 771070"/>
              <a:gd name="connsiteY159" fmla="*/ 0 h 725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Lst>
            <a:rect l="l" t="t" r="r" b="b"/>
            <a:pathLst>
              <a:path w="771070" h="725128">
                <a:moveTo>
                  <a:pt x="81253" y="618817"/>
                </a:moveTo>
                <a:lnTo>
                  <a:pt x="139055" y="618817"/>
                </a:lnTo>
                <a:cubicBezTo>
                  <a:pt x="142044" y="618817"/>
                  <a:pt x="144318" y="621505"/>
                  <a:pt x="143829" y="624450"/>
                </a:cubicBezTo>
                <a:cubicBezTo>
                  <a:pt x="141142" y="640623"/>
                  <a:pt x="127088" y="652951"/>
                  <a:pt x="110156" y="652951"/>
                </a:cubicBezTo>
                <a:cubicBezTo>
                  <a:pt x="93224" y="652951"/>
                  <a:pt x="79170" y="640623"/>
                  <a:pt x="76483" y="624450"/>
                </a:cubicBezTo>
                <a:cubicBezTo>
                  <a:pt x="75994" y="621505"/>
                  <a:pt x="78268" y="618817"/>
                  <a:pt x="81253" y="618817"/>
                </a:cubicBezTo>
                <a:close/>
                <a:moveTo>
                  <a:pt x="110152" y="566347"/>
                </a:moveTo>
                <a:cubicBezTo>
                  <a:pt x="83348" y="566347"/>
                  <a:pt x="61534" y="588161"/>
                  <a:pt x="61534" y="614969"/>
                </a:cubicBezTo>
                <a:cubicBezTo>
                  <a:pt x="61534" y="641784"/>
                  <a:pt x="83348" y="663594"/>
                  <a:pt x="110152" y="663594"/>
                </a:cubicBezTo>
                <a:cubicBezTo>
                  <a:pt x="136967" y="663594"/>
                  <a:pt x="158781" y="641784"/>
                  <a:pt x="158781" y="614969"/>
                </a:cubicBezTo>
                <a:cubicBezTo>
                  <a:pt x="158781" y="588161"/>
                  <a:pt x="136967" y="566347"/>
                  <a:pt x="110152" y="566347"/>
                </a:cubicBezTo>
                <a:close/>
                <a:moveTo>
                  <a:pt x="110152" y="545046"/>
                </a:moveTo>
                <a:cubicBezTo>
                  <a:pt x="148711" y="545046"/>
                  <a:pt x="180078" y="576417"/>
                  <a:pt x="180078" y="614969"/>
                </a:cubicBezTo>
                <a:cubicBezTo>
                  <a:pt x="180078" y="653524"/>
                  <a:pt x="148711" y="684895"/>
                  <a:pt x="110152" y="684895"/>
                </a:cubicBezTo>
                <a:cubicBezTo>
                  <a:pt x="71600" y="684895"/>
                  <a:pt x="40233" y="653524"/>
                  <a:pt x="40233" y="614969"/>
                </a:cubicBezTo>
                <a:cubicBezTo>
                  <a:pt x="40233" y="576417"/>
                  <a:pt x="71600" y="545046"/>
                  <a:pt x="110152" y="545046"/>
                </a:cubicBezTo>
                <a:close/>
                <a:moveTo>
                  <a:pt x="110156" y="526110"/>
                </a:moveTo>
                <a:cubicBezTo>
                  <a:pt x="61160" y="526110"/>
                  <a:pt x="21301" y="565974"/>
                  <a:pt x="21301" y="614965"/>
                </a:cubicBezTo>
                <a:cubicBezTo>
                  <a:pt x="21301" y="663968"/>
                  <a:pt x="61164" y="703831"/>
                  <a:pt x="110156" y="703831"/>
                </a:cubicBezTo>
                <a:cubicBezTo>
                  <a:pt x="159151" y="703831"/>
                  <a:pt x="199014" y="663968"/>
                  <a:pt x="199014" y="614965"/>
                </a:cubicBezTo>
                <a:cubicBezTo>
                  <a:pt x="199014" y="565974"/>
                  <a:pt x="159151" y="526110"/>
                  <a:pt x="110156" y="526110"/>
                </a:cubicBezTo>
                <a:close/>
                <a:moveTo>
                  <a:pt x="110156" y="504809"/>
                </a:moveTo>
                <a:cubicBezTo>
                  <a:pt x="170894" y="504809"/>
                  <a:pt x="220311" y="554226"/>
                  <a:pt x="220311" y="614965"/>
                </a:cubicBezTo>
                <a:cubicBezTo>
                  <a:pt x="220311" y="675712"/>
                  <a:pt x="170894" y="725128"/>
                  <a:pt x="110156" y="725128"/>
                </a:cubicBezTo>
                <a:cubicBezTo>
                  <a:pt x="49417" y="725128"/>
                  <a:pt x="0" y="675712"/>
                  <a:pt x="0" y="614965"/>
                </a:cubicBezTo>
                <a:cubicBezTo>
                  <a:pt x="0" y="554226"/>
                  <a:pt x="49417" y="504809"/>
                  <a:pt x="110156" y="504809"/>
                </a:cubicBezTo>
                <a:close/>
                <a:moveTo>
                  <a:pt x="557744" y="423015"/>
                </a:moveTo>
                <a:cubicBezTo>
                  <a:pt x="567548" y="423015"/>
                  <a:pt x="575495" y="430962"/>
                  <a:pt x="575495" y="440766"/>
                </a:cubicBezTo>
                <a:cubicBezTo>
                  <a:pt x="575495" y="450570"/>
                  <a:pt x="567548" y="458517"/>
                  <a:pt x="557744" y="458517"/>
                </a:cubicBezTo>
                <a:cubicBezTo>
                  <a:pt x="547940" y="458517"/>
                  <a:pt x="539993" y="450570"/>
                  <a:pt x="539993" y="440766"/>
                </a:cubicBezTo>
                <a:cubicBezTo>
                  <a:pt x="539993" y="430962"/>
                  <a:pt x="547940" y="423015"/>
                  <a:pt x="557744" y="423015"/>
                </a:cubicBezTo>
                <a:close/>
                <a:moveTo>
                  <a:pt x="466862" y="423015"/>
                </a:moveTo>
                <a:cubicBezTo>
                  <a:pt x="476666" y="423015"/>
                  <a:pt x="484613" y="430962"/>
                  <a:pt x="484613" y="440766"/>
                </a:cubicBezTo>
                <a:cubicBezTo>
                  <a:pt x="484613" y="450570"/>
                  <a:pt x="476666" y="458517"/>
                  <a:pt x="466862" y="458517"/>
                </a:cubicBezTo>
                <a:cubicBezTo>
                  <a:pt x="457058" y="458517"/>
                  <a:pt x="449111" y="450570"/>
                  <a:pt x="449111" y="440766"/>
                </a:cubicBezTo>
                <a:cubicBezTo>
                  <a:pt x="449111" y="430962"/>
                  <a:pt x="457058" y="423015"/>
                  <a:pt x="466862" y="423015"/>
                </a:cubicBezTo>
                <a:close/>
                <a:moveTo>
                  <a:pt x="375984" y="423015"/>
                </a:moveTo>
                <a:cubicBezTo>
                  <a:pt x="385788" y="423015"/>
                  <a:pt x="393735" y="430962"/>
                  <a:pt x="393735" y="440766"/>
                </a:cubicBezTo>
                <a:cubicBezTo>
                  <a:pt x="393735" y="450570"/>
                  <a:pt x="385788" y="458517"/>
                  <a:pt x="375984" y="458517"/>
                </a:cubicBezTo>
                <a:cubicBezTo>
                  <a:pt x="366180" y="458517"/>
                  <a:pt x="358233" y="450570"/>
                  <a:pt x="358233" y="440766"/>
                </a:cubicBezTo>
                <a:cubicBezTo>
                  <a:pt x="358233" y="430962"/>
                  <a:pt x="366180" y="423015"/>
                  <a:pt x="375984" y="423015"/>
                </a:cubicBezTo>
                <a:close/>
                <a:moveTo>
                  <a:pt x="515209" y="294126"/>
                </a:moveTo>
                <a:lnTo>
                  <a:pt x="515209" y="295196"/>
                </a:lnTo>
                <a:cubicBezTo>
                  <a:pt x="515209" y="328285"/>
                  <a:pt x="488688" y="355207"/>
                  <a:pt x="456084" y="355207"/>
                </a:cubicBezTo>
                <a:lnTo>
                  <a:pt x="283082" y="355207"/>
                </a:lnTo>
                <a:cubicBezTo>
                  <a:pt x="281047" y="355207"/>
                  <a:pt x="279071" y="355597"/>
                  <a:pt x="277158" y="356181"/>
                </a:cubicBezTo>
                <a:lnTo>
                  <a:pt x="277158" y="512792"/>
                </a:lnTo>
                <a:cubicBezTo>
                  <a:pt x="277158" y="534133"/>
                  <a:pt x="294126" y="551502"/>
                  <a:pt x="314982" y="551502"/>
                </a:cubicBezTo>
                <a:lnTo>
                  <a:pt x="487988" y="551502"/>
                </a:lnTo>
                <a:cubicBezTo>
                  <a:pt x="498619" y="551502"/>
                  <a:pt x="508764" y="555521"/>
                  <a:pt x="516564" y="562828"/>
                </a:cubicBezTo>
                <a:lnTo>
                  <a:pt x="596394" y="637585"/>
                </a:lnTo>
                <a:lnTo>
                  <a:pt x="596394" y="570338"/>
                </a:lnTo>
                <a:cubicBezTo>
                  <a:pt x="596394" y="559954"/>
                  <a:pt x="604779" y="551502"/>
                  <a:pt x="615092" y="551502"/>
                </a:cubicBezTo>
                <a:lnTo>
                  <a:pt x="634234" y="551502"/>
                </a:lnTo>
                <a:cubicBezTo>
                  <a:pt x="655090" y="551502"/>
                  <a:pt x="672058" y="534129"/>
                  <a:pt x="672058" y="512788"/>
                </a:cubicBezTo>
                <a:lnTo>
                  <a:pt x="672058" y="332833"/>
                </a:lnTo>
                <a:cubicBezTo>
                  <a:pt x="672058" y="311492"/>
                  <a:pt x="655090" y="294126"/>
                  <a:pt x="634234" y="294126"/>
                </a:cubicBezTo>
                <a:close/>
                <a:moveTo>
                  <a:pt x="192618" y="263737"/>
                </a:moveTo>
                <a:lnTo>
                  <a:pt x="262123" y="263737"/>
                </a:lnTo>
                <a:cubicBezTo>
                  <a:pt x="268003" y="263737"/>
                  <a:pt x="272770" y="268508"/>
                  <a:pt x="272770" y="274388"/>
                </a:cubicBezTo>
                <a:cubicBezTo>
                  <a:pt x="272770" y="280267"/>
                  <a:pt x="268003" y="285038"/>
                  <a:pt x="262123" y="285038"/>
                </a:cubicBezTo>
                <a:lnTo>
                  <a:pt x="192618" y="285038"/>
                </a:lnTo>
                <a:cubicBezTo>
                  <a:pt x="186738" y="285038"/>
                  <a:pt x="181967" y="280267"/>
                  <a:pt x="181967" y="274388"/>
                </a:cubicBezTo>
                <a:cubicBezTo>
                  <a:pt x="181967" y="268508"/>
                  <a:pt x="186738" y="263737"/>
                  <a:pt x="192618" y="263737"/>
                </a:cubicBezTo>
                <a:close/>
                <a:moveTo>
                  <a:pt x="192618" y="194232"/>
                </a:moveTo>
                <a:lnTo>
                  <a:pt x="401129" y="194232"/>
                </a:lnTo>
                <a:cubicBezTo>
                  <a:pt x="407009" y="194232"/>
                  <a:pt x="411780" y="199003"/>
                  <a:pt x="411780" y="204882"/>
                </a:cubicBezTo>
                <a:cubicBezTo>
                  <a:pt x="411780" y="210762"/>
                  <a:pt x="407009" y="215533"/>
                  <a:pt x="401129" y="215533"/>
                </a:cubicBezTo>
                <a:lnTo>
                  <a:pt x="192618" y="215533"/>
                </a:lnTo>
                <a:cubicBezTo>
                  <a:pt x="186738" y="215533"/>
                  <a:pt x="181967" y="210762"/>
                  <a:pt x="181967" y="204882"/>
                </a:cubicBezTo>
                <a:cubicBezTo>
                  <a:pt x="181967" y="199003"/>
                  <a:pt x="186738" y="194232"/>
                  <a:pt x="192618" y="194232"/>
                </a:cubicBezTo>
                <a:close/>
                <a:moveTo>
                  <a:pt x="192618" y="124730"/>
                </a:moveTo>
                <a:lnTo>
                  <a:pt x="296456" y="124730"/>
                </a:lnTo>
                <a:cubicBezTo>
                  <a:pt x="302336" y="124730"/>
                  <a:pt x="307107" y="129501"/>
                  <a:pt x="307107" y="135380"/>
                </a:cubicBezTo>
                <a:cubicBezTo>
                  <a:pt x="307107" y="141260"/>
                  <a:pt x="302336" y="146031"/>
                  <a:pt x="296456" y="146031"/>
                </a:cubicBezTo>
                <a:lnTo>
                  <a:pt x="192618" y="146031"/>
                </a:lnTo>
                <a:cubicBezTo>
                  <a:pt x="186738" y="146031"/>
                  <a:pt x="181967" y="141260"/>
                  <a:pt x="181967" y="135380"/>
                </a:cubicBezTo>
                <a:cubicBezTo>
                  <a:pt x="181967" y="129501"/>
                  <a:pt x="186738" y="124730"/>
                  <a:pt x="192618" y="124730"/>
                </a:cubicBezTo>
                <a:close/>
                <a:moveTo>
                  <a:pt x="628406" y="77782"/>
                </a:moveTo>
                <a:cubicBezTo>
                  <a:pt x="625428" y="77782"/>
                  <a:pt x="622753" y="79026"/>
                  <a:pt x="620208" y="81603"/>
                </a:cubicBezTo>
                <a:cubicBezTo>
                  <a:pt x="615402" y="86461"/>
                  <a:pt x="612261" y="95128"/>
                  <a:pt x="612400" y="103166"/>
                </a:cubicBezTo>
                <a:cubicBezTo>
                  <a:pt x="612722" y="121947"/>
                  <a:pt x="631940" y="136239"/>
                  <a:pt x="652283" y="151375"/>
                </a:cubicBezTo>
                <a:cubicBezTo>
                  <a:pt x="655162" y="153517"/>
                  <a:pt x="658052" y="155668"/>
                  <a:pt x="660914" y="157843"/>
                </a:cubicBezTo>
                <a:cubicBezTo>
                  <a:pt x="663773" y="155668"/>
                  <a:pt x="666655" y="153517"/>
                  <a:pt x="669534" y="151382"/>
                </a:cubicBezTo>
                <a:cubicBezTo>
                  <a:pt x="689885" y="136247"/>
                  <a:pt x="709107" y="121955"/>
                  <a:pt x="709425" y="103166"/>
                </a:cubicBezTo>
                <a:cubicBezTo>
                  <a:pt x="709564" y="95128"/>
                  <a:pt x="706419" y="86461"/>
                  <a:pt x="701617" y="81603"/>
                </a:cubicBezTo>
                <a:cubicBezTo>
                  <a:pt x="699072" y="79026"/>
                  <a:pt x="696397" y="77782"/>
                  <a:pt x="693419" y="77782"/>
                </a:cubicBezTo>
                <a:lnTo>
                  <a:pt x="693367" y="77782"/>
                </a:lnTo>
                <a:cubicBezTo>
                  <a:pt x="686561" y="77814"/>
                  <a:pt x="679858" y="84735"/>
                  <a:pt x="673577" y="91816"/>
                </a:cubicBezTo>
                <a:cubicBezTo>
                  <a:pt x="669466" y="96452"/>
                  <a:pt x="664576" y="96933"/>
                  <a:pt x="661948" y="97187"/>
                </a:cubicBezTo>
                <a:lnTo>
                  <a:pt x="661062" y="97271"/>
                </a:lnTo>
                <a:lnTo>
                  <a:pt x="660167" y="97211"/>
                </a:lnTo>
                <a:cubicBezTo>
                  <a:pt x="658088" y="97064"/>
                  <a:pt x="652554" y="96674"/>
                  <a:pt x="648248" y="91816"/>
                </a:cubicBezTo>
                <a:cubicBezTo>
                  <a:pt x="641975" y="84735"/>
                  <a:pt x="635276" y="77814"/>
                  <a:pt x="628458" y="77782"/>
                </a:cubicBezTo>
                <a:close/>
                <a:moveTo>
                  <a:pt x="136836" y="76526"/>
                </a:moveTo>
                <a:cubicBezTo>
                  <a:pt x="115980" y="76526"/>
                  <a:pt x="99012" y="93895"/>
                  <a:pt x="99012" y="115236"/>
                </a:cubicBezTo>
                <a:lnTo>
                  <a:pt x="99012" y="295196"/>
                </a:lnTo>
                <a:cubicBezTo>
                  <a:pt x="99012" y="316537"/>
                  <a:pt x="115980" y="333906"/>
                  <a:pt x="136836" y="333906"/>
                </a:cubicBezTo>
                <a:lnTo>
                  <a:pt x="155978" y="333906"/>
                </a:lnTo>
                <a:cubicBezTo>
                  <a:pt x="166291" y="333906"/>
                  <a:pt x="174672" y="342358"/>
                  <a:pt x="174672" y="352746"/>
                </a:cubicBezTo>
                <a:lnTo>
                  <a:pt x="174672" y="419981"/>
                </a:lnTo>
                <a:lnTo>
                  <a:pt x="254509" y="345236"/>
                </a:lnTo>
                <a:cubicBezTo>
                  <a:pt x="262310" y="337929"/>
                  <a:pt x="272451" y="333906"/>
                  <a:pt x="283082" y="333906"/>
                </a:cubicBezTo>
                <a:lnTo>
                  <a:pt x="456084" y="333906"/>
                </a:lnTo>
                <a:cubicBezTo>
                  <a:pt x="476944" y="333906"/>
                  <a:pt x="493912" y="316537"/>
                  <a:pt x="493912" y="295196"/>
                </a:cubicBezTo>
                <a:lnTo>
                  <a:pt x="493912" y="115236"/>
                </a:lnTo>
                <a:cubicBezTo>
                  <a:pt x="493912" y="93895"/>
                  <a:pt x="476944" y="76526"/>
                  <a:pt x="456084" y="76526"/>
                </a:cubicBezTo>
                <a:close/>
                <a:moveTo>
                  <a:pt x="628577" y="56481"/>
                </a:moveTo>
                <a:cubicBezTo>
                  <a:pt x="642333" y="56556"/>
                  <a:pt x="652486" y="65052"/>
                  <a:pt x="660903" y="74065"/>
                </a:cubicBezTo>
                <a:cubicBezTo>
                  <a:pt x="668063" y="66312"/>
                  <a:pt x="678757" y="56564"/>
                  <a:pt x="693244" y="56481"/>
                </a:cubicBezTo>
                <a:lnTo>
                  <a:pt x="693248" y="56481"/>
                </a:lnTo>
                <a:cubicBezTo>
                  <a:pt x="701986" y="56314"/>
                  <a:pt x="710164" y="59948"/>
                  <a:pt x="716768" y="66623"/>
                </a:cubicBezTo>
                <a:cubicBezTo>
                  <a:pt x="725609" y="75576"/>
                  <a:pt x="730961" y="89713"/>
                  <a:pt x="730722" y="103524"/>
                </a:cubicBezTo>
                <a:cubicBezTo>
                  <a:pt x="730229" y="132793"/>
                  <a:pt x="705835" y="150933"/>
                  <a:pt x="682248" y="168474"/>
                </a:cubicBezTo>
                <a:cubicBezTo>
                  <a:pt x="678741" y="171082"/>
                  <a:pt x="675223" y="173702"/>
                  <a:pt x="671760" y="176365"/>
                </a:cubicBezTo>
                <a:cubicBezTo>
                  <a:pt x="668619" y="178790"/>
                  <a:pt x="664767" y="180007"/>
                  <a:pt x="660914" y="180007"/>
                </a:cubicBezTo>
                <a:cubicBezTo>
                  <a:pt x="657058" y="180007"/>
                  <a:pt x="653206" y="178790"/>
                  <a:pt x="650057" y="176365"/>
                </a:cubicBezTo>
                <a:cubicBezTo>
                  <a:pt x="646606" y="173698"/>
                  <a:pt x="643076" y="171074"/>
                  <a:pt x="639569" y="168466"/>
                </a:cubicBezTo>
                <a:cubicBezTo>
                  <a:pt x="615986" y="150925"/>
                  <a:pt x="591608" y="132785"/>
                  <a:pt x="591099" y="103524"/>
                </a:cubicBezTo>
                <a:cubicBezTo>
                  <a:pt x="590864" y="89713"/>
                  <a:pt x="596220" y="75576"/>
                  <a:pt x="605057" y="66623"/>
                </a:cubicBezTo>
                <a:cubicBezTo>
                  <a:pt x="611665" y="59948"/>
                  <a:pt x="619747" y="56238"/>
                  <a:pt x="628577" y="56481"/>
                </a:cubicBezTo>
                <a:close/>
                <a:moveTo>
                  <a:pt x="136836" y="55225"/>
                </a:moveTo>
                <a:lnTo>
                  <a:pt x="456084" y="55225"/>
                </a:lnTo>
                <a:cubicBezTo>
                  <a:pt x="488688" y="55225"/>
                  <a:pt x="515209" y="82148"/>
                  <a:pt x="515209" y="115236"/>
                </a:cubicBezTo>
                <a:lnTo>
                  <a:pt x="515209" y="272825"/>
                </a:lnTo>
                <a:lnTo>
                  <a:pt x="634234" y="272825"/>
                </a:lnTo>
                <a:lnTo>
                  <a:pt x="634234" y="272829"/>
                </a:lnTo>
                <a:cubicBezTo>
                  <a:pt x="666838" y="272829"/>
                  <a:pt x="693359" y="299744"/>
                  <a:pt x="693359" y="332833"/>
                </a:cubicBezTo>
                <a:lnTo>
                  <a:pt x="693359" y="512788"/>
                </a:lnTo>
                <a:cubicBezTo>
                  <a:pt x="693359" y="545876"/>
                  <a:pt x="666838" y="572799"/>
                  <a:pt x="634234" y="572799"/>
                </a:cubicBezTo>
                <a:lnTo>
                  <a:pt x="617696" y="572799"/>
                </a:lnTo>
                <a:lnTo>
                  <a:pt x="617696" y="652251"/>
                </a:lnTo>
                <a:cubicBezTo>
                  <a:pt x="617696" y="658032"/>
                  <a:pt x="614487" y="663196"/>
                  <a:pt x="609319" y="665737"/>
                </a:cubicBezTo>
                <a:cubicBezTo>
                  <a:pt x="607220" y="666762"/>
                  <a:pt x="604982" y="667267"/>
                  <a:pt x="602755" y="667267"/>
                </a:cubicBezTo>
                <a:cubicBezTo>
                  <a:pt x="599531" y="667267"/>
                  <a:pt x="596343" y="666206"/>
                  <a:pt x="593667" y="664142"/>
                </a:cubicBezTo>
                <a:lnTo>
                  <a:pt x="592900" y="663490"/>
                </a:lnTo>
                <a:lnTo>
                  <a:pt x="501998" y="578377"/>
                </a:lnTo>
                <a:cubicBezTo>
                  <a:pt x="498161" y="574783"/>
                  <a:pt x="493188" y="572799"/>
                  <a:pt x="487988" y="572799"/>
                </a:cubicBezTo>
                <a:lnTo>
                  <a:pt x="314982" y="572799"/>
                </a:lnTo>
                <a:cubicBezTo>
                  <a:pt x="282382" y="572799"/>
                  <a:pt x="255861" y="545876"/>
                  <a:pt x="255861" y="512788"/>
                </a:cubicBezTo>
                <a:lnTo>
                  <a:pt x="255861" y="373141"/>
                </a:lnTo>
                <a:lnTo>
                  <a:pt x="177419" y="446530"/>
                </a:lnTo>
                <a:cubicBezTo>
                  <a:pt x="174735" y="448602"/>
                  <a:pt x="171539" y="449671"/>
                  <a:pt x="168315" y="449671"/>
                </a:cubicBezTo>
                <a:cubicBezTo>
                  <a:pt x="166088" y="449671"/>
                  <a:pt x="163858" y="449166"/>
                  <a:pt x="161763" y="448141"/>
                </a:cubicBezTo>
                <a:cubicBezTo>
                  <a:pt x="156591" y="445604"/>
                  <a:pt x="153370" y="440436"/>
                  <a:pt x="153370" y="434651"/>
                </a:cubicBezTo>
                <a:lnTo>
                  <a:pt x="153370" y="355207"/>
                </a:lnTo>
                <a:lnTo>
                  <a:pt x="136836" y="355207"/>
                </a:lnTo>
                <a:cubicBezTo>
                  <a:pt x="104232" y="355207"/>
                  <a:pt x="77711" y="328285"/>
                  <a:pt x="77711" y="295196"/>
                </a:cubicBezTo>
                <a:lnTo>
                  <a:pt x="77711" y="115236"/>
                </a:lnTo>
                <a:cubicBezTo>
                  <a:pt x="77711" y="82148"/>
                  <a:pt x="104232" y="55225"/>
                  <a:pt x="136836" y="55225"/>
                </a:cubicBezTo>
                <a:close/>
                <a:moveTo>
                  <a:pt x="660914" y="21301"/>
                </a:moveTo>
                <a:cubicBezTo>
                  <a:pt x="611915" y="21301"/>
                  <a:pt x="572052" y="61160"/>
                  <a:pt x="572052" y="110163"/>
                </a:cubicBezTo>
                <a:cubicBezTo>
                  <a:pt x="572052" y="159158"/>
                  <a:pt x="611915" y="199018"/>
                  <a:pt x="660914" y="199018"/>
                </a:cubicBezTo>
                <a:cubicBezTo>
                  <a:pt x="709914" y="199018"/>
                  <a:pt x="749773" y="159158"/>
                  <a:pt x="749773" y="110163"/>
                </a:cubicBezTo>
                <a:cubicBezTo>
                  <a:pt x="749773" y="61160"/>
                  <a:pt x="709910" y="21301"/>
                  <a:pt x="660914" y="21301"/>
                </a:cubicBezTo>
                <a:close/>
                <a:moveTo>
                  <a:pt x="660914" y="0"/>
                </a:moveTo>
                <a:cubicBezTo>
                  <a:pt x="721653" y="0"/>
                  <a:pt x="771070" y="49416"/>
                  <a:pt x="771070" y="110163"/>
                </a:cubicBezTo>
                <a:cubicBezTo>
                  <a:pt x="771070" y="170902"/>
                  <a:pt x="721653" y="220319"/>
                  <a:pt x="660914" y="220319"/>
                </a:cubicBezTo>
                <a:cubicBezTo>
                  <a:pt x="600168" y="220319"/>
                  <a:pt x="550751" y="170902"/>
                  <a:pt x="550751" y="110163"/>
                </a:cubicBezTo>
                <a:cubicBezTo>
                  <a:pt x="550751" y="49416"/>
                  <a:pt x="600168" y="0"/>
                  <a:pt x="660914" y="0"/>
                </a:cubicBezTo>
                <a:close/>
              </a:path>
            </a:pathLst>
          </a:custGeom>
          <a:solidFill>
            <a:schemeClr val="accent1"/>
          </a:solidFill>
          <a:ln w="9525" cap="flat">
            <a:noFill/>
            <a:prstDash val="solid"/>
            <a:miter/>
          </a:ln>
        </p:spPr>
        <p:txBody>
          <a:bodyPr wrap="square" rtlCol="0" anchor="ctr">
            <a:noAutofit/>
          </a:bodyPr>
          <a:lstStyle/>
          <a:p>
            <a:endParaRPr lang="en-US">
              <a:latin typeface="Roboto" panose="02000000000000000000" pitchFamily="2" charset="0"/>
              <a:ea typeface="Roboto" panose="02000000000000000000" pitchFamily="2" charset="0"/>
              <a:cs typeface="Roboto" panose="02000000000000000000" pitchFamily="2" charset="0"/>
            </a:endParaRPr>
          </a:p>
        </p:txBody>
      </p:sp>
      <p:sp>
        <p:nvSpPr>
          <p:cNvPr id="17" name="Freeform 16">
            <a:extLst>
              <a:ext uri="{FF2B5EF4-FFF2-40B4-BE49-F238E27FC236}">
                <a16:creationId xmlns:a16="http://schemas.microsoft.com/office/drawing/2014/main" id="{87C8977C-7F99-54EC-0C27-1E354FD2988F}"/>
              </a:ext>
            </a:extLst>
          </p:cNvPr>
          <p:cNvSpPr/>
          <p:nvPr/>
        </p:nvSpPr>
        <p:spPr>
          <a:xfrm>
            <a:off x="14828453" y="7913353"/>
            <a:ext cx="902304" cy="1348881"/>
          </a:xfrm>
          <a:custGeom>
            <a:avLst/>
            <a:gdLst>
              <a:gd name="connsiteX0" fmla="*/ 54728 w 515793"/>
              <a:gd name="connsiteY0" fmla="*/ 661582 h 771074"/>
              <a:gd name="connsiteX1" fmla="*/ 21301 w 515793"/>
              <a:gd name="connsiteY1" fmla="*/ 695013 h 771074"/>
              <a:gd name="connsiteX2" fmla="*/ 21301 w 515793"/>
              <a:gd name="connsiteY2" fmla="*/ 736717 h 771074"/>
              <a:gd name="connsiteX3" fmla="*/ 34357 w 515793"/>
              <a:gd name="connsiteY3" fmla="*/ 749773 h 771074"/>
              <a:gd name="connsiteX4" fmla="*/ 315415 w 515793"/>
              <a:gd name="connsiteY4" fmla="*/ 749773 h 771074"/>
              <a:gd name="connsiteX5" fmla="*/ 328471 w 515793"/>
              <a:gd name="connsiteY5" fmla="*/ 736717 h 771074"/>
              <a:gd name="connsiteX6" fmla="*/ 328471 w 515793"/>
              <a:gd name="connsiteY6" fmla="*/ 695013 h 771074"/>
              <a:gd name="connsiteX7" fmla="*/ 295044 w 515793"/>
              <a:gd name="connsiteY7" fmla="*/ 661582 h 771074"/>
              <a:gd name="connsiteX8" fmla="*/ 68277 w 515793"/>
              <a:gd name="connsiteY8" fmla="*/ 588594 h 771074"/>
              <a:gd name="connsiteX9" fmla="*/ 45719 w 515793"/>
              <a:gd name="connsiteY9" fmla="*/ 611140 h 771074"/>
              <a:gd name="connsiteX10" fmla="*/ 45719 w 515793"/>
              <a:gd name="connsiteY10" fmla="*/ 633073 h 771074"/>
              <a:gd name="connsiteX11" fmla="*/ 52931 w 515793"/>
              <a:gd name="connsiteY11" fmla="*/ 640281 h 771074"/>
              <a:gd name="connsiteX12" fmla="*/ 296841 w 515793"/>
              <a:gd name="connsiteY12" fmla="*/ 640281 h 771074"/>
              <a:gd name="connsiteX13" fmla="*/ 304053 w 515793"/>
              <a:gd name="connsiteY13" fmla="*/ 633073 h 771074"/>
              <a:gd name="connsiteX14" fmla="*/ 304053 w 515793"/>
              <a:gd name="connsiteY14" fmla="*/ 611140 h 771074"/>
              <a:gd name="connsiteX15" fmla="*/ 281496 w 515793"/>
              <a:gd name="connsiteY15" fmla="*/ 588594 h 771074"/>
              <a:gd name="connsiteX16" fmla="*/ 389798 w 515793"/>
              <a:gd name="connsiteY16" fmla="*/ 339663 h 771074"/>
              <a:gd name="connsiteX17" fmla="*/ 490166 w 515793"/>
              <a:gd name="connsiteY17" fmla="*/ 440027 h 771074"/>
              <a:gd name="connsiteX18" fmla="*/ 472177 w 515793"/>
              <a:gd name="connsiteY18" fmla="*/ 497192 h 771074"/>
              <a:gd name="connsiteX19" fmla="*/ 490166 w 515793"/>
              <a:gd name="connsiteY19" fmla="*/ 526345 h 771074"/>
              <a:gd name="connsiteX20" fmla="*/ 490166 w 515793"/>
              <a:gd name="connsiteY20" fmla="*/ 533119 h 771074"/>
              <a:gd name="connsiteX21" fmla="*/ 464532 w 515793"/>
              <a:gd name="connsiteY21" fmla="*/ 565154 h 771074"/>
              <a:gd name="connsiteX22" fmla="*/ 464532 w 515793"/>
              <a:gd name="connsiteY22" fmla="*/ 672877 h 771074"/>
              <a:gd name="connsiteX23" fmla="*/ 474188 w 515793"/>
              <a:gd name="connsiteY23" fmla="*/ 672877 h 771074"/>
              <a:gd name="connsiteX24" fmla="*/ 515793 w 515793"/>
              <a:gd name="connsiteY24" fmla="*/ 714481 h 771074"/>
              <a:gd name="connsiteX25" fmla="*/ 515793 w 515793"/>
              <a:gd name="connsiteY25" fmla="*/ 743774 h 771074"/>
              <a:gd name="connsiteX26" fmla="*/ 488497 w 515793"/>
              <a:gd name="connsiteY26" fmla="*/ 771074 h 771074"/>
              <a:gd name="connsiteX27" fmla="*/ 371654 w 515793"/>
              <a:gd name="connsiteY27" fmla="*/ 771074 h 771074"/>
              <a:gd name="connsiteX28" fmla="*/ 361003 w 515793"/>
              <a:gd name="connsiteY28" fmla="*/ 760423 h 771074"/>
              <a:gd name="connsiteX29" fmla="*/ 371654 w 515793"/>
              <a:gd name="connsiteY29" fmla="*/ 749773 h 771074"/>
              <a:gd name="connsiteX30" fmla="*/ 488497 w 515793"/>
              <a:gd name="connsiteY30" fmla="*/ 749773 h 771074"/>
              <a:gd name="connsiteX31" fmla="*/ 494492 w 515793"/>
              <a:gd name="connsiteY31" fmla="*/ 743774 h 771074"/>
              <a:gd name="connsiteX32" fmla="*/ 494492 w 515793"/>
              <a:gd name="connsiteY32" fmla="*/ 714481 h 771074"/>
              <a:gd name="connsiteX33" fmla="*/ 474188 w 515793"/>
              <a:gd name="connsiteY33" fmla="*/ 694178 h 771074"/>
              <a:gd name="connsiteX34" fmla="*/ 385537 w 515793"/>
              <a:gd name="connsiteY34" fmla="*/ 694178 h 771074"/>
              <a:gd name="connsiteX35" fmla="*/ 374886 w 515793"/>
              <a:gd name="connsiteY35" fmla="*/ 683528 h 771074"/>
              <a:gd name="connsiteX36" fmla="*/ 385537 w 515793"/>
              <a:gd name="connsiteY36" fmla="*/ 672877 h 771074"/>
              <a:gd name="connsiteX37" fmla="*/ 443230 w 515793"/>
              <a:gd name="connsiteY37" fmla="*/ 672877 h 771074"/>
              <a:gd name="connsiteX38" fmla="*/ 443230 w 515793"/>
              <a:gd name="connsiteY38" fmla="*/ 566021 h 771074"/>
              <a:gd name="connsiteX39" fmla="*/ 325573 w 515793"/>
              <a:gd name="connsiteY39" fmla="*/ 566021 h 771074"/>
              <a:gd name="connsiteX40" fmla="*/ 314922 w 515793"/>
              <a:gd name="connsiteY40" fmla="*/ 555370 h 771074"/>
              <a:gd name="connsiteX41" fmla="*/ 325573 w 515793"/>
              <a:gd name="connsiteY41" fmla="*/ 544720 h 771074"/>
              <a:gd name="connsiteX42" fmla="*/ 457264 w 515793"/>
              <a:gd name="connsiteY42" fmla="*/ 544720 h 771074"/>
              <a:gd name="connsiteX43" fmla="*/ 468865 w 515793"/>
              <a:gd name="connsiteY43" fmla="*/ 533119 h 771074"/>
              <a:gd name="connsiteX44" fmla="*/ 468865 w 515793"/>
              <a:gd name="connsiteY44" fmla="*/ 526345 h 771074"/>
              <a:gd name="connsiteX45" fmla="*/ 457264 w 515793"/>
              <a:gd name="connsiteY45" fmla="*/ 514756 h 771074"/>
              <a:gd name="connsiteX46" fmla="*/ 325573 w 515793"/>
              <a:gd name="connsiteY46" fmla="*/ 514756 h 771074"/>
              <a:gd name="connsiteX47" fmla="*/ 314922 w 515793"/>
              <a:gd name="connsiteY47" fmla="*/ 504101 h 771074"/>
              <a:gd name="connsiteX48" fmla="*/ 325573 w 515793"/>
              <a:gd name="connsiteY48" fmla="*/ 493455 h 771074"/>
              <a:gd name="connsiteX49" fmla="*/ 448200 w 515793"/>
              <a:gd name="connsiteY49" fmla="*/ 493455 h 771074"/>
              <a:gd name="connsiteX50" fmla="*/ 448403 w 515793"/>
              <a:gd name="connsiteY50" fmla="*/ 493105 h 771074"/>
              <a:gd name="connsiteX51" fmla="*/ 468865 w 515793"/>
              <a:gd name="connsiteY51" fmla="*/ 440027 h 771074"/>
              <a:gd name="connsiteX52" fmla="*/ 389798 w 515793"/>
              <a:gd name="connsiteY52" fmla="*/ 360964 h 771074"/>
              <a:gd name="connsiteX53" fmla="*/ 371018 w 515793"/>
              <a:gd name="connsiteY53" fmla="*/ 363202 h 771074"/>
              <a:gd name="connsiteX54" fmla="*/ 358149 w 515793"/>
              <a:gd name="connsiteY54" fmla="*/ 355382 h 771074"/>
              <a:gd name="connsiteX55" fmla="*/ 365969 w 515793"/>
              <a:gd name="connsiteY55" fmla="*/ 342513 h 771074"/>
              <a:gd name="connsiteX56" fmla="*/ 389798 w 515793"/>
              <a:gd name="connsiteY56" fmla="*/ 339663 h 771074"/>
              <a:gd name="connsiteX57" fmla="*/ 258123 w 515793"/>
              <a:gd name="connsiteY57" fmla="*/ 21301 h 771074"/>
              <a:gd name="connsiteX58" fmla="*/ 21301 w 515793"/>
              <a:gd name="connsiteY58" fmla="*/ 258115 h 771074"/>
              <a:gd name="connsiteX59" fmla="*/ 21480 w 515793"/>
              <a:gd name="connsiteY59" fmla="*/ 265562 h 771074"/>
              <a:gd name="connsiteX60" fmla="*/ 21544 w 515793"/>
              <a:gd name="connsiteY60" fmla="*/ 267283 h 771074"/>
              <a:gd name="connsiteX61" fmla="*/ 21341 w 515793"/>
              <a:gd name="connsiteY61" fmla="*/ 268941 h 771074"/>
              <a:gd name="connsiteX62" fmla="*/ 21301 w 515793"/>
              <a:gd name="connsiteY62" fmla="*/ 412340 h 771074"/>
              <a:gd name="connsiteX63" fmla="*/ 23583 w 515793"/>
              <a:gd name="connsiteY63" fmla="*/ 418200 h 771074"/>
              <a:gd name="connsiteX64" fmla="*/ 31224 w 515793"/>
              <a:gd name="connsiteY64" fmla="*/ 422721 h 771074"/>
              <a:gd name="connsiteX65" fmla="*/ 41493 w 515793"/>
              <a:gd name="connsiteY65" fmla="*/ 429094 h 771074"/>
              <a:gd name="connsiteX66" fmla="*/ 79607 w 515793"/>
              <a:gd name="connsiteY66" fmla="*/ 453273 h 771074"/>
              <a:gd name="connsiteX67" fmla="*/ 94293 w 515793"/>
              <a:gd name="connsiteY67" fmla="*/ 479989 h 771074"/>
              <a:gd name="connsiteX68" fmla="*/ 94293 w 515793"/>
              <a:gd name="connsiteY68" fmla="*/ 567293 h 771074"/>
              <a:gd name="connsiteX69" fmla="*/ 255475 w 515793"/>
              <a:gd name="connsiteY69" fmla="*/ 567293 h 771074"/>
              <a:gd name="connsiteX70" fmla="*/ 255475 w 515793"/>
              <a:gd name="connsiteY70" fmla="*/ 500845 h 771074"/>
              <a:gd name="connsiteX71" fmla="*/ 325402 w 515793"/>
              <a:gd name="connsiteY71" fmla="*/ 416896 h 771074"/>
              <a:gd name="connsiteX72" fmla="*/ 327966 w 515793"/>
              <a:gd name="connsiteY72" fmla="*/ 412114 h 771074"/>
              <a:gd name="connsiteX73" fmla="*/ 321593 w 515793"/>
              <a:gd name="connsiteY73" fmla="*/ 389473 h 771074"/>
              <a:gd name="connsiteX74" fmla="*/ 227952 w 515793"/>
              <a:gd name="connsiteY74" fmla="*/ 330956 h 771074"/>
              <a:gd name="connsiteX75" fmla="*/ 216749 w 515793"/>
              <a:gd name="connsiteY75" fmla="*/ 310736 h 771074"/>
              <a:gd name="connsiteX76" fmla="*/ 216749 w 515793"/>
              <a:gd name="connsiteY76" fmla="*/ 294882 h 771074"/>
              <a:gd name="connsiteX77" fmla="*/ 203276 w 515793"/>
              <a:gd name="connsiteY77" fmla="*/ 295864 h 771074"/>
              <a:gd name="connsiteX78" fmla="*/ 109492 w 515793"/>
              <a:gd name="connsiteY78" fmla="*/ 202075 h 771074"/>
              <a:gd name="connsiteX79" fmla="*/ 120142 w 515793"/>
              <a:gd name="connsiteY79" fmla="*/ 191425 h 771074"/>
              <a:gd name="connsiteX80" fmla="*/ 130793 w 515793"/>
              <a:gd name="connsiteY80" fmla="*/ 202075 h 771074"/>
              <a:gd name="connsiteX81" fmla="*/ 203276 w 515793"/>
              <a:gd name="connsiteY81" fmla="*/ 274562 h 771074"/>
              <a:gd name="connsiteX82" fmla="*/ 252541 w 515793"/>
              <a:gd name="connsiteY82" fmla="*/ 255475 h 771074"/>
              <a:gd name="connsiteX83" fmla="*/ 272463 w 515793"/>
              <a:gd name="connsiteY83" fmla="*/ 250542 h 771074"/>
              <a:gd name="connsiteX84" fmla="*/ 364319 w 515793"/>
              <a:gd name="connsiteY84" fmla="*/ 277934 h 771074"/>
              <a:gd name="connsiteX85" fmla="*/ 367150 w 515793"/>
              <a:gd name="connsiteY85" fmla="*/ 276657 h 771074"/>
              <a:gd name="connsiteX86" fmla="*/ 385318 w 515793"/>
              <a:gd name="connsiteY86" fmla="*/ 237661 h 771074"/>
              <a:gd name="connsiteX87" fmla="*/ 387453 w 515793"/>
              <a:gd name="connsiteY87" fmla="*/ 216694 h 771074"/>
              <a:gd name="connsiteX88" fmla="*/ 368780 w 515793"/>
              <a:gd name="connsiteY88" fmla="*/ 194518 h 771074"/>
              <a:gd name="connsiteX89" fmla="*/ 239040 w 515793"/>
              <a:gd name="connsiteY89" fmla="*/ 139082 h 771074"/>
              <a:gd name="connsiteX90" fmla="*/ 215791 w 515793"/>
              <a:gd name="connsiteY90" fmla="*/ 130248 h 771074"/>
              <a:gd name="connsiteX91" fmla="*/ 209060 w 515793"/>
              <a:gd name="connsiteY91" fmla="*/ 116779 h 771074"/>
              <a:gd name="connsiteX92" fmla="*/ 222534 w 515793"/>
              <a:gd name="connsiteY92" fmla="*/ 110044 h 771074"/>
              <a:gd name="connsiteX93" fmla="*/ 236440 w 515793"/>
              <a:gd name="connsiteY93" fmla="*/ 114962 h 771074"/>
              <a:gd name="connsiteX94" fmla="*/ 305965 w 515793"/>
              <a:gd name="connsiteY94" fmla="*/ 27062 h 771074"/>
              <a:gd name="connsiteX95" fmla="*/ 290206 w 515793"/>
              <a:gd name="connsiteY95" fmla="*/ 23448 h 771074"/>
              <a:gd name="connsiteX96" fmla="*/ 258123 w 515793"/>
              <a:gd name="connsiteY96" fmla="*/ 21301 h 771074"/>
              <a:gd name="connsiteX97" fmla="*/ 258123 w 515793"/>
              <a:gd name="connsiteY97" fmla="*/ 0 h 771074"/>
              <a:gd name="connsiteX98" fmla="*/ 292937 w 515793"/>
              <a:gd name="connsiteY98" fmla="*/ 2330 h 771074"/>
              <a:gd name="connsiteX99" fmla="*/ 310867 w 515793"/>
              <a:gd name="connsiteY99" fmla="*/ 5872 h 771074"/>
              <a:gd name="connsiteX100" fmla="*/ 326149 w 515793"/>
              <a:gd name="connsiteY100" fmla="*/ 19767 h 771074"/>
              <a:gd name="connsiteX101" fmla="*/ 322675 w 515793"/>
              <a:gd name="connsiteY101" fmla="*/ 40273 h 771074"/>
              <a:gd name="connsiteX102" fmla="*/ 256791 w 515793"/>
              <a:gd name="connsiteY102" fmla="*/ 123573 h 771074"/>
              <a:gd name="connsiteX103" fmla="*/ 377140 w 515793"/>
              <a:gd name="connsiteY103" fmla="*/ 174926 h 771074"/>
              <a:gd name="connsiteX104" fmla="*/ 408182 w 515793"/>
              <a:gd name="connsiteY104" fmla="*/ 211796 h 771074"/>
              <a:gd name="connsiteX105" fmla="*/ 404624 w 515793"/>
              <a:gd name="connsiteY105" fmla="*/ 246654 h 771074"/>
              <a:gd name="connsiteX106" fmla="*/ 386459 w 515793"/>
              <a:gd name="connsiteY106" fmla="*/ 285650 h 771074"/>
              <a:gd name="connsiteX107" fmla="*/ 364907 w 515793"/>
              <a:gd name="connsiteY107" fmla="*/ 299314 h 771074"/>
              <a:gd name="connsiteX108" fmla="*/ 358240 w 515793"/>
              <a:gd name="connsiteY108" fmla="*/ 298344 h 771074"/>
              <a:gd name="connsiteX109" fmla="*/ 266985 w 515793"/>
              <a:gd name="connsiteY109" fmla="*/ 271135 h 771074"/>
              <a:gd name="connsiteX110" fmla="*/ 238050 w 515793"/>
              <a:gd name="connsiteY110" fmla="*/ 289352 h 771074"/>
              <a:gd name="connsiteX111" fmla="*/ 238050 w 515793"/>
              <a:gd name="connsiteY111" fmla="*/ 310736 h 771074"/>
              <a:gd name="connsiteX112" fmla="*/ 239247 w 515793"/>
              <a:gd name="connsiteY112" fmla="*/ 312891 h 771074"/>
              <a:gd name="connsiteX113" fmla="*/ 335842 w 515793"/>
              <a:gd name="connsiteY113" fmla="*/ 373574 h 771074"/>
              <a:gd name="connsiteX114" fmla="*/ 348850 w 515793"/>
              <a:gd name="connsiteY114" fmla="*/ 416316 h 771074"/>
              <a:gd name="connsiteX115" fmla="*/ 340573 w 515793"/>
              <a:gd name="connsiteY115" fmla="*/ 431849 h 771074"/>
              <a:gd name="connsiteX116" fmla="*/ 276773 w 515793"/>
              <a:gd name="connsiteY116" fmla="*/ 502507 h 771074"/>
              <a:gd name="connsiteX117" fmla="*/ 276773 w 515793"/>
              <a:gd name="connsiteY117" fmla="*/ 567293 h 771074"/>
              <a:gd name="connsiteX118" fmla="*/ 281496 w 515793"/>
              <a:gd name="connsiteY118" fmla="*/ 567293 h 771074"/>
              <a:gd name="connsiteX119" fmla="*/ 325350 w 515793"/>
              <a:gd name="connsiteY119" fmla="*/ 611140 h 771074"/>
              <a:gd name="connsiteX120" fmla="*/ 325350 w 515793"/>
              <a:gd name="connsiteY120" fmla="*/ 633073 h 771074"/>
              <a:gd name="connsiteX121" fmla="*/ 321490 w 515793"/>
              <a:gd name="connsiteY121" fmla="*/ 647127 h 771074"/>
              <a:gd name="connsiteX122" fmla="*/ 349772 w 515793"/>
              <a:gd name="connsiteY122" fmla="*/ 695013 h 771074"/>
              <a:gd name="connsiteX123" fmla="*/ 349772 w 515793"/>
              <a:gd name="connsiteY123" fmla="*/ 736717 h 771074"/>
              <a:gd name="connsiteX124" fmla="*/ 315415 w 515793"/>
              <a:gd name="connsiteY124" fmla="*/ 771074 h 771074"/>
              <a:gd name="connsiteX125" fmla="*/ 34357 w 515793"/>
              <a:gd name="connsiteY125" fmla="*/ 771074 h 771074"/>
              <a:gd name="connsiteX126" fmla="*/ 0 w 515793"/>
              <a:gd name="connsiteY126" fmla="*/ 736717 h 771074"/>
              <a:gd name="connsiteX127" fmla="*/ 0 w 515793"/>
              <a:gd name="connsiteY127" fmla="*/ 695013 h 771074"/>
              <a:gd name="connsiteX128" fmla="*/ 28282 w 515793"/>
              <a:gd name="connsiteY128" fmla="*/ 647127 h 771074"/>
              <a:gd name="connsiteX129" fmla="*/ 24422 w 515793"/>
              <a:gd name="connsiteY129" fmla="*/ 633073 h 771074"/>
              <a:gd name="connsiteX130" fmla="*/ 24422 w 515793"/>
              <a:gd name="connsiteY130" fmla="*/ 611140 h 771074"/>
              <a:gd name="connsiteX131" fmla="*/ 68277 w 515793"/>
              <a:gd name="connsiteY131" fmla="*/ 567293 h 771074"/>
              <a:gd name="connsiteX132" fmla="*/ 72992 w 515793"/>
              <a:gd name="connsiteY132" fmla="*/ 567293 h 771074"/>
              <a:gd name="connsiteX133" fmla="*/ 72992 w 515793"/>
              <a:gd name="connsiteY133" fmla="*/ 479989 h 771074"/>
              <a:gd name="connsiteX134" fmla="*/ 68193 w 515793"/>
              <a:gd name="connsiteY134" fmla="*/ 471259 h 771074"/>
              <a:gd name="connsiteX135" fmla="*/ 28811 w 515793"/>
              <a:gd name="connsiteY135" fmla="*/ 446216 h 771074"/>
              <a:gd name="connsiteX136" fmla="*/ 20574 w 515793"/>
              <a:gd name="connsiteY136" fmla="*/ 441167 h 771074"/>
              <a:gd name="connsiteX137" fmla="*/ 7705 w 515793"/>
              <a:gd name="connsiteY137" fmla="*/ 432401 h 771074"/>
              <a:gd name="connsiteX138" fmla="*/ 0 w 515793"/>
              <a:gd name="connsiteY138" fmla="*/ 412340 h 771074"/>
              <a:gd name="connsiteX139" fmla="*/ 0 w 515793"/>
              <a:gd name="connsiteY139" fmla="*/ 269076 h 771074"/>
              <a:gd name="connsiteX140" fmla="*/ 195 w 515793"/>
              <a:gd name="connsiteY140" fmla="*/ 266381 h 771074"/>
              <a:gd name="connsiteX141" fmla="*/ 195 w 515793"/>
              <a:gd name="connsiteY141" fmla="*/ 266333 h 771074"/>
              <a:gd name="connsiteX142" fmla="*/ 0 w 515793"/>
              <a:gd name="connsiteY142" fmla="*/ 258115 h 771074"/>
              <a:gd name="connsiteX143" fmla="*/ 258123 w 515793"/>
              <a:gd name="connsiteY143" fmla="*/ 0 h 771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15793" h="771074">
                <a:moveTo>
                  <a:pt x="54728" y="661582"/>
                </a:moveTo>
                <a:cubicBezTo>
                  <a:pt x="36297" y="661582"/>
                  <a:pt x="21301" y="676582"/>
                  <a:pt x="21301" y="695013"/>
                </a:cubicBezTo>
                <a:lnTo>
                  <a:pt x="21301" y="736717"/>
                </a:lnTo>
                <a:cubicBezTo>
                  <a:pt x="21301" y="743913"/>
                  <a:pt x="27161" y="749773"/>
                  <a:pt x="34357" y="749773"/>
                </a:cubicBezTo>
                <a:lnTo>
                  <a:pt x="315415" y="749773"/>
                </a:lnTo>
                <a:cubicBezTo>
                  <a:pt x="322615" y="749773"/>
                  <a:pt x="328471" y="743913"/>
                  <a:pt x="328471" y="736717"/>
                </a:cubicBezTo>
                <a:lnTo>
                  <a:pt x="328471" y="695013"/>
                </a:lnTo>
                <a:cubicBezTo>
                  <a:pt x="328471" y="676582"/>
                  <a:pt x="313475" y="661582"/>
                  <a:pt x="295044" y="661582"/>
                </a:cubicBezTo>
                <a:close/>
                <a:moveTo>
                  <a:pt x="68277" y="588594"/>
                </a:moveTo>
                <a:cubicBezTo>
                  <a:pt x="55837" y="588594"/>
                  <a:pt x="45719" y="598708"/>
                  <a:pt x="45719" y="611140"/>
                </a:cubicBezTo>
                <a:lnTo>
                  <a:pt x="45719" y="633073"/>
                </a:lnTo>
                <a:cubicBezTo>
                  <a:pt x="45719" y="637045"/>
                  <a:pt x="48959" y="640281"/>
                  <a:pt x="52931" y="640281"/>
                </a:cubicBezTo>
                <a:lnTo>
                  <a:pt x="296841" y="640281"/>
                </a:lnTo>
                <a:cubicBezTo>
                  <a:pt x="300813" y="640281"/>
                  <a:pt x="304053" y="637045"/>
                  <a:pt x="304053" y="633073"/>
                </a:cubicBezTo>
                <a:lnTo>
                  <a:pt x="304053" y="611140"/>
                </a:lnTo>
                <a:cubicBezTo>
                  <a:pt x="304053" y="598708"/>
                  <a:pt x="293935" y="588594"/>
                  <a:pt x="281496" y="588594"/>
                </a:cubicBezTo>
                <a:close/>
                <a:moveTo>
                  <a:pt x="389798" y="339663"/>
                </a:moveTo>
                <a:cubicBezTo>
                  <a:pt x="445147" y="339663"/>
                  <a:pt x="490166" y="384683"/>
                  <a:pt x="490166" y="440027"/>
                </a:cubicBezTo>
                <a:cubicBezTo>
                  <a:pt x="490166" y="460628"/>
                  <a:pt x="483789" y="480474"/>
                  <a:pt x="472177" y="497192"/>
                </a:cubicBezTo>
                <a:cubicBezTo>
                  <a:pt x="482800" y="502654"/>
                  <a:pt x="490166" y="513603"/>
                  <a:pt x="490166" y="526345"/>
                </a:cubicBezTo>
                <a:lnTo>
                  <a:pt x="490166" y="533119"/>
                </a:lnTo>
                <a:cubicBezTo>
                  <a:pt x="490166" y="548755"/>
                  <a:pt x="479174" y="561823"/>
                  <a:pt x="464532" y="565154"/>
                </a:cubicBezTo>
                <a:lnTo>
                  <a:pt x="464532" y="672877"/>
                </a:lnTo>
                <a:lnTo>
                  <a:pt x="474188" y="672877"/>
                </a:lnTo>
                <a:cubicBezTo>
                  <a:pt x="497128" y="672877"/>
                  <a:pt x="515793" y="691542"/>
                  <a:pt x="515793" y="714481"/>
                </a:cubicBezTo>
                <a:lnTo>
                  <a:pt x="515793" y="743774"/>
                </a:lnTo>
                <a:cubicBezTo>
                  <a:pt x="515793" y="758829"/>
                  <a:pt x="503548" y="771074"/>
                  <a:pt x="488497" y="771074"/>
                </a:cubicBezTo>
                <a:lnTo>
                  <a:pt x="371654" y="771074"/>
                </a:lnTo>
                <a:cubicBezTo>
                  <a:pt x="365774" y="771074"/>
                  <a:pt x="361003" y="766303"/>
                  <a:pt x="361003" y="760423"/>
                </a:cubicBezTo>
                <a:cubicBezTo>
                  <a:pt x="361003" y="754543"/>
                  <a:pt x="365774" y="749773"/>
                  <a:pt x="371654" y="749773"/>
                </a:cubicBezTo>
                <a:lnTo>
                  <a:pt x="488497" y="749773"/>
                </a:lnTo>
                <a:cubicBezTo>
                  <a:pt x="491804" y="749773"/>
                  <a:pt x="494492" y="747085"/>
                  <a:pt x="494492" y="743774"/>
                </a:cubicBezTo>
                <a:lnTo>
                  <a:pt x="494492" y="714481"/>
                </a:lnTo>
                <a:cubicBezTo>
                  <a:pt x="494492" y="703282"/>
                  <a:pt x="485388" y="694178"/>
                  <a:pt x="474188" y="694178"/>
                </a:cubicBezTo>
                <a:lnTo>
                  <a:pt x="385537" y="694178"/>
                </a:lnTo>
                <a:cubicBezTo>
                  <a:pt x="379657" y="694178"/>
                  <a:pt x="374886" y="689407"/>
                  <a:pt x="374886" y="683528"/>
                </a:cubicBezTo>
                <a:cubicBezTo>
                  <a:pt x="374886" y="677648"/>
                  <a:pt x="379657" y="672877"/>
                  <a:pt x="385537" y="672877"/>
                </a:cubicBezTo>
                <a:lnTo>
                  <a:pt x="443230" y="672877"/>
                </a:lnTo>
                <a:lnTo>
                  <a:pt x="443230" y="566021"/>
                </a:lnTo>
                <a:lnTo>
                  <a:pt x="325573" y="566021"/>
                </a:lnTo>
                <a:cubicBezTo>
                  <a:pt x="319693" y="566021"/>
                  <a:pt x="314922" y="561254"/>
                  <a:pt x="314922" y="555370"/>
                </a:cubicBezTo>
                <a:cubicBezTo>
                  <a:pt x="314922" y="549491"/>
                  <a:pt x="319693" y="544720"/>
                  <a:pt x="325573" y="544720"/>
                </a:cubicBezTo>
                <a:lnTo>
                  <a:pt x="457264" y="544720"/>
                </a:lnTo>
                <a:cubicBezTo>
                  <a:pt x="463661" y="544720"/>
                  <a:pt x="468865" y="539512"/>
                  <a:pt x="468865" y="533119"/>
                </a:cubicBezTo>
                <a:lnTo>
                  <a:pt x="468865" y="526345"/>
                </a:lnTo>
                <a:cubicBezTo>
                  <a:pt x="468865" y="519956"/>
                  <a:pt x="463661" y="514756"/>
                  <a:pt x="457264" y="514756"/>
                </a:cubicBezTo>
                <a:lnTo>
                  <a:pt x="325573" y="514756"/>
                </a:lnTo>
                <a:cubicBezTo>
                  <a:pt x="319693" y="514756"/>
                  <a:pt x="314922" y="509985"/>
                  <a:pt x="314922" y="504101"/>
                </a:cubicBezTo>
                <a:cubicBezTo>
                  <a:pt x="314922" y="498225"/>
                  <a:pt x="319693" y="493455"/>
                  <a:pt x="325573" y="493455"/>
                </a:cubicBezTo>
                <a:lnTo>
                  <a:pt x="448200" y="493455"/>
                </a:lnTo>
                <a:cubicBezTo>
                  <a:pt x="448283" y="493343"/>
                  <a:pt x="448307" y="493212"/>
                  <a:pt x="448403" y="493105"/>
                </a:cubicBezTo>
                <a:cubicBezTo>
                  <a:pt x="461598" y="478538"/>
                  <a:pt x="468865" y="459686"/>
                  <a:pt x="468865" y="440027"/>
                </a:cubicBezTo>
                <a:cubicBezTo>
                  <a:pt x="468865" y="396430"/>
                  <a:pt x="433399" y="360964"/>
                  <a:pt x="389798" y="360964"/>
                </a:cubicBezTo>
                <a:cubicBezTo>
                  <a:pt x="383441" y="360964"/>
                  <a:pt x="377116" y="361720"/>
                  <a:pt x="371018" y="363202"/>
                </a:cubicBezTo>
                <a:cubicBezTo>
                  <a:pt x="365225" y="364602"/>
                  <a:pt x="359540" y="361087"/>
                  <a:pt x="358149" y="355382"/>
                </a:cubicBezTo>
                <a:cubicBezTo>
                  <a:pt x="356753" y="349662"/>
                  <a:pt x="360256" y="343901"/>
                  <a:pt x="365969" y="342513"/>
                </a:cubicBezTo>
                <a:cubicBezTo>
                  <a:pt x="373725" y="340621"/>
                  <a:pt x="381740" y="339663"/>
                  <a:pt x="389798" y="339663"/>
                </a:cubicBezTo>
                <a:close/>
                <a:moveTo>
                  <a:pt x="258123" y="21301"/>
                </a:moveTo>
                <a:cubicBezTo>
                  <a:pt x="127541" y="21301"/>
                  <a:pt x="21301" y="127533"/>
                  <a:pt x="21301" y="258115"/>
                </a:cubicBezTo>
                <a:cubicBezTo>
                  <a:pt x="21301" y="260612"/>
                  <a:pt x="21389" y="263089"/>
                  <a:pt x="21480" y="265562"/>
                </a:cubicBezTo>
                <a:lnTo>
                  <a:pt x="21544" y="267283"/>
                </a:lnTo>
                <a:lnTo>
                  <a:pt x="21341" y="268941"/>
                </a:lnTo>
                <a:lnTo>
                  <a:pt x="21301" y="412340"/>
                </a:lnTo>
                <a:cubicBezTo>
                  <a:pt x="21301" y="415040"/>
                  <a:pt x="22542" y="417016"/>
                  <a:pt x="23583" y="418200"/>
                </a:cubicBezTo>
                <a:cubicBezTo>
                  <a:pt x="24255" y="418701"/>
                  <a:pt x="28449" y="421119"/>
                  <a:pt x="31224" y="422721"/>
                </a:cubicBezTo>
                <a:cubicBezTo>
                  <a:pt x="35168" y="424999"/>
                  <a:pt x="38913" y="427161"/>
                  <a:pt x="41493" y="429094"/>
                </a:cubicBezTo>
                <a:lnTo>
                  <a:pt x="79607" y="453273"/>
                </a:lnTo>
                <a:cubicBezTo>
                  <a:pt x="88799" y="459105"/>
                  <a:pt x="94293" y="469096"/>
                  <a:pt x="94293" y="479989"/>
                </a:cubicBezTo>
                <a:lnTo>
                  <a:pt x="94293" y="567293"/>
                </a:lnTo>
                <a:lnTo>
                  <a:pt x="255475" y="567293"/>
                </a:lnTo>
                <a:lnTo>
                  <a:pt x="255475" y="500845"/>
                </a:lnTo>
                <a:cubicBezTo>
                  <a:pt x="255475" y="495657"/>
                  <a:pt x="255475" y="487833"/>
                  <a:pt x="325402" y="416896"/>
                </a:cubicBezTo>
                <a:cubicBezTo>
                  <a:pt x="326718" y="415561"/>
                  <a:pt x="327604" y="413903"/>
                  <a:pt x="327966" y="412114"/>
                </a:cubicBezTo>
                <a:cubicBezTo>
                  <a:pt x="329608" y="403948"/>
                  <a:pt x="327231" y="395563"/>
                  <a:pt x="321593" y="389473"/>
                </a:cubicBezTo>
                <a:lnTo>
                  <a:pt x="227952" y="330956"/>
                </a:lnTo>
                <a:cubicBezTo>
                  <a:pt x="220935" y="326559"/>
                  <a:pt x="216749" y="319001"/>
                  <a:pt x="216749" y="310736"/>
                </a:cubicBezTo>
                <a:lnTo>
                  <a:pt x="216749" y="294882"/>
                </a:lnTo>
                <a:cubicBezTo>
                  <a:pt x="212479" y="295462"/>
                  <a:pt x="208039" y="295864"/>
                  <a:pt x="203276" y="295864"/>
                </a:cubicBezTo>
                <a:cubicBezTo>
                  <a:pt x="151565" y="295864"/>
                  <a:pt x="109492" y="253790"/>
                  <a:pt x="109492" y="202075"/>
                </a:cubicBezTo>
                <a:cubicBezTo>
                  <a:pt x="109492" y="196195"/>
                  <a:pt x="114262" y="191425"/>
                  <a:pt x="120142" y="191425"/>
                </a:cubicBezTo>
                <a:cubicBezTo>
                  <a:pt x="126022" y="191425"/>
                  <a:pt x="130793" y="196195"/>
                  <a:pt x="130793" y="202075"/>
                </a:cubicBezTo>
                <a:cubicBezTo>
                  <a:pt x="130793" y="242042"/>
                  <a:pt x="163309" y="274562"/>
                  <a:pt x="203276" y="274562"/>
                </a:cubicBezTo>
                <a:cubicBezTo>
                  <a:pt x="229880" y="274562"/>
                  <a:pt x="246594" y="261216"/>
                  <a:pt x="252541" y="255475"/>
                </a:cubicBezTo>
                <a:cubicBezTo>
                  <a:pt x="257865" y="250343"/>
                  <a:pt x="265494" y="248463"/>
                  <a:pt x="272463" y="250542"/>
                </a:cubicBezTo>
                <a:lnTo>
                  <a:pt x="364319" y="277934"/>
                </a:lnTo>
                <a:cubicBezTo>
                  <a:pt x="365456" y="278299"/>
                  <a:pt x="366657" y="277719"/>
                  <a:pt x="367150" y="276657"/>
                </a:cubicBezTo>
                <a:lnTo>
                  <a:pt x="385318" y="237661"/>
                </a:lnTo>
                <a:cubicBezTo>
                  <a:pt x="388348" y="231145"/>
                  <a:pt x="389107" y="223695"/>
                  <a:pt x="387453" y="216694"/>
                </a:cubicBezTo>
                <a:cubicBezTo>
                  <a:pt x="385115" y="206806"/>
                  <a:pt x="378134" y="198513"/>
                  <a:pt x="368780" y="194518"/>
                </a:cubicBezTo>
                <a:lnTo>
                  <a:pt x="239040" y="139082"/>
                </a:lnTo>
                <a:cubicBezTo>
                  <a:pt x="236234" y="137480"/>
                  <a:pt x="224784" y="133254"/>
                  <a:pt x="215791" y="130248"/>
                </a:cubicBezTo>
                <a:cubicBezTo>
                  <a:pt x="210209" y="128384"/>
                  <a:pt x="207196" y="122353"/>
                  <a:pt x="209060" y="116779"/>
                </a:cubicBezTo>
                <a:cubicBezTo>
                  <a:pt x="210925" y="111197"/>
                  <a:pt x="216952" y="108164"/>
                  <a:pt x="222534" y="110044"/>
                </a:cubicBezTo>
                <a:cubicBezTo>
                  <a:pt x="224402" y="110669"/>
                  <a:pt x="230381" y="112696"/>
                  <a:pt x="236440" y="114962"/>
                </a:cubicBezTo>
                <a:lnTo>
                  <a:pt x="305965" y="27062"/>
                </a:lnTo>
                <a:cubicBezTo>
                  <a:pt x="295927" y="24176"/>
                  <a:pt x="290262" y="23456"/>
                  <a:pt x="290206" y="23448"/>
                </a:cubicBezTo>
                <a:cubicBezTo>
                  <a:pt x="279595" y="22021"/>
                  <a:pt x="268841" y="21301"/>
                  <a:pt x="258123" y="21301"/>
                </a:cubicBezTo>
                <a:close/>
                <a:moveTo>
                  <a:pt x="258123" y="0"/>
                </a:moveTo>
                <a:cubicBezTo>
                  <a:pt x="269799" y="0"/>
                  <a:pt x="281512" y="783"/>
                  <a:pt x="292937" y="2330"/>
                </a:cubicBezTo>
                <a:cubicBezTo>
                  <a:pt x="293069" y="2346"/>
                  <a:pt x="299573" y="3149"/>
                  <a:pt x="310867" y="5872"/>
                </a:cubicBezTo>
                <a:cubicBezTo>
                  <a:pt x="318023" y="7593"/>
                  <a:pt x="323736" y="12786"/>
                  <a:pt x="326149" y="19767"/>
                </a:cubicBezTo>
                <a:cubicBezTo>
                  <a:pt x="328574" y="26784"/>
                  <a:pt x="327278" y="34452"/>
                  <a:pt x="322675" y="40273"/>
                </a:cubicBezTo>
                <a:lnTo>
                  <a:pt x="256791" y="123573"/>
                </a:lnTo>
                <a:lnTo>
                  <a:pt x="377140" y="174926"/>
                </a:lnTo>
                <a:cubicBezTo>
                  <a:pt x="392693" y="181565"/>
                  <a:pt x="404294" y="195349"/>
                  <a:pt x="408182" y="211796"/>
                </a:cubicBezTo>
                <a:cubicBezTo>
                  <a:pt x="410925" y="223424"/>
                  <a:pt x="409665" y="235808"/>
                  <a:pt x="404624" y="246654"/>
                </a:cubicBezTo>
                <a:lnTo>
                  <a:pt x="386459" y="285650"/>
                </a:lnTo>
                <a:cubicBezTo>
                  <a:pt x="382523" y="294122"/>
                  <a:pt x="373924" y="299314"/>
                  <a:pt x="364907" y="299314"/>
                </a:cubicBezTo>
                <a:cubicBezTo>
                  <a:pt x="362689" y="299314"/>
                  <a:pt x="360443" y="299004"/>
                  <a:pt x="358240" y="298344"/>
                </a:cubicBezTo>
                <a:lnTo>
                  <a:pt x="266985" y="271135"/>
                </a:lnTo>
                <a:cubicBezTo>
                  <a:pt x="261236" y="276614"/>
                  <a:pt x="251536" y="284052"/>
                  <a:pt x="238050" y="289352"/>
                </a:cubicBezTo>
                <a:lnTo>
                  <a:pt x="238050" y="310736"/>
                </a:lnTo>
                <a:cubicBezTo>
                  <a:pt x="238050" y="311615"/>
                  <a:pt x="238500" y="312422"/>
                  <a:pt x="239247" y="312891"/>
                </a:cubicBezTo>
                <a:lnTo>
                  <a:pt x="335842" y="373574"/>
                </a:lnTo>
                <a:cubicBezTo>
                  <a:pt x="347117" y="384766"/>
                  <a:pt x="351979" y="400748"/>
                  <a:pt x="348850" y="416316"/>
                </a:cubicBezTo>
                <a:cubicBezTo>
                  <a:pt x="347665" y="422180"/>
                  <a:pt x="344807" y="427551"/>
                  <a:pt x="340573" y="431849"/>
                </a:cubicBezTo>
                <a:cubicBezTo>
                  <a:pt x="301501" y="471481"/>
                  <a:pt x="280518" y="495776"/>
                  <a:pt x="276773" y="502507"/>
                </a:cubicBezTo>
                <a:lnTo>
                  <a:pt x="276773" y="567293"/>
                </a:lnTo>
                <a:lnTo>
                  <a:pt x="281496" y="567293"/>
                </a:lnTo>
                <a:cubicBezTo>
                  <a:pt x="305679" y="567293"/>
                  <a:pt x="325350" y="586960"/>
                  <a:pt x="325350" y="611140"/>
                </a:cubicBezTo>
                <a:lnTo>
                  <a:pt x="325350" y="633073"/>
                </a:lnTo>
                <a:cubicBezTo>
                  <a:pt x="325350" y="638206"/>
                  <a:pt x="323879" y="642965"/>
                  <a:pt x="321490" y="647127"/>
                </a:cubicBezTo>
                <a:cubicBezTo>
                  <a:pt x="338335" y="656474"/>
                  <a:pt x="349772" y="674423"/>
                  <a:pt x="349772" y="695013"/>
                </a:cubicBezTo>
                <a:lnTo>
                  <a:pt x="349772" y="736717"/>
                </a:lnTo>
                <a:cubicBezTo>
                  <a:pt x="349772" y="755661"/>
                  <a:pt x="334359" y="771074"/>
                  <a:pt x="315415" y="771074"/>
                </a:cubicBezTo>
                <a:lnTo>
                  <a:pt x="34357" y="771074"/>
                </a:lnTo>
                <a:cubicBezTo>
                  <a:pt x="15413" y="771074"/>
                  <a:pt x="0" y="755661"/>
                  <a:pt x="0" y="736717"/>
                </a:cubicBezTo>
                <a:lnTo>
                  <a:pt x="0" y="695013"/>
                </a:lnTo>
                <a:cubicBezTo>
                  <a:pt x="0" y="674423"/>
                  <a:pt x="11438" y="656474"/>
                  <a:pt x="28282" y="647127"/>
                </a:cubicBezTo>
                <a:cubicBezTo>
                  <a:pt x="25893" y="642965"/>
                  <a:pt x="24422" y="638206"/>
                  <a:pt x="24422" y="633073"/>
                </a:cubicBezTo>
                <a:lnTo>
                  <a:pt x="24422" y="611140"/>
                </a:lnTo>
                <a:cubicBezTo>
                  <a:pt x="24422" y="586960"/>
                  <a:pt x="44093" y="567293"/>
                  <a:pt x="68277" y="567293"/>
                </a:cubicBezTo>
                <a:lnTo>
                  <a:pt x="72992" y="567293"/>
                </a:lnTo>
                <a:lnTo>
                  <a:pt x="72992" y="479989"/>
                </a:lnTo>
                <a:cubicBezTo>
                  <a:pt x="72992" y="476427"/>
                  <a:pt x="71195" y="473167"/>
                  <a:pt x="68193" y="471259"/>
                </a:cubicBezTo>
                <a:lnTo>
                  <a:pt x="28811" y="446216"/>
                </a:lnTo>
                <a:cubicBezTo>
                  <a:pt x="27424" y="445115"/>
                  <a:pt x="23623" y="442929"/>
                  <a:pt x="20574" y="441167"/>
                </a:cubicBezTo>
                <a:cubicBezTo>
                  <a:pt x="13915" y="437323"/>
                  <a:pt x="10038" y="435021"/>
                  <a:pt x="7705" y="432401"/>
                </a:cubicBezTo>
                <a:cubicBezTo>
                  <a:pt x="2695" y="426700"/>
                  <a:pt x="0" y="419624"/>
                  <a:pt x="0" y="412340"/>
                </a:cubicBezTo>
                <a:lnTo>
                  <a:pt x="0" y="269076"/>
                </a:lnTo>
                <a:cubicBezTo>
                  <a:pt x="0" y="268154"/>
                  <a:pt x="83" y="267267"/>
                  <a:pt x="195" y="266381"/>
                </a:cubicBezTo>
                <a:lnTo>
                  <a:pt x="195" y="266333"/>
                </a:lnTo>
                <a:cubicBezTo>
                  <a:pt x="95" y="263598"/>
                  <a:pt x="0" y="260874"/>
                  <a:pt x="0" y="258115"/>
                </a:cubicBezTo>
                <a:cubicBezTo>
                  <a:pt x="0" y="115793"/>
                  <a:pt x="115793" y="0"/>
                  <a:pt x="258123" y="0"/>
                </a:cubicBezTo>
                <a:close/>
              </a:path>
            </a:pathLst>
          </a:custGeom>
          <a:solidFill>
            <a:schemeClr val="accent1"/>
          </a:solidFill>
          <a:ln w="9525" cap="flat">
            <a:noFill/>
            <a:prstDash val="solid"/>
            <a:miter/>
          </a:ln>
        </p:spPr>
        <p:txBody>
          <a:bodyPr wrap="square" rtlCol="0" anchor="ctr">
            <a:noAutofit/>
          </a:bodyPr>
          <a:lstStyle/>
          <a:p>
            <a:endParaRPr lang="en-US">
              <a:latin typeface="Roboto" panose="02000000000000000000" pitchFamily="2" charset="0"/>
              <a:ea typeface="Roboto" panose="02000000000000000000" pitchFamily="2" charset="0"/>
              <a:cs typeface="Roboto" panose="02000000000000000000" pitchFamily="2" charset="0"/>
            </a:endParaRPr>
          </a:p>
        </p:txBody>
      </p:sp>
      <p:sp>
        <p:nvSpPr>
          <p:cNvPr id="16" name="Freeform 15">
            <a:extLst>
              <a:ext uri="{FF2B5EF4-FFF2-40B4-BE49-F238E27FC236}">
                <a16:creationId xmlns:a16="http://schemas.microsoft.com/office/drawing/2014/main" id="{4740AE69-1951-6C56-221C-38B6722776D8}"/>
              </a:ext>
            </a:extLst>
          </p:cNvPr>
          <p:cNvSpPr/>
          <p:nvPr/>
        </p:nvSpPr>
        <p:spPr>
          <a:xfrm>
            <a:off x="14645102" y="10044760"/>
            <a:ext cx="1269007" cy="1269381"/>
          </a:xfrm>
          <a:custGeom>
            <a:avLst/>
            <a:gdLst>
              <a:gd name="connsiteX0" fmla="*/ 362821 w 725415"/>
              <a:gd name="connsiteY0" fmla="*/ 377872 h 725629"/>
              <a:gd name="connsiteX1" fmla="*/ 268107 w 725415"/>
              <a:gd name="connsiteY1" fmla="*/ 472583 h 725629"/>
              <a:gd name="connsiteX2" fmla="*/ 256502 w 725415"/>
              <a:gd name="connsiteY2" fmla="*/ 474892 h 725629"/>
              <a:gd name="connsiteX3" fmla="*/ 249926 w 725415"/>
              <a:gd name="connsiteY3" fmla="*/ 465053 h 725629"/>
              <a:gd name="connsiteX4" fmla="*/ 249926 w 725415"/>
              <a:gd name="connsiteY4" fmla="*/ 399885 h 725629"/>
              <a:gd name="connsiteX5" fmla="*/ 86418 w 725415"/>
              <a:gd name="connsiteY5" fmla="*/ 563393 h 725629"/>
              <a:gd name="connsiteX6" fmla="*/ 121332 w 725415"/>
              <a:gd name="connsiteY6" fmla="*/ 604306 h 725629"/>
              <a:gd name="connsiteX7" fmla="*/ 362817 w 725415"/>
              <a:gd name="connsiteY7" fmla="*/ 704332 h 725629"/>
              <a:gd name="connsiteX8" fmla="*/ 596598 w 725415"/>
              <a:gd name="connsiteY8" fmla="*/ 611653 h 725629"/>
              <a:gd name="connsiteX9" fmla="*/ 544589 w 725415"/>
              <a:gd name="connsiteY9" fmla="*/ 348671 h 725629"/>
              <a:gd name="connsiteX10" fmla="*/ 558726 w 725415"/>
              <a:gd name="connsiteY10" fmla="*/ 362812 h 725629"/>
              <a:gd name="connsiteX11" fmla="*/ 544589 w 725415"/>
              <a:gd name="connsiteY11" fmla="*/ 376949 h 725629"/>
              <a:gd name="connsiteX12" fmla="*/ 530448 w 725415"/>
              <a:gd name="connsiteY12" fmla="*/ 362812 h 725629"/>
              <a:gd name="connsiteX13" fmla="*/ 544589 w 725415"/>
              <a:gd name="connsiteY13" fmla="*/ 348671 h 725629"/>
              <a:gd name="connsiteX14" fmla="*/ 612751 w 725415"/>
              <a:gd name="connsiteY14" fmla="*/ 303230 h 725629"/>
              <a:gd name="connsiteX15" fmla="*/ 626888 w 725415"/>
              <a:gd name="connsiteY15" fmla="*/ 317371 h 725629"/>
              <a:gd name="connsiteX16" fmla="*/ 612751 w 725415"/>
              <a:gd name="connsiteY16" fmla="*/ 331508 h 725629"/>
              <a:gd name="connsiteX17" fmla="*/ 598610 w 725415"/>
              <a:gd name="connsiteY17" fmla="*/ 317371 h 725629"/>
              <a:gd name="connsiteX18" fmla="*/ 612751 w 725415"/>
              <a:gd name="connsiteY18" fmla="*/ 303230 h 725629"/>
              <a:gd name="connsiteX19" fmla="*/ 536058 w 725415"/>
              <a:gd name="connsiteY19" fmla="*/ 297486 h 725629"/>
              <a:gd name="connsiteX20" fmla="*/ 551117 w 725415"/>
              <a:gd name="connsiteY20" fmla="*/ 297486 h 725629"/>
              <a:gd name="connsiteX21" fmla="*/ 620277 w 725415"/>
              <a:gd name="connsiteY21" fmla="*/ 366642 h 725629"/>
              <a:gd name="connsiteX22" fmla="*/ 620277 w 725415"/>
              <a:gd name="connsiteY22" fmla="*/ 381705 h 725629"/>
              <a:gd name="connsiteX23" fmla="*/ 612743 w 725415"/>
              <a:gd name="connsiteY23" fmla="*/ 384826 h 725629"/>
              <a:gd name="connsiteX24" fmla="*/ 605218 w 725415"/>
              <a:gd name="connsiteY24" fmla="*/ 381705 h 725629"/>
              <a:gd name="connsiteX25" fmla="*/ 536058 w 725415"/>
              <a:gd name="connsiteY25" fmla="*/ 312545 h 725629"/>
              <a:gd name="connsiteX26" fmla="*/ 536058 w 725415"/>
              <a:gd name="connsiteY26" fmla="*/ 297486 h 725629"/>
              <a:gd name="connsiteX27" fmla="*/ 611669 w 725415"/>
              <a:gd name="connsiteY27" fmla="*/ 129068 h 725629"/>
              <a:gd name="connsiteX28" fmla="*/ 377905 w 725415"/>
              <a:gd name="connsiteY28" fmla="*/ 362836 h 725629"/>
              <a:gd name="connsiteX29" fmla="*/ 611654 w 725415"/>
              <a:gd name="connsiteY29" fmla="*/ 596585 h 725629"/>
              <a:gd name="connsiteX30" fmla="*/ 611669 w 725415"/>
              <a:gd name="connsiteY30" fmla="*/ 129068 h 725629"/>
              <a:gd name="connsiteX31" fmla="*/ 113993 w 725415"/>
              <a:gd name="connsiteY31" fmla="*/ 129048 h 725629"/>
              <a:gd name="connsiteX32" fmla="*/ 74285 w 725415"/>
              <a:gd name="connsiteY32" fmla="*/ 545407 h 725629"/>
              <a:gd name="connsiteX33" fmla="*/ 253047 w 725415"/>
              <a:gd name="connsiteY33" fmla="*/ 366641 h 725629"/>
              <a:gd name="connsiteX34" fmla="*/ 264656 w 725415"/>
              <a:gd name="connsiteY34" fmla="*/ 364335 h 725629"/>
              <a:gd name="connsiteX35" fmla="*/ 271228 w 725415"/>
              <a:gd name="connsiteY35" fmla="*/ 374171 h 725629"/>
              <a:gd name="connsiteX36" fmla="*/ 271228 w 725415"/>
              <a:gd name="connsiteY36" fmla="*/ 439343 h 725629"/>
              <a:gd name="connsiteX37" fmla="*/ 347762 w 725415"/>
              <a:gd name="connsiteY37" fmla="*/ 362812 h 725629"/>
              <a:gd name="connsiteX38" fmla="*/ 373496 w 725415"/>
              <a:gd name="connsiteY38" fmla="*/ 21560 h 725629"/>
              <a:gd name="connsiteX39" fmla="*/ 373496 w 725415"/>
              <a:gd name="connsiteY39" fmla="*/ 337078 h 725629"/>
              <a:gd name="connsiteX40" fmla="*/ 596598 w 725415"/>
              <a:gd name="connsiteY40" fmla="*/ 113980 h 725629"/>
              <a:gd name="connsiteX41" fmla="*/ 373496 w 725415"/>
              <a:gd name="connsiteY41" fmla="*/ 21560 h 725629"/>
              <a:gd name="connsiteX42" fmla="*/ 352195 w 725415"/>
              <a:gd name="connsiteY42" fmla="*/ 21560 h 725629"/>
              <a:gd name="connsiteX43" fmla="*/ 129045 w 725415"/>
              <a:gd name="connsiteY43" fmla="*/ 113976 h 725629"/>
              <a:gd name="connsiteX44" fmla="*/ 352195 w 725415"/>
              <a:gd name="connsiteY44" fmla="*/ 337126 h 725629"/>
              <a:gd name="connsiteX45" fmla="*/ 362821 w 725415"/>
              <a:gd name="connsiteY45" fmla="*/ 0 h 725629"/>
              <a:gd name="connsiteX46" fmla="*/ 611661 w 725415"/>
              <a:gd name="connsiteY46" fmla="*/ 98921 h 725629"/>
              <a:gd name="connsiteX47" fmla="*/ 666564 w 725415"/>
              <a:gd name="connsiteY47" fmla="*/ 44014 h 725629"/>
              <a:gd name="connsiteX48" fmla="*/ 646830 w 725415"/>
              <a:gd name="connsiteY48" fmla="*/ 44014 h 725629"/>
              <a:gd name="connsiteX49" fmla="*/ 636179 w 725415"/>
              <a:gd name="connsiteY49" fmla="*/ 33363 h 725629"/>
              <a:gd name="connsiteX50" fmla="*/ 646830 w 725415"/>
              <a:gd name="connsiteY50" fmla="*/ 22717 h 725629"/>
              <a:gd name="connsiteX51" fmla="*/ 692263 w 725415"/>
              <a:gd name="connsiteY51" fmla="*/ 22717 h 725629"/>
              <a:gd name="connsiteX52" fmla="*/ 702917 w 725415"/>
              <a:gd name="connsiteY52" fmla="*/ 33363 h 725629"/>
              <a:gd name="connsiteX53" fmla="*/ 702917 w 725415"/>
              <a:gd name="connsiteY53" fmla="*/ 78808 h 725629"/>
              <a:gd name="connsiteX54" fmla="*/ 692263 w 725415"/>
              <a:gd name="connsiteY54" fmla="*/ 89459 h 725629"/>
              <a:gd name="connsiteX55" fmla="*/ 681616 w 725415"/>
              <a:gd name="connsiteY55" fmla="*/ 78808 h 725629"/>
              <a:gd name="connsiteX56" fmla="*/ 681616 w 725415"/>
              <a:gd name="connsiteY56" fmla="*/ 59081 h 725629"/>
              <a:gd name="connsiteX57" fmla="*/ 626713 w 725415"/>
              <a:gd name="connsiteY57" fmla="*/ 113988 h 725629"/>
              <a:gd name="connsiteX58" fmla="*/ 626709 w 725415"/>
              <a:gd name="connsiteY58" fmla="*/ 113988 h 725629"/>
              <a:gd name="connsiteX59" fmla="*/ 619374 w 725415"/>
              <a:gd name="connsiteY59" fmla="*/ 619365 h 725629"/>
              <a:gd name="connsiteX60" fmla="*/ 362821 w 725415"/>
              <a:gd name="connsiteY60" fmla="*/ 725629 h 725629"/>
              <a:gd name="connsiteX61" fmla="*/ 106272 w 725415"/>
              <a:gd name="connsiteY61" fmla="*/ 619365 h 725629"/>
              <a:gd name="connsiteX62" fmla="*/ 71180 w 725415"/>
              <a:gd name="connsiteY62" fmla="*/ 578632 h 725629"/>
              <a:gd name="connsiteX63" fmla="*/ 18181 w 725415"/>
              <a:gd name="connsiteY63" fmla="*/ 631630 h 725629"/>
              <a:gd name="connsiteX64" fmla="*/ 10652 w 725415"/>
              <a:gd name="connsiteY64" fmla="*/ 634751 h 725629"/>
              <a:gd name="connsiteX65" fmla="*/ 3122 w 725415"/>
              <a:gd name="connsiteY65" fmla="*/ 631630 h 725629"/>
              <a:gd name="connsiteX66" fmla="*/ 3122 w 725415"/>
              <a:gd name="connsiteY66" fmla="*/ 616571 h 725629"/>
              <a:gd name="connsiteX67" fmla="*/ 58828 w 725415"/>
              <a:gd name="connsiteY67" fmla="*/ 560865 h 725629"/>
              <a:gd name="connsiteX68" fmla="*/ 106272 w 725415"/>
              <a:gd name="connsiteY68" fmla="*/ 106268 h 725629"/>
              <a:gd name="connsiteX69" fmla="*/ 362821 w 725415"/>
              <a:gd name="connsiteY69" fmla="*/ 0 h 725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725415" h="725629">
                <a:moveTo>
                  <a:pt x="362821" y="377872"/>
                </a:moveTo>
                <a:lnTo>
                  <a:pt x="268107" y="472583"/>
                </a:lnTo>
                <a:cubicBezTo>
                  <a:pt x="265070" y="475628"/>
                  <a:pt x="260486" y="476550"/>
                  <a:pt x="256502" y="474892"/>
                </a:cubicBezTo>
                <a:cubicBezTo>
                  <a:pt x="252523" y="473242"/>
                  <a:pt x="249926" y="469358"/>
                  <a:pt x="249926" y="465053"/>
                </a:cubicBezTo>
                <a:lnTo>
                  <a:pt x="249926" y="399885"/>
                </a:lnTo>
                <a:lnTo>
                  <a:pt x="86418" y="563393"/>
                </a:lnTo>
                <a:cubicBezTo>
                  <a:pt x="96819" y="577705"/>
                  <a:pt x="108431" y="591409"/>
                  <a:pt x="121332" y="604306"/>
                </a:cubicBezTo>
                <a:cubicBezTo>
                  <a:pt x="185836" y="668810"/>
                  <a:pt x="271593" y="704332"/>
                  <a:pt x="362817" y="704332"/>
                </a:cubicBezTo>
                <a:cubicBezTo>
                  <a:pt x="450479" y="704332"/>
                  <a:pt x="533040" y="671450"/>
                  <a:pt x="596598" y="611653"/>
                </a:cubicBezTo>
                <a:close/>
                <a:moveTo>
                  <a:pt x="544589" y="348671"/>
                </a:moveTo>
                <a:cubicBezTo>
                  <a:pt x="552397" y="348671"/>
                  <a:pt x="558726" y="355000"/>
                  <a:pt x="558726" y="362812"/>
                </a:cubicBezTo>
                <a:cubicBezTo>
                  <a:pt x="558726" y="370620"/>
                  <a:pt x="552397" y="376949"/>
                  <a:pt x="544589" y="376949"/>
                </a:cubicBezTo>
                <a:cubicBezTo>
                  <a:pt x="536781" y="376949"/>
                  <a:pt x="530448" y="370620"/>
                  <a:pt x="530448" y="362812"/>
                </a:cubicBezTo>
                <a:cubicBezTo>
                  <a:pt x="530448" y="355000"/>
                  <a:pt x="536781" y="348671"/>
                  <a:pt x="544589" y="348671"/>
                </a:cubicBezTo>
                <a:close/>
                <a:moveTo>
                  <a:pt x="612751" y="303230"/>
                </a:moveTo>
                <a:cubicBezTo>
                  <a:pt x="620559" y="303230"/>
                  <a:pt x="626888" y="309559"/>
                  <a:pt x="626888" y="317371"/>
                </a:cubicBezTo>
                <a:cubicBezTo>
                  <a:pt x="626888" y="325179"/>
                  <a:pt x="620559" y="331508"/>
                  <a:pt x="612751" y="331508"/>
                </a:cubicBezTo>
                <a:cubicBezTo>
                  <a:pt x="604943" y="331508"/>
                  <a:pt x="598610" y="325179"/>
                  <a:pt x="598610" y="317371"/>
                </a:cubicBezTo>
                <a:cubicBezTo>
                  <a:pt x="598610" y="309559"/>
                  <a:pt x="604943" y="303230"/>
                  <a:pt x="612751" y="303230"/>
                </a:cubicBezTo>
                <a:close/>
                <a:moveTo>
                  <a:pt x="536058" y="297486"/>
                </a:moveTo>
                <a:cubicBezTo>
                  <a:pt x="540216" y="293323"/>
                  <a:pt x="546955" y="293323"/>
                  <a:pt x="551117" y="297486"/>
                </a:cubicBezTo>
                <a:lnTo>
                  <a:pt x="620277" y="366642"/>
                </a:lnTo>
                <a:cubicBezTo>
                  <a:pt x="624436" y="370804"/>
                  <a:pt x="624436" y="377543"/>
                  <a:pt x="620277" y="381705"/>
                </a:cubicBezTo>
                <a:cubicBezTo>
                  <a:pt x="618194" y="383784"/>
                  <a:pt x="615471" y="384826"/>
                  <a:pt x="612743" y="384826"/>
                </a:cubicBezTo>
                <a:cubicBezTo>
                  <a:pt x="610016" y="384826"/>
                  <a:pt x="607297" y="383784"/>
                  <a:pt x="605218" y="381705"/>
                </a:cubicBezTo>
                <a:lnTo>
                  <a:pt x="536058" y="312545"/>
                </a:lnTo>
                <a:cubicBezTo>
                  <a:pt x="531895" y="308383"/>
                  <a:pt x="531895" y="301644"/>
                  <a:pt x="536058" y="297486"/>
                </a:cubicBezTo>
                <a:close/>
                <a:moveTo>
                  <a:pt x="611669" y="129068"/>
                </a:moveTo>
                <a:lnTo>
                  <a:pt x="377905" y="362836"/>
                </a:lnTo>
                <a:lnTo>
                  <a:pt x="611654" y="596585"/>
                </a:lnTo>
                <a:cubicBezTo>
                  <a:pt x="734889" y="465494"/>
                  <a:pt x="734897" y="260167"/>
                  <a:pt x="611669" y="129068"/>
                </a:cubicBezTo>
                <a:close/>
                <a:moveTo>
                  <a:pt x="113993" y="129048"/>
                </a:moveTo>
                <a:cubicBezTo>
                  <a:pt x="5825" y="244097"/>
                  <a:pt x="-7410" y="416336"/>
                  <a:pt x="74285" y="545407"/>
                </a:cubicBezTo>
                <a:lnTo>
                  <a:pt x="253047" y="366641"/>
                </a:lnTo>
                <a:cubicBezTo>
                  <a:pt x="256089" y="363600"/>
                  <a:pt x="260676" y="362677"/>
                  <a:pt x="264656" y="364335"/>
                </a:cubicBezTo>
                <a:cubicBezTo>
                  <a:pt x="268636" y="365985"/>
                  <a:pt x="271228" y="369865"/>
                  <a:pt x="271228" y="374171"/>
                </a:cubicBezTo>
                <a:lnTo>
                  <a:pt x="271228" y="439343"/>
                </a:lnTo>
                <a:lnTo>
                  <a:pt x="347762" y="362812"/>
                </a:lnTo>
                <a:close/>
                <a:moveTo>
                  <a:pt x="373496" y="21560"/>
                </a:moveTo>
                <a:lnTo>
                  <a:pt x="373496" y="337078"/>
                </a:lnTo>
                <a:lnTo>
                  <a:pt x="596598" y="113980"/>
                </a:lnTo>
                <a:cubicBezTo>
                  <a:pt x="535628" y="56616"/>
                  <a:pt x="457166" y="24116"/>
                  <a:pt x="373496" y="21560"/>
                </a:cubicBezTo>
                <a:close/>
                <a:moveTo>
                  <a:pt x="352195" y="21560"/>
                </a:moveTo>
                <a:cubicBezTo>
                  <a:pt x="268504" y="24104"/>
                  <a:pt x="190026" y="56604"/>
                  <a:pt x="129045" y="113976"/>
                </a:cubicBezTo>
                <a:lnTo>
                  <a:pt x="352195" y="337126"/>
                </a:lnTo>
                <a:close/>
                <a:moveTo>
                  <a:pt x="362821" y="0"/>
                </a:moveTo>
                <a:cubicBezTo>
                  <a:pt x="456172" y="0"/>
                  <a:pt x="544072" y="35104"/>
                  <a:pt x="611661" y="98921"/>
                </a:cubicBezTo>
                <a:lnTo>
                  <a:pt x="666564" y="44014"/>
                </a:lnTo>
                <a:lnTo>
                  <a:pt x="646830" y="44014"/>
                </a:lnTo>
                <a:cubicBezTo>
                  <a:pt x="640950" y="44014"/>
                  <a:pt x="636179" y="39243"/>
                  <a:pt x="636179" y="33363"/>
                </a:cubicBezTo>
                <a:cubicBezTo>
                  <a:pt x="636179" y="27487"/>
                  <a:pt x="640950" y="22717"/>
                  <a:pt x="646830" y="22717"/>
                </a:cubicBezTo>
                <a:lnTo>
                  <a:pt x="692263" y="22717"/>
                </a:lnTo>
                <a:cubicBezTo>
                  <a:pt x="698146" y="22717"/>
                  <a:pt x="702917" y="27487"/>
                  <a:pt x="702917" y="33363"/>
                </a:cubicBezTo>
                <a:lnTo>
                  <a:pt x="702917" y="78808"/>
                </a:lnTo>
                <a:cubicBezTo>
                  <a:pt x="702917" y="84688"/>
                  <a:pt x="698146" y="89459"/>
                  <a:pt x="692263" y="89459"/>
                </a:cubicBezTo>
                <a:cubicBezTo>
                  <a:pt x="686387" y="89459"/>
                  <a:pt x="681616" y="84688"/>
                  <a:pt x="681616" y="78808"/>
                </a:cubicBezTo>
                <a:lnTo>
                  <a:pt x="681616" y="59081"/>
                </a:lnTo>
                <a:lnTo>
                  <a:pt x="626713" y="113988"/>
                </a:lnTo>
                <a:lnTo>
                  <a:pt x="626709" y="113988"/>
                </a:lnTo>
                <a:cubicBezTo>
                  <a:pt x="760686" y="255980"/>
                  <a:pt x="758309" y="480426"/>
                  <a:pt x="619374" y="619365"/>
                </a:cubicBezTo>
                <a:cubicBezTo>
                  <a:pt x="550843" y="687889"/>
                  <a:pt x="459730" y="725629"/>
                  <a:pt x="362821" y="725629"/>
                </a:cubicBezTo>
                <a:cubicBezTo>
                  <a:pt x="265908" y="725629"/>
                  <a:pt x="174796" y="687889"/>
                  <a:pt x="106272" y="619365"/>
                </a:cubicBezTo>
                <a:cubicBezTo>
                  <a:pt x="93392" y="606480"/>
                  <a:pt x="81715" y="592848"/>
                  <a:pt x="71180" y="578632"/>
                </a:cubicBezTo>
                <a:lnTo>
                  <a:pt x="18181" y="631630"/>
                </a:lnTo>
                <a:cubicBezTo>
                  <a:pt x="16102" y="633709"/>
                  <a:pt x="13375" y="634751"/>
                  <a:pt x="10652" y="634751"/>
                </a:cubicBezTo>
                <a:cubicBezTo>
                  <a:pt x="7924" y="634751"/>
                  <a:pt x="5201" y="633709"/>
                  <a:pt x="3122" y="631630"/>
                </a:cubicBezTo>
                <a:cubicBezTo>
                  <a:pt x="-1041" y="627468"/>
                  <a:pt x="-1041" y="620733"/>
                  <a:pt x="3122" y="616571"/>
                </a:cubicBezTo>
                <a:lnTo>
                  <a:pt x="58828" y="560865"/>
                </a:lnTo>
                <a:cubicBezTo>
                  <a:pt x="-32821" y="420256"/>
                  <a:pt x="-17034" y="229571"/>
                  <a:pt x="106272" y="106268"/>
                </a:cubicBezTo>
                <a:cubicBezTo>
                  <a:pt x="174796" y="37740"/>
                  <a:pt x="265908" y="0"/>
                  <a:pt x="362821" y="0"/>
                </a:cubicBezTo>
                <a:close/>
              </a:path>
            </a:pathLst>
          </a:custGeom>
          <a:solidFill>
            <a:schemeClr val="accent1"/>
          </a:solidFill>
          <a:ln w="9525" cap="flat">
            <a:noFill/>
            <a:prstDash val="solid"/>
            <a:miter/>
          </a:ln>
        </p:spPr>
        <p:txBody>
          <a:bodyPr wrap="square" rtlCol="0" anchor="ctr">
            <a:noAutofit/>
          </a:bodyPr>
          <a:lstStyle/>
          <a:p>
            <a:endParaRPr lang="en-US">
              <a:latin typeface="Roboto" panose="02000000000000000000" pitchFamily="2" charset="0"/>
              <a:ea typeface="Roboto" panose="02000000000000000000" pitchFamily="2" charset="0"/>
              <a:cs typeface="Roboto" panose="02000000000000000000" pitchFamily="2" charset="0"/>
            </a:endParaRPr>
          </a:p>
        </p:txBody>
      </p:sp>
      <p:sp>
        <p:nvSpPr>
          <p:cNvPr id="4" name="TextBox 3">
            <a:extLst>
              <a:ext uri="{FF2B5EF4-FFF2-40B4-BE49-F238E27FC236}">
                <a16:creationId xmlns:a16="http://schemas.microsoft.com/office/drawing/2014/main" id="{B349271A-6F8C-A44F-544E-4E8842F84F6E}"/>
              </a:ext>
            </a:extLst>
          </p:cNvPr>
          <p:cNvSpPr txBox="1"/>
          <p:nvPr/>
        </p:nvSpPr>
        <p:spPr>
          <a:xfrm>
            <a:off x="16717457" y="1380018"/>
            <a:ext cx="5871499" cy="1530740"/>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solidFill>
                  <a:schemeClr val="accent3"/>
                </a:solidFill>
              </a:rPr>
              <a:t>Collaborative Partnership</a:t>
            </a:r>
          </a:p>
        </p:txBody>
      </p:sp>
      <p:sp>
        <p:nvSpPr>
          <p:cNvPr id="5" name="TextBox 4">
            <a:extLst>
              <a:ext uri="{FF2B5EF4-FFF2-40B4-BE49-F238E27FC236}">
                <a16:creationId xmlns:a16="http://schemas.microsoft.com/office/drawing/2014/main" id="{C51561D2-5386-739C-6114-60424D35D1DE}"/>
              </a:ext>
            </a:extLst>
          </p:cNvPr>
          <p:cNvSpPr txBox="1"/>
          <p:nvPr/>
        </p:nvSpPr>
        <p:spPr>
          <a:xfrm>
            <a:off x="16717457" y="3943418"/>
            <a:ext cx="5871499"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solidFill>
                  <a:schemeClr val="accent3"/>
                </a:solidFill>
              </a:rPr>
              <a:t>Creative Innovation</a:t>
            </a:r>
          </a:p>
        </p:txBody>
      </p:sp>
      <p:sp>
        <p:nvSpPr>
          <p:cNvPr id="6" name="TextBox 5">
            <a:extLst>
              <a:ext uri="{FF2B5EF4-FFF2-40B4-BE49-F238E27FC236}">
                <a16:creationId xmlns:a16="http://schemas.microsoft.com/office/drawing/2014/main" id="{9FAC6514-C5FA-8002-84FC-E17E2DED50C5}"/>
              </a:ext>
            </a:extLst>
          </p:cNvPr>
          <p:cNvSpPr txBox="1"/>
          <p:nvPr/>
        </p:nvSpPr>
        <p:spPr>
          <a:xfrm>
            <a:off x="16717457" y="6035075"/>
            <a:ext cx="5871499"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solidFill>
                  <a:schemeClr val="accent3"/>
                </a:solidFill>
              </a:rPr>
              <a:t>Agile Adaptability</a:t>
            </a:r>
          </a:p>
        </p:txBody>
      </p:sp>
      <p:sp>
        <p:nvSpPr>
          <p:cNvPr id="7" name="TextBox 6">
            <a:extLst>
              <a:ext uri="{FF2B5EF4-FFF2-40B4-BE49-F238E27FC236}">
                <a16:creationId xmlns:a16="http://schemas.microsoft.com/office/drawing/2014/main" id="{92A9256A-721A-43F1-7965-E7059E39C259}"/>
              </a:ext>
            </a:extLst>
          </p:cNvPr>
          <p:cNvSpPr txBox="1"/>
          <p:nvPr/>
        </p:nvSpPr>
        <p:spPr>
          <a:xfrm>
            <a:off x="16717457" y="8194833"/>
            <a:ext cx="5871499"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solidFill>
                  <a:schemeClr val="accent3"/>
                </a:solidFill>
              </a:rPr>
              <a:t>Strategic Insights</a:t>
            </a:r>
          </a:p>
        </p:txBody>
      </p:sp>
      <p:sp>
        <p:nvSpPr>
          <p:cNvPr id="8" name="TextBox 7">
            <a:extLst>
              <a:ext uri="{FF2B5EF4-FFF2-40B4-BE49-F238E27FC236}">
                <a16:creationId xmlns:a16="http://schemas.microsoft.com/office/drawing/2014/main" id="{3AD6087A-8B7C-10DB-DD09-9405CCE73658}"/>
              </a:ext>
            </a:extLst>
          </p:cNvPr>
          <p:cNvSpPr txBox="1"/>
          <p:nvPr/>
        </p:nvSpPr>
        <p:spPr>
          <a:xfrm>
            <a:off x="16717457" y="9914080"/>
            <a:ext cx="5871499" cy="1530740"/>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solidFill>
                  <a:schemeClr val="accent3"/>
                </a:solidFill>
              </a:rPr>
              <a:t>Data-Driven Decision Making</a:t>
            </a:r>
          </a:p>
        </p:txBody>
      </p:sp>
      <p:sp>
        <p:nvSpPr>
          <p:cNvPr id="3" name="TextBox 2">
            <a:extLst>
              <a:ext uri="{FF2B5EF4-FFF2-40B4-BE49-F238E27FC236}">
                <a16:creationId xmlns:a16="http://schemas.microsoft.com/office/drawing/2014/main" id="{6144213E-336B-B924-4908-08928398C197}"/>
              </a:ext>
            </a:extLst>
          </p:cNvPr>
          <p:cNvSpPr txBox="1"/>
          <p:nvPr/>
        </p:nvSpPr>
        <p:spPr>
          <a:xfrm>
            <a:off x="3511164" y="9769514"/>
            <a:ext cx="8536408" cy="2608086"/>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At Magic Coat Creative Agency, our approach is centered on collaboration, innovation, and a relentless pursuit of excellence in all that we do.</a:t>
            </a:r>
          </a:p>
        </p:txBody>
      </p:sp>
      <p:sp>
        <p:nvSpPr>
          <p:cNvPr id="2" name="TextBox 1">
            <a:extLst>
              <a:ext uri="{FF2B5EF4-FFF2-40B4-BE49-F238E27FC236}">
                <a16:creationId xmlns:a16="http://schemas.microsoft.com/office/drawing/2014/main" id="{729A1E2E-5D70-833D-FD6E-057BEE7A28A2}"/>
              </a:ext>
            </a:extLst>
          </p:cNvPr>
          <p:cNvSpPr txBox="1"/>
          <p:nvPr/>
        </p:nvSpPr>
        <p:spPr>
          <a:xfrm>
            <a:off x="3511165" y="8194833"/>
            <a:ext cx="8536412" cy="1306127"/>
          </a:xfrm>
          <a:prstGeom prst="rect">
            <a:avLst/>
          </a:prstGeom>
          <a:noFill/>
        </p:spPr>
        <p:txBody>
          <a:bodyPr wrap="square" rtlCol="0" anchor="b">
            <a:spAutoFit/>
          </a:bodyPr>
          <a:lstStyle>
            <a:defPPr>
              <a:defRPr lang="en-US"/>
            </a:defPPr>
            <a:lvl1pPr>
              <a:defRPr sz="77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Our Approach</a:t>
            </a:r>
          </a:p>
        </p:txBody>
      </p:sp>
    </p:spTree>
    <p:extLst>
      <p:ext uri="{BB962C8B-B14F-4D97-AF65-F5344CB8AC3E}">
        <p14:creationId xmlns:p14="http://schemas.microsoft.com/office/powerpoint/2010/main" val="2824558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52BA072-1B27-48AD-83B3-3FE104EFEB6B}"/>
              </a:ext>
            </a:extLst>
          </p:cNvPr>
          <p:cNvSpPr txBox="1"/>
          <p:nvPr/>
        </p:nvSpPr>
        <p:spPr>
          <a:xfrm>
            <a:off x="9171804" y="5031024"/>
            <a:ext cx="5844097" cy="2608086"/>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pPr algn="ctr"/>
            <a:r>
              <a:rPr lang="en-US" dirty="0"/>
              <a:t>Define brand positioning, target audience, messaging, and visual identity.</a:t>
            </a:r>
          </a:p>
        </p:txBody>
      </p:sp>
      <p:sp>
        <p:nvSpPr>
          <p:cNvPr id="3" name="TextBox 2">
            <a:extLst>
              <a:ext uri="{FF2B5EF4-FFF2-40B4-BE49-F238E27FC236}">
                <a16:creationId xmlns:a16="http://schemas.microsoft.com/office/drawing/2014/main" id="{6144213E-336B-B924-4908-08928398C197}"/>
              </a:ext>
            </a:extLst>
          </p:cNvPr>
          <p:cNvSpPr txBox="1"/>
          <p:nvPr/>
        </p:nvSpPr>
        <p:spPr>
          <a:xfrm>
            <a:off x="2634737" y="5037666"/>
            <a:ext cx="5770214" cy="2608086"/>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pPr algn="ctr"/>
            <a:r>
              <a:rPr lang="en-US" dirty="0"/>
              <a:t>Immerse ourselves in your brand, industry, and audience to uncover insights.</a:t>
            </a:r>
          </a:p>
        </p:txBody>
      </p:sp>
      <p:sp>
        <p:nvSpPr>
          <p:cNvPr id="7" name="TextBox 6">
            <a:extLst>
              <a:ext uri="{FF2B5EF4-FFF2-40B4-BE49-F238E27FC236}">
                <a16:creationId xmlns:a16="http://schemas.microsoft.com/office/drawing/2014/main" id="{5EFE99E3-A3D8-F69A-D25C-E28BCDA15FD1}"/>
              </a:ext>
            </a:extLst>
          </p:cNvPr>
          <p:cNvSpPr txBox="1"/>
          <p:nvPr/>
        </p:nvSpPr>
        <p:spPr>
          <a:xfrm>
            <a:off x="15944437" y="4267544"/>
            <a:ext cx="5925443" cy="3254417"/>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pPr algn="ctr"/>
            <a:r>
              <a:rPr lang="en-US" dirty="0"/>
              <a:t>Create initial brand concepts and prototypes based on strategy, followed by refinement and feedback loops.</a:t>
            </a:r>
          </a:p>
        </p:txBody>
      </p:sp>
      <p:sp>
        <p:nvSpPr>
          <p:cNvPr id="9" name="TextBox 8">
            <a:extLst>
              <a:ext uri="{FF2B5EF4-FFF2-40B4-BE49-F238E27FC236}">
                <a16:creationId xmlns:a16="http://schemas.microsoft.com/office/drawing/2014/main" id="{3220BC5A-9184-5A54-B71F-289AB26F0EA5}"/>
              </a:ext>
            </a:extLst>
          </p:cNvPr>
          <p:cNvSpPr txBox="1"/>
          <p:nvPr/>
        </p:nvSpPr>
        <p:spPr>
          <a:xfrm>
            <a:off x="3803607" y="10139369"/>
            <a:ext cx="7382589" cy="2608086"/>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pPr algn="ctr"/>
            <a:r>
              <a:rPr lang="en-US" dirty="0"/>
              <a:t>Roll out new brand elements across all touchpoints, ensuring consistency and alignment with brand guidelines.</a:t>
            </a:r>
          </a:p>
        </p:txBody>
      </p:sp>
      <p:sp>
        <p:nvSpPr>
          <p:cNvPr id="11" name="TextBox 10">
            <a:extLst>
              <a:ext uri="{FF2B5EF4-FFF2-40B4-BE49-F238E27FC236}">
                <a16:creationId xmlns:a16="http://schemas.microsoft.com/office/drawing/2014/main" id="{67704768-3CA6-131A-8F04-EA9E08CAFC09}"/>
              </a:ext>
            </a:extLst>
          </p:cNvPr>
          <p:cNvSpPr txBox="1"/>
          <p:nvPr/>
        </p:nvSpPr>
        <p:spPr>
          <a:xfrm>
            <a:off x="12630197" y="10327394"/>
            <a:ext cx="8311753" cy="2608086"/>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pPr algn="ctr"/>
            <a:r>
              <a:rPr lang="en-US" dirty="0"/>
              <a:t>Continuously monitor brand performance metrics and gather feedback to measure the effectiveness of the renewal efforts.</a:t>
            </a:r>
          </a:p>
        </p:txBody>
      </p:sp>
      <p:sp>
        <p:nvSpPr>
          <p:cNvPr id="6" name="TextBox 5">
            <a:extLst>
              <a:ext uri="{FF2B5EF4-FFF2-40B4-BE49-F238E27FC236}">
                <a16:creationId xmlns:a16="http://schemas.microsoft.com/office/drawing/2014/main" id="{47DF7630-86AF-1ED9-EEBE-5E760C9359BA}"/>
              </a:ext>
            </a:extLst>
          </p:cNvPr>
          <p:cNvSpPr txBox="1"/>
          <p:nvPr/>
        </p:nvSpPr>
        <p:spPr>
          <a:xfrm>
            <a:off x="9171803" y="3310888"/>
            <a:ext cx="5844098" cy="1530740"/>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gn="ctr">
              <a:lnSpc>
                <a:spcPct val="110000"/>
              </a:lnSpc>
            </a:pPr>
            <a:r>
              <a:rPr lang="en-US" dirty="0"/>
              <a:t>Strategy</a:t>
            </a:r>
          </a:p>
          <a:p>
            <a:pPr algn="ctr">
              <a:lnSpc>
                <a:spcPct val="110000"/>
              </a:lnSpc>
            </a:pPr>
            <a:r>
              <a:rPr lang="en-US" dirty="0"/>
              <a:t>Development</a:t>
            </a:r>
          </a:p>
        </p:txBody>
      </p:sp>
      <p:sp>
        <p:nvSpPr>
          <p:cNvPr id="4" name="TextBox 3">
            <a:extLst>
              <a:ext uri="{FF2B5EF4-FFF2-40B4-BE49-F238E27FC236}">
                <a16:creationId xmlns:a16="http://schemas.microsoft.com/office/drawing/2014/main" id="{B349271A-6F8C-A44F-544E-4E8842F84F6E}"/>
              </a:ext>
            </a:extLst>
          </p:cNvPr>
          <p:cNvSpPr txBox="1"/>
          <p:nvPr/>
        </p:nvSpPr>
        <p:spPr>
          <a:xfrm>
            <a:off x="2634737" y="3310888"/>
            <a:ext cx="5770214" cy="1530740"/>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gn="ctr">
              <a:lnSpc>
                <a:spcPct val="110000"/>
              </a:lnSpc>
            </a:pPr>
            <a:r>
              <a:rPr lang="en-US" dirty="0"/>
              <a:t>Discovery and</a:t>
            </a:r>
          </a:p>
          <a:p>
            <a:pPr algn="ctr">
              <a:lnSpc>
                <a:spcPct val="110000"/>
              </a:lnSpc>
            </a:pPr>
            <a:r>
              <a:rPr lang="en-US" dirty="0"/>
              <a:t>Research</a:t>
            </a:r>
          </a:p>
        </p:txBody>
      </p:sp>
      <p:sp>
        <p:nvSpPr>
          <p:cNvPr id="8" name="TextBox 7">
            <a:extLst>
              <a:ext uri="{FF2B5EF4-FFF2-40B4-BE49-F238E27FC236}">
                <a16:creationId xmlns:a16="http://schemas.microsoft.com/office/drawing/2014/main" id="{CAFC0E13-EAA3-9337-9778-D814FD7724ED}"/>
              </a:ext>
            </a:extLst>
          </p:cNvPr>
          <p:cNvSpPr txBox="1"/>
          <p:nvPr/>
        </p:nvSpPr>
        <p:spPr>
          <a:xfrm>
            <a:off x="15944437" y="3434227"/>
            <a:ext cx="5925443"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gn="ctr">
              <a:lnSpc>
                <a:spcPct val="110000"/>
              </a:lnSpc>
            </a:pPr>
            <a:r>
              <a:rPr lang="en-US" dirty="0"/>
              <a:t>Design Phase</a:t>
            </a:r>
          </a:p>
        </p:txBody>
      </p:sp>
      <p:sp>
        <p:nvSpPr>
          <p:cNvPr id="10" name="TextBox 9">
            <a:extLst>
              <a:ext uri="{FF2B5EF4-FFF2-40B4-BE49-F238E27FC236}">
                <a16:creationId xmlns:a16="http://schemas.microsoft.com/office/drawing/2014/main" id="{8FF04B16-248C-0576-47EE-AB52B388AFB6}"/>
              </a:ext>
            </a:extLst>
          </p:cNvPr>
          <p:cNvSpPr txBox="1"/>
          <p:nvPr/>
        </p:nvSpPr>
        <p:spPr>
          <a:xfrm>
            <a:off x="3803607" y="9176793"/>
            <a:ext cx="7382589"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gn="ctr">
              <a:lnSpc>
                <a:spcPct val="110000"/>
              </a:lnSpc>
            </a:pPr>
            <a:r>
              <a:rPr lang="en-US" dirty="0"/>
              <a:t>Implementation</a:t>
            </a:r>
          </a:p>
        </p:txBody>
      </p:sp>
      <p:sp>
        <p:nvSpPr>
          <p:cNvPr id="12" name="TextBox 11">
            <a:extLst>
              <a:ext uri="{FF2B5EF4-FFF2-40B4-BE49-F238E27FC236}">
                <a16:creationId xmlns:a16="http://schemas.microsoft.com/office/drawing/2014/main" id="{7AA56369-B394-BEA2-F944-DE11E8805814}"/>
              </a:ext>
            </a:extLst>
          </p:cNvPr>
          <p:cNvSpPr txBox="1"/>
          <p:nvPr/>
        </p:nvSpPr>
        <p:spPr>
          <a:xfrm>
            <a:off x="12630197" y="9273410"/>
            <a:ext cx="8311753"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gn="ctr">
              <a:lnSpc>
                <a:spcPct val="110000"/>
              </a:lnSpc>
            </a:pPr>
            <a:r>
              <a:rPr lang="en-US" dirty="0"/>
              <a:t>Monitoring &amp; Evaluation</a:t>
            </a:r>
          </a:p>
        </p:txBody>
      </p:sp>
      <p:sp>
        <p:nvSpPr>
          <p:cNvPr id="14" name="TextBox 13">
            <a:extLst>
              <a:ext uri="{FF2B5EF4-FFF2-40B4-BE49-F238E27FC236}">
                <a16:creationId xmlns:a16="http://schemas.microsoft.com/office/drawing/2014/main" id="{454206CF-E64B-B9BF-1EE7-66F5677F5521}"/>
              </a:ext>
            </a:extLst>
          </p:cNvPr>
          <p:cNvSpPr txBox="1"/>
          <p:nvPr/>
        </p:nvSpPr>
        <p:spPr>
          <a:xfrm>
            <a:off x="4901455" y="2529948"/>
            <a:ext cx="1236778" cy="785921"/>
          </a:xfrm>
          <a:prstGeom prst="rect">
            <a:avLst/>
          </a:prstGeom>
          <a:solidFill>
            <a:schemeClr val="accent1"/>
          </a:solid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gn="ctr">
              <a:lnSpc>
                <a:spcPct val="110000"/>
              </a:lnSpc>
            </a:pPr>
            <a:r>
              <a:rPr lang="en-US" dirty="0">
                <a:solidFill>
                  <a:schemeClr val="accent2"/>
                </a:solidFill>
              </a:rPr>
              <a:t>01</a:t>
            </a:r>
          </a:p>
        </p:txBody>
      </p:sp>
      <p:sp>
        <p:nvSpPr>
          <p:cNvPr id="15" name="TextBox 14">
            <a:extLst>
              <a:ext uri="{FF2B5EF4-FFF2-40B4-BE49-F238E27FC236}">
                <a16:creationId xmlns:a16="http://schemas.microsoft.com/office/drawing/2014/main" id="{564ED5CA-830F-B648-E008-CFC0B531644A}"/>
              </a:ext>
            </a:extLst>
          </p:cNvPr>
          <p:cNvSpPr txBox="1"/>
          <p:nvPr/>
        </p:nvSpPr>
        <p:spPr>
          <a:xfrm>
            <a:off x="11536394" y="2554522"/>
            <a:ext cx="1114916" cy="785921"/>
          </a:xfrm>
          <a:prstGeom prst="rect">
            <a:avLst/>
          </a:prstGeom>
          <a:solidFill>
            <a:schemeClr val="accent1"/>
          </a:solid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gn="ctr">
              <a:lnSpc>
                <a:spcPct val="110000"/>
              </a:lnSpc>
            </a:pPr>
            <a:r>
              <a:rPr lang="es-CO" dirty="0">
                <a:solidFill>
                  <a:schemeClr val="accent2"/>
                </a:solidFill>
              </a:rPr>
              <a:t>0</a:t>
            </a:r>
            <a:r>
              <a:rPr lang="en-US" dirty="0">
                <a:solidFill>
                  <a:schemeClr val="accent2"/>
                </a:solidFill>
              </a:rPr>
              <a:t>2</a:t>
            </a:r>
          </a:p>
        </p:txBody>
      </p:sp>
      <p:sp>
        <p:nvSpPr>
          <p:cNvPr id="16" name="TextBox 15">
            <a:extLst>
              <a:ext uri="{FF2B5EF4-FFF2-40B4-BE49-F238E27FC236}">
                <a16:creationId xmlns:a16="http://schemas.microsoft.com/office/drawing/2014/main" id="{B56738F8-C1FB-BB2E-DD24-F3D36C9E34CA}"/>
              </a:ext>
            </a:extLst>
          </p:cNvPr>
          <p:cNvSpPr txBox="1"/>
          <p:nvPr/>
        </p:nvSpPr>
        <p:spPr>
          <a:xfrm>
            <a:off x="18349700" y="2554522"/>
            <a:ext cx="1114917" cy="785921"/>
          </a:xfrm>
          <a:prstGeom prst="rect">
            <a:avLst/>
          </a:prstGeom>
          <a:solidFill>
            <a:schemeClr val="accent1"/>
          </a:solid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gn="ctr">
              <a:lnSpc>
                <a:spcPct val="110000"/>
              </a:lnSpc>
            </a:pPr>
            <a:r>
              <a:rPr lang="en-US" dirty="0">
                <a:solidFill>
                  <a:schemeClr val="accent2"/>
                </a:solidFill>
              </a:rPr>
              <a:t>03</a:t>
            </a:r>
          </a:p>
        </p:txBody>
      </p:sp>
      <p:sp>
        <p:nvSpPr>
          <p:cNvPr id="17" name="TextBox 16">
            <a:extLst>
              <a:ext uri="{FF2B5EF4-FFF2-40B4-BE49-F238E27FC236}">
                <a16:creationId xmlns:a16="http://schemas.microsoft.com/office/drawing/2014/main" id="{42523066-2463-AF12-CCC4-94AC25886528}"/>
              </a:ext>
            </a:extLst>
          </p:cNvPr>
          <p:cNvSpPr txBox="1"/>
          <p:nvPr/>
        </p:nvSpPr>
        <p:spPr>
          <a:xfrm>
            <a:off x="6890799" y="8384230"/>
            <a:ext cx="1208204" cy="785921"/>
          </a:xfrm>
          <a:prstGeom prst="rect">
            <a:avLst/>
          </a:prstGeom>
          <a:solidFill>
            <a:schemeClr val="accent1"/>
          </a:solid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gn="ctr">
              <a:lnSpc>
                <a:spcPct val="110000"/>
              </a:lnSpc>
            </a:pPr>
            <a:r>
              <a:rPr lang="en-US" dirty="0">
                <a:solidFill>
                  <a:schemeClr val="accent2"/>
                </a:solidFill>
              </a:rPr>
              <a:t>04</a:t>
            </a:r>
          </a:p>
        </p:txBody>
      </p:sp>
      <p:sp>
        <p:nvSpPr>
          <p:cNvPr id="18" name="TextBox 17">
            <a:extLst>
              <a:ext uri="{FF2B5EF4-FFF2-40B4-BE49-F238E27FC236}">
                <a16:creationId xmlns:a16="http://schemas.microsoft.com/office/drawing/2014/main" id="{46630358-C289-8B7D-8505-71352AB0863E}"/>
              </a:ext>
            </a:extLst>
          </p:cNvPr>
          <p:cNvSpPr txBox="1"/>
          <p:nvPr/>
        </p:nvSpPr>
        <p:spPr>
          <a:xfrm>
            <a:off x="16284914" y="8384230"/>
            <a:ext cx="1002318" cy="785921"/>
          </a:xfrm>
          <a:prstGeom prst="rect">
            <a:avLst/>
          </a:prstGeom>
          <a:solidFill>
            <a:schemeClr val="accent1"/>
          </a:solid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gn="ctr">
              <a:lnSpc>
                <a:spcPct val="110000"/>
              </a:lnSpc>
            </a:pPr>
            <a:r>
              <a:rPr lang="en-US" dirty="0">
                <a:solidFill>
                  <a:schemeClr val="accent2"/>
                </a:solidFill>
              </a:rPr>
              <a:t>05</a:t>
            </a:r>
          </a:p>
        </p:txBody>
      </p:sp>
      <p:sp>
        <p:nvSpPr>
          <p:cNvPr id="2" name="TextBox 1">
            <a:extLst>
              <a:ext uri="{FF2B5EF4-FFF2-40B4-BE49-F238E27FC236}">
                <a16:creationId xmlns:a16="http://schemas.microsoft.com/office/drawing/2014/main" id="{729A1E2E-5D70-833D-FD6E-057BEE7A28A2}"/>
              </a:ext>
            </a:extLst>
          </p:cNvPr>
          <p:cNvSpPr txBox="1"/>
          <p:nvPr/>
        </p:nvSpPr>
        <p:spPr>
          <a:xfrm>
            <a:off x="1520825" y="862753"/>
            <a:ext cx="21336000" cy="1306127"/>
          </a:xfrm>
          <a:prstGeom prst="rect">
            <a:avLst/>
          </a:prstGeom>
          <a:noFill/>
        </p:spPr>
        <p:txBody>
          <a:bodyPr vert="horz" wrap="square" rtlCol="0" anchor="b">
            <a:spAutoFit/>
          </a:bodyPr>
          <a:lstStyle>
            <a:defPPr>
              <a:defRPr lang="en-US"/>
            </a:defPPr>
            <a:lvl1pPr>
              <a:defRPr sz="7700" b="1">
                <a:solidFill>
                  <a:schemeClr val="tx2"/>
                </a:solidFill>
                <a:latin typeface="Raleway" pitchFamily="2" charset="77"/>
                <a:ea typeface="Arimo" panose="020B0604020202020204" pitchFamily="34" charset="0"/>
                <a:cs typeface="Space Grotesk" pitchFamily="2" charset="77"/>
              </a:defRPr>
            </a:lvl1pPr>
          </a:lstStyle>
          <a:p>
            <a:pPr algn="ctr">
              <a:lnSpc>
                <a:spcPct val="110000"/>
              </a:lnSpc>
            </a:pPr>
            <a:r>
              <a:rPr lang="en-US" dirty="0">
                <a:solidFill>
                  <a:schemeClr val="accent3"/>
                </a:solidFill>
              </a:rPr>
              <a:t>Creative Process</a:t>
            </a:r>
          </a:p>
        </p:txBody>
      </p:sp>
    </p:spTree>
    <p:extLst>
      <p:ext uri="{BB962C8B-B14F-4D97-AF65-F5344CB8AC3E}">
        <p14:creationId xmlns:p14="http://schemas.microsoft.com/office/powerpoint/2010/main" val="12323337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F5915D77-A571-FD20-FA5B-374F3F432D88}"/>
              </a:ext>
            </a:extLst>
          </p:cNvPr>
          <p:cNvGrpSpPr/>
          <p:nvPr/>
        </p:nvGrpSpPr>
        <p:grpSpPr>
          <a:xfrm>
            <a:off x="-3827145" y="-30480"/>
            <a:ext cx="7654290" cy="13716000"/>
            <a:chOff x="16723360" y="0"/>
            <a:chExt cx="7654290" cy="13716000"/>
          </a:xfrm>
        </p:grpSpPr>
        <p:sp>
          <p:nvSpPr>
            <p:cNvPr id="4" name="Oval 3">
              <a:extLst>
                <a:ext uri="{FF2B5EF4-FFF2-40B4-BE49-F238E27FC236}">
                  <a16:creationId xmlns:a16="http://schemas.microsoft.com/office/drawing/2014/main" id="{E923C798-106A-1125-8D60-16FF39FB499A}"/>
                </a:ext>
              </a:extLst>
            </p:cNvPr>
            <p:cNvSpPr/>
            <p:nvPr/>
          </p:nvSpPr>
          <p:spPr>
            <a:xfrm>
              <a:off x="16723360" y="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A214CEF3-679A-1F7D-F6FB-D3CC2659D343}"/>
                </a:ext>
              </a:extLst>
            </p:cNvPr>
            <p:cNvSpPr/>
            <p:nvPr/>
          </p:nvSpPr>
          <p:spPr>
            <a:xfrm>
              <a:off x="16723360" y="606171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extBox 4">
            <a:extLst>
              <a:ext uri="{FF2B5EF4-FFF2-40B4-BE49-F238E27FC236}">
                <a16:creationId xmlns:a16="http://schemas.microsoft.com/office/drawing/2014/main" id="{CC0507E3-C816-1878-7F8F-39A934EEF203}"/>
              </a:ext>
            </a:extLst>
          </p:cNvPr>
          <p:cNvSpPr txBox="1"/>
          <p:nvPr/>
        </p:nvSpPr>
        <p:spPr>
          <a:xfrm>
            <a:off x="12188825" y="1422057"/>
            <a:ext cx="10668000" cy="10871887"/>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pPr marL="457200" indent="-457200">
              <a:buFont typeface="Arial" panose="020B0604020202020204" pitchFamily="34" charset="0"/>
              <a:buChar char="•"/>
            </a:pPr>
            <a:r>
              <a:rPr lang="en-US" b="1" dirty="0"/>
              <a:t>Client Collaboration: </a:t>
            </a:r>
            <a:r>
              <a:rPr lang="en-US" dirty="0"/>
              <a:t>We work closely with you to understand objectives and challenges.</a:t>
            </a:r>
          </a:p>
          <a:p>
            <a:pPr marL="457200" indent="-457200">
              <a:buFont typeface="Arial" panose="020B0604020202020204" pitchFamily="34" charset="0"/>
              <a:buChar char="•"/>
            </a:pPr>
            <a:r>
              <a:rPr lang="en-US" b="1" dirty="0"/>
              <a:t>Market Analysis: </a:t>
            </a:r>
            <a:r>
              <a:rPr lang="en-US" dirty="0"/>
              <a:t>Conduct thorough research to identify opportunities and trends.</a:t>
            </a:r>
          </a:p>
          <a:p>
            <a:pPr marL="457200" indent="-457200">
              <a:buFont typeface="Arial" panose="020B0604020202020204" pitchFamily="34" charset="0"/>
              <a:buChar char="•"/>
            </a:pPr>
            <a:r>
              <a:rPr lang="en-US" b="1" dirty="0"/>
              <a:t>Goal Setting: </a:t>
            </a:r>
            <a:r>
              <a:rPr lang="en-US" dirty="0"/>
              <a:t>Define clear, achievable goals aligned with your business objectives.</a:t>
            </a:r>
          </a:p>
          <a:p>
            <a:pPr marL="457200" indent="-457200">
              <a:buFont typeface="Arial" panose="020B0604020202020204" pitchFamily="34" charset="0"/>
              <a:buChar char="•"/>
            </a:pPr>
            <a:r>
              <a:rPr lang="en-US" b="1" dirty="0"/>
              <a:t>Strategic Planning: </a:t>
            </a:r>
            <a:r>
              <a:rPr lang="en-US" dirty="0"/>
              <a:t>Develop a tailored strategy leveraging insights and creative solutions.</a:t>
            </a:r>
          </a:p>
          <a:p>
            <a:pPr marL="457200" indent="-457200">
              <a:buFont typeface="Arial" panose="020B0604020202020204" pitchFamily="34" charset="0"/>
              <a:buChar char="•"/>
            </a:pPr>
            <a:r>
              <a:rPr lang="en-US" b="1" dirty="0"/>
              <a:t>Execution: </a:t>
            </a:r>
            <a:r>
              <a:rPr lang="en-US" dirty="0"/>
              <a:t>Execute the strategy with precision and agility, ensuring alignment with your brand.</a:t>
            </a:r>
          </a:p>
          <a:p>
            <a:pPr marL="457200" indent="-457200">
              <a:buFont typeface="Arial" panose="020B0604020202020204" pitchFamily="34" charset="0"/>
              <a:buChar char="•"/>
            </a:pPr>
            <a:r>
              <a:rPr lang="en-US" b="1" dirty="0"/>
              <a:t>Monitoring and Optimization: </a:t>
            </a:r>
            <a:r>
              <a:rPr lang="en-US" dirty="0"/>
              <a:t>Continuously monitor performance and optimize strategies for maximum results.</a:t>
            </a:r>
          </a:p>
        </p:txBody>
      </p:sp>
      <p:sp>
        <p:nvSpPr>
          <p:cNvPr id="2" name="TextBox 1">
            <a:extLst>
              <a:ext uri="{FF2B5EF4-FFF2-40B4-BE49-F238E27FC236}">
                <a16:creationId xmlns:a16="http://schemas.microsoft.com/office/drawing/2014/main" id="{729A1E2E-5D70-833D-FD6E-057BEE7A28A2}"/>
              </a:ext>
            </a:extLst>
          </p:cNvPr>
          <p:cNvSpPr txBox="1"/>
          <p:nvPr/>
        </p:nvSpPr>
        <p:spPr>
          <a:xfrm>
            <a:off x="4082228" y="9684383"/>
            <a:ext cx="6867125" cy="2609561"/>
          </a:xfrm>
          <a:prstGeom prst="rect">
            <a:avLst/>
          </a:prstGeom>
          <a:noFill/>
        </p:spPr>
        <p:txBody>
          <a:bodyPr wrap="square" rtlCol="0" anchor="b">
            <a:spAutoFit/>
          </a:bodyPr>
          <a:lstStyle>
            <a:defPPr>
              <a:defRPr lang="en-US"/>
            </a:defPPr>
            <a:lvl1pPr>
              <a:defRPr sz="77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Strategy Development</a:t>
            </a:r>
          </a:p>
        </p:txBody>
      </p:sp>
    </p:spTree>
    <p:extLst>
      <p:ext uri="{BB962C8B-B14F-4D97-AF65-F5344CB8AC3E}">
        <p14:creationId xmlns:p14="http://schemas.microsoft.com/office/powerpoint/2010/main" val="28727474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BEE4530-E5C0-1985-3788-3608EB47E0A5}"/>
              </a:ext>
            </a:extLst>
          </p:cNvPr>
          <p:cNvSpPr txBox="1"/>
          <p:nvPr/>
        </p:nvSpPr>
        <p:spPr>
          <a:xfrm>
            <a:off x="13999124" y="3805491"/>
            <a:ext cx="8857700" cy="1328890"/>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Strategize and coordinate campaign activities to ensure seamless execution.</a:t>
            </a:r>
          </a:p>
        </p:txBody>
      </p:sp>
      <p:sp>
        <p:nvSpPr>
          <p:cNvPr id="8" name="TextBox 7">
            <a:extLst>
              <a:ext uri="{FF2B5EF4-FFF2-40B4-BE49-F238E27FC236}">
                <a16:creationId xmlns:a16="http://schemas.microsoft.com/office/drawing/2014/main" id="{0AFEA743-82E6-DEC9-FF33-2D9936231D37}"/>
              </a:ext>
            </a:extLst>
          </p:cNvPr>
          <p:cNvSpPr txBox="1"/>
          <p:nvPr/>
        </p:nvSpPr>
        <p:spPr>
          <a:xfrm>
            <a:off x="4312557" y="9794882"/>
            <a:ext cx="7473885" cy="1961755"/>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Develop compelling creative assets that resonate with your target audience.</a:t>
            </a:r>
          </a:p>
        </p:txBody>
      </p:sp>
      <p:sp>
        <p:nvSpPr>
          <p:cNvPr id="10" name="TextBox 9">
            <a:extLst>
              <a:ext uri="{FF2B5EF4-FFF2-40B4-BE49-F238E27FC236}">
                <a16:creationId xmlns:a16="http://schemas.microsoft.com/office/drawing/2014/main" id="{411836F4-E84A-8901-4AD0-ED29755DB8BF}"/>
              </a:ext>
            </a:extLst>
          </p:cNvPr>
          <p:cNvSpPr txBox="1"/>
          <p:nvPr/>
        </p:nvSpPr>
        <p:spPr>
          <a:xfrm>
            <a:off x="13999124" y="6524447"/>
            <a:ext cx="8857700" cy="1961755"/>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Monitor campaign performance in real-time and optimize tactics for maximum impact.</a:t>
            </a:r>
          </a:p>
        </p:txBody>
      </p:sp>
      <p:sp>
        <p:nvSpPr>
          <p:cNvPr id="12" name="TextBox 11">
            <a:extLst>
              <a:ext uri="{FF2B5EF4-FFF2-40B4-BE49-F238E27FC236}">
                <a16:creationId xmlns:a16="http://schemas.microsoft.com/office/drawing/2014/main" id="{8F94D661-9DD7-5669-3609-121037BAE4DF}"/>
              </a:ext>
            </a:extLst>
          </p:cNvPr>
          <p:cNvSpPr txBox="1"/>
          <p:nvPr/>
        </p:nvSpPr>
        <p:spPr>
          <a:xfrm>
            <a:off x="13999124" y="9794882"/>
            <a:ext cx="8857700" cy="1961755"/>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Monitor campaign performance in real-time and optimize tactics for maximum impact.</a:t>
            </a:r>
          </a:p>
        </p:txBody>
      </p:sp>
      <p:sp>
        <p:nvSpPr>
          <p:cNvPr id="3" name="TextBox 2">
            <a:extLst>
              <a:ext uri="{FF2B5EF4-FFF2-40B4-BE49-F238E27FC236}">
                <a16:creationId xmlns:a16="http://schemas.microsoft.com/office/drawing/2014/main" id="{6144213E-336B-B924-4908-08928398C197}"/>
              </a:ext>
            </a:extLst>
          </p:cNvPr>
          <p:cNvSpPr txBox="1"/>
          <p:nvPr/>
        </p:nvSpPr>
        <p:spPr>
          <a:xfrm>
            <a:off x="4312557" y="6524447"/>
            <a:ext cx="7473885" cy="1961755"/>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Strategize and coordinate campaign activities to ensure seamless execution.</a:t>
            </a:r>
          </a:p>
        </p:txBody>
      </p:sp>
      <p:sp>
        <p:nvSpPr>
          <p:cNvPr id="7" name="TextBox 6">
            <a:extLst>
              <a:ext uri="{FF2B5EF4-FFF2-40B4-BE49-F238E27FC236}">
                <a16:creationId xmlns:a16="http://schemas.microsoft.com/office/drawing/2014/main" id="{0E57305B-D530-B433-43F5-D4C6D02816D6}"/>
              </a:ext>
            </a:extLst>
          </p:cNvPr>
          <p:cNvSpPr txBox="1"/>
          <p:nvPr/>
        </p:nvSpPr>
        <p:spPr>
          <a:xfrm>
            <a:off x="13999125" y="2902159"/>
            <a:ext cx="8857700"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Implementation</a:t>
            </a:r>
          </a:p>
        </p:txBody>
      </p:sp>
      <p:sp>
        <p:nvSpPr>
          <p:cNvPr id="9" name="TextBox 8">
            <a:extLst>
              <a:ext uri="{FF2B5EF4-FFF2-40B4-BE49-F238E27FC236}">
                <a16:creationId xmlns:a16="http://schemas.microsoft.com/office/drawing/2014/main" id="{62910606-2A55-46B6-2924-7ABB4DE8F7B6}"/>
              </a:ext>
            </a:extLst>
          </p:cNvPr>
          <p:cNvSpPr txBox="1"/>
          <p:nvPr/>
        </p:nvSpPr>
        <p:spPr>
          <a:xfrm>
            <a:off x="4312557" y="8810179"/>
            <a:ext cx="7473885"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Creative Development</a:t>
            </a:r>
          </a:p>
        </p:txBody>
      </p:sp>
      <p:sp>
        <p:nvSpPr>
          <p:cNvPr id="11" name="TextBox 10">
            <a:extLst>
              <a:ext uri="{FF2B5EF4-FFF2-40B4-BE49-F238E27FC236}">
                <a16:creationId xmlns:a16="http://schemas.microsoft.com/office/drawing/2014/main" id="{75E1BDBF-9588-F0C3-F81F-6166A51C669E}"/>
              </a:ext>
            </a:extLst>
          </p:cNvPr>
          <p:cNvSpPr txBox="1"/>
          <p:nvPr/>
        </p:nvSpPr>
        <p:spPr>
          <a:xfrm>
            <a:off x="13999124" y="5621115"/>
            <a:ext cx="8857700"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Monitoring and Optimization</a:t>
            </a:r>
          </a:p>
        </p:txBody>
      </p:sp>
      <p:sp>
        <p:nvSpPr>
          <p:cNvPr id="13" name="TextBox 12">
            <a:extLst>
              <a:ext uri="{FF2B5EF4-FFF2-40B4-BE49-F238E27FC236}">
                <a16:creationId xmlns:a16="http://schemas.microsoft.com/office/drawing/2014/main" id="{208261E3-A2CD-97C4-0EED-C616FE9085C7}"/>
              </a:ext>
            </a:extLst>
          </p:cNvPr>
          <p:cNvSpPr txBox="1"/>
          <p:nvPr/>
        </p:nvSpPr>
        <p:spPr>
          <a:xfrm>
            <a:off x="13999125" y="8810179"/>
            <a:ext cx="8857700"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Performance Analysis</a:t>
            </a:r>
          </a:p>
        </p:txBody>
      </p:sp>
      <p:sp>
        <p:nvSpPr>
          <p:cNvPr id="4" name="TextBox 3">
            <a:extLst>
              <a:ext uri="{FF2B5EF4-FFF2-40B4-BE49-F238E27FC236}">
                <a16:creationId xmlns:a16="http://schemas.microsoft.com/office/drawing/2014/main" id="{B349271A-6F8C-A44F-544E-4E8842F84F6E}"/>
              </a:ext>
            </a:extLst>
          </p:cNvPr>
          <p:cNvSpPr txBox="1"/>
          <p:nvPr/>
        </p:nvSpPr>
        <p:spPr>
          <a:xfrm>
            <a:off x="4312558" y="5361011"/>
            <a:ext cx="7473885"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Planning and Coordination</a:t>
            </a:r>
          </a:p>
        </p:txBody>
      </p:sp>
      <p:sp>
        <p:nvSpPr>
          <p:cNvPr id="5" name="TextBox 4">
            <a:extLst>
              <a:ext uri="{FF2B5EF4-FFF2-40B4-BE49-F238E27FC236}">
                <a16:creationId xmlns:a16="http://schemas.microsoft.com/office/drawing/2014/main" id="{E8A9C1E6-810F-4A1C-8B2C-C5A028EB5848}"/>
              </a:ext>
            </a:extLst>
          </p:cNvPr>
          <p:cNvSpPr txBox="1"/>
          <p:nvPr/>
        </p:nvSpPr>
        <p:spPr>
          <a:xfrm>
            <a:off x="2988859" y="5041153"/>
            <a:ext cx="1063365" cy="1306127"/>
          </a:xfrm>
          <a:prstGeom prst="rect">
            <a:avLst/>
          </a:prstGeom>
          <a:solidFill>
            <a:schemeClr val="accent1"/>
          </a:solidFill>
        </p:spPr>
        <p:txBody>
          <a:bodyPr wrap="square" rtlCol="0" anchor="ctr">
            <a:spAutoFit/>
          </a:bodyPr>
          <a:lstStyle>
            <a:defPPr>
              <a:defRPr lang="en-US"/>
            </a:defPPr>
            <a:lvl1pPr algn="ctr">
              <a:lnSpc>
                <a:spcPct val="110000"/>
              </a:lnSpc>
              <a:defRPr sz="7700" b="1">
                <a:solidFill>
                  <a:schemeClr val="tx2"/>
                </a:solidFill>
                <a:latin typeface="Raleway" pitchFamily="2" charset="77"/>
                <a:ea typeface="Arimo" panose="020B0604020202020204" pitchFamily="34" charset="0"/>
                <a:cs typeface="Space Grotesk" pitchFamily="2" charset="77"/>
              </a:defRPr>
            </a:lvl1pPr>
          </a:lstStyle>
          <a:p>
            <a:r>
              <a:rPr lang="en-US" dirty="0">
                <a:solidFill>
                  <a:schemeClr val="accent2"/>
                </a:solidFill>
              </a:rPr>
              <a:t>1.</a:t>
            </a:r>
          </a:p>
        </p:txBody>
      </p:sp>
      <p:sp>
        <p:nvSpPr>
          <p:cNvPr id="14" name="TextBox 13">
            <a:extLst>
              <a:ext uri="{FF2B5EF4-FFF2-40B4-BE49-F238E27FC236}">
                <a16:creationId xmlns:a16="http://schemas.microsoft.com/office/drawing/2014/main" id="{6F49D34E-44BD-76B0-47DC-F6750AA1BBA3}"/>
              </a:ext>
            </a:extLst>
          </p:cNvPr>
          <p:cNvSpPr txBox="1"/>
          <p:nvPr/>
        </p:nvSpPr>
        <p:spPr>
          <a:xfrm>
            <a:off x="2988859" y="8550075"/>
            <a:ext cx="1063365" cy="1306127"/>
          </a:xfrm>
          <a:prstGeom prst="rect">
            <a:avLst/>
          </a:prstGeom>
          <a:solidFill>
            <a:schemeClr val="accent1"/>
          </a:solidFill>
        </p:spPr>
        <p:txBody>
          <a:bodyPr wrap="square" rtlCol="0" anchor="ctr">
            <a:spAutoFit/>
          </a:bodyPr>
          <a:lstStyle>
            <a:defPPr>
              <a:defRPr lang="en-US"/>
            </a:defPPr>
            <a:lvl1pPr algn="ctr">
              <a:lnSpc>
                <a:spcPct val="110000"/>
              </a:lnSpc>
              <a:defRPr sz="7700" b="1">
                <a:solidFill>
                  <a:schemeClr val="tx2"/>
                </a:solidFill>
                <a:latin typeface="Raleway" pitchFamily="2" charset="77"/>
                <a:ea typeface="Arimo" panose="020B0604020202020204" pitchFamily="34" charset="0"/>
                <a:cs typeface="Space Grotesk" pitchFamily="2" charset="77"/>
              </a:defRPr>
            </a:lvl1pPr>
          </a:lstStyle>
          <a:p>
            <a:r>
              <a:rPr lang="en-US" dirty="0">
                <a:solidFill>
                  <a:schemeClr val="accent2"/>
                </a:solidFill>
              </a:rPr>
              <a:t>2.</a:t>
            </a:r>
          </a:p>
        </p:txBody>
      </p:sp>
      <p:sp>
        <p:nvSpPr>
          <p:cNvPr id="15" name="TextBox 14">
            <a:extLst>
              <a:ext uri="{FF2B5EF4-FFF2-40B4-BE49-F238E27FC236}">
                <a16:creationId xmlns:a16="http://schemas.microsoft.com/office/drawing/2014/main" id="{F06064B2-6893-2E15-9D5D-5DEF5BB52A57}"/>
              </a:ext>
            </a:extLst>
          </p:cNvPr>
          <p:cNvSpPr txBox="1"/>
          <p:nvPr/>
        </p:nvSpPr>
        <p:spPr>
          <a:xfrm>
            <a:off x="12566368" y="2642055"/>
            <a:ext cx="1063365" cy="1306127"/>
          </a:xfrm>
          <a:prstGeom prst="rect">
            <a:avLst/>
          </a:prstGeom>
          <a:solidFill>
            <a:schemeClr val="accent1"/>
          </a:solidFill>
        </p:spPr>
        <p:txBody>
          <a:bodyPr wrap="square" rtlCol="0" anchor="ctr">
            <a:spAutoFit/>
          </a:bodyPr>
          <a:lstStyle>
            <a:defPPr>
              <a:defRPr lang="en-US"/>
            </a:defPPr>
            <a:lvl1pPr algn="ctr">
              <a:lnSpc>
                <a:spcPct val="110000"/>
              </a:lnSpc>
              <a:defRPr sz="7700" b="1">
                <a:solidFill>
                  <a:schemeClr val="tx2"/>
                </a:solidFill>
                <a:latin typeface="Raleway" pitchFamily="2" charset="77"/>
                <a:ea typeface="Arimo" panose="020B0604020202020204" pitchFamily="34" charset="0"/>
                <a:cs typeface="Space Grotesk" pitchFamily="2" charset="77"/>
              </a:defRPr>
            </a:lvl1pPr>
          </a:lstStyle>
          <a:p>
            <a:r>
              <a:rPr lang="en-US" dirty="0">
                <a:solidFill>
                  <a:schemeClr val="accent2"/>
                </a:solidFill>
              </a:rPr>
              <a:t>3.</a:t>
            </a:r>
          </a:p>
        </p:txBody>
      </p:sp>
      <p:sp>
        <p:nvSpPr>
          <p:cNvPr id="16" name="TextBox 15">
            <a:extLst>
              <a:ext uri="{FF2B5EF4-FFF2-40B4-BE49-F238E27FC236}">
                <a16:creationId xmlns:a16="http://schemas.microsoft.com/office/drawing/2014/main" id="{90097A52-3B4E-21D1-8A7C-B7F5F3682F7E}"/>
              </a:ext>
            </a:extLst>
          </p:cNvPr>
          <p:cNvSpPr txBox="1"/>
          <p:nvPr/>
        </p:nvSpPr>
        <p:spPr>
          <a:xfrm>
            <a:off x="12566368" y="5312994"/>
            <a:ext cx="1063365" cy="1306127"/>
          </a:xfrm>
          <a:prstGeom prst="rect">
            <a:avLst/>
          </a:prstGeom>
          <a:solidFill>
            <a:schemeClr val="accent1"/>
          </a:solidFill>
        </p:spPr>
        <p:txBody>
          <a:bodyPr wrap="square" rtlCol="0" anchor="ctr">
            <a:spAutoFit/>
          </a:bodyPr>
          <a:lstStyle>
            <a:defPPr>
              <a:defRPr lang="en-US"/>
            </a:defPPr>
            <a:lvl1pPr algn="ctr">
              <a:lnSpc>
                <a:spcPct val="110000"/>
              </a:lnSpc>
              <a:defRPr sz="7700" b="1">
                <a:solidFill>
                  <a:schemeClr val="tx2"/>
                </a:solidFill>
                <a:latin typeface="Raleway" pitchFamily="2" charset="77"/>
                <a:ea typeface="Arimo" panose="020B0604020202020204" pitchFamily="34" charset="0"/>
                <a:cs typeface="Space Grotesk" pitchFamily="2" charset="77"/>
              </a:defRPr>
            </a:lvl1pPr>
          </a:lstStyle>
          <a:p>
            <a:r>
              <a:rPr lang="en-US" dirty="0">
                <a:solidFill>
                  <a:schemeClr val="accent2"/>
                </a:solidFill>
              </a:rPr>
              <a:t>4.</a:t>
            </a:r>
          </a:p>
        </p:txBody>
      </p:sp>
      <p:sp>
        <p:nvSpPr>
          <p:cNvPr id="17" name="TextBox 16">
            <a:extLst>
              <a:ext uri="{FF2B5EF4-FFF2-40B4-BE49-F238E27FC236}">
                <a16:creationId xmlns:a16="http://schemas.microsoft.com/office/drawing/2014/main" id="{4F34A4A1-786C-3945-6618-6ACD1E10661B}"/>
              </a:ext>
            </a:extLst>
          </p:cNvPr>
          <p:cNvSpPr txBox="1"/>
          <p:nvPr/>
        </p:nvSpPr>
        <p:spPr>
          <a:xfrm>
            <a:off x="12566368" y="8550075"/>
            <a:ext cx="1063365" cy="1306127"/>
          </a:xfrm>
          <a:prstGeom prst="rect">
            <a:avLst/>
          </a:prstGeom>
          <a:solidFill>
            <a:schemeClr val="accent1"/>
          </a:solidFill>
        </p:spPr>
        <p:txBody>
          <a:bodyPr wrap="square" rtlCol="0" anchor="ctr">
            <a:spAutoFit/>
          </a:bodyPr>
          <a:lstStyle>
            <a:defPPr>
              <a:defRPr lang="en-US"/>
            </a:defPPr>
            <a:lvl1pPr algn="ctr">
              <a:lnSpc>
                <a:spcPct val="110000"/>
              </a:lnSpc>
              <a:defRPr sz="7700" b="1">
                <a:solidFill>
                  <a:schemeClr val="tx2"/>
                </a:solidFill>
                <a:latin typeface="Raleway" pitchFamily="2" charset="77"/>
                <a:ea typeface="Arimo" panose="020B0604020202020204" pitchFamily="34" charset="0"/>
                <a:cs typeface="Space Grotesk" pitchFamily="2" charset="77"/>
              </a:defRPr>
            </a:lvl1pPr>
          </a:lstStyle>
          <a:p>
            <a:r>
              <a:rPr lang="en-US" dirty="0">
                <a:solidFill>
                  <a:schemeClr val="accent2"/>
                </a:solidFill>
              </a:rPr>
              <a:t>5.</a:t>
            </a:r>
          </a:p>
        </p:txBody>
      </p:sp>
      <p:sp>
        <p:nvSpPr>
          <p:cNvPr id="2" name="TextBox 1">
            <a:extLst>
              <a:ext uri="{FF2B5EF4-FFF2-40B4-BE49-F238E27FC236}">
                <a16:creationId xmlns:a16="http://schemas.microsoft.com/office/drawing/2014/main" id="{729A1E2E-5D70-833D-FD6E-057BEE7A28A2}"/>
              </a:ext>
            </a:extLst>
          </p:cNvPr>
          <p:cNvSpPr txBox="1"/>
          <p:nvPr/>
        </p:nvSpPr>
        <p:spPr>
          <a:xfrm>
            <a:off x="2988859" y="1713061"/>
            <a:ext cx="8797583" cy="2609561"/>
          </a:xfrm>
          <a:prstGeom prst="rect">
            <a:avLst/>
          </a:prstGeom>
          <a:noFill/>
        </p:spPr>
        <p:txBody>
          <a:bodyPr wrap="square" rtlCol="0" anchor="b">
            <a:spAutoFit/>
          </a:bodyPr>
          <a:lstStyle>
            <a:defPPr>
              <a:defRPr lang="en-US"/>
            </a:defPPr>
            <a:lvl1pPr algn="ctr">
              <a:lnSpc>
                <a:spcPct val="110000"/>
              </a:lnSpc>
              <a:defRPr sz="7700" b="1">
                <a:solidFill>
                  <a:schemeClr val="tx2"/>
                </a:solidFill>
                <a:latin typeface="Raleway" pitchFamily="2" charset="77"/>
                <a:ea typeface="Arimo" panose="020B0604020202020204" pitchFamily="34" charset="0"/>
                <a:cs typeface="Space Grotesk" pitchFamily="2" charset="77"/>
              </a:defRPr>
            </a:lvl1pPr>
          </a:lstStyle>
          <a:p>
            <a:pPr algn="l"/>
            <a:r>
              <a:rPr lang="en-US" dirty="0"/>
              <a:t>Campaign Execution</a:t>
            </a:r>
          </a:p>
        </p:txBody>
      </p:sp>
    </p:spTree>
    <p:extLst>
      <p:ext uri="{BB962C8B-B14F-4D97-AF65-F5344CB8AC3E}">
        <p14:creationId xmlns:p14="http://schemas.microsoft.com/office/powerpoint/2010/main" val="40776111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7CDC335-7C3B-C9B1-8F25-40CFC343A5EB}"/>
              </a:ext>
            </a:extLst>
          </p:cNvPr>
          <p:cNvSpPr txBox="1"/>
          <p:nvPr/>
        </p:nvSpPr>
        <p:spPr>
          <a:xfrm>
            <a:off x="13351185" y="3779717"/>
            <a:ext cx="8640000" cy="8240397"/>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b="1" dirty="0"/>
              <a:t>Analysis and Insights: </a:t>
            </a:r>
            <a:r>
              <a:rPr lang="en-US" dirty="0"/>
              <a:t>Analyze data to uncover actionable insights that inform decision-making and strategy refinement.</a:t>
            </a:r>
          </a:p>
          <a:p>
            <a:r>
              <a:rPr lang="en-US" b="1" dirty="0"/>
              <a:t>Reporting: </a:t>
            </a:r>
            <a:r>
              <a:rPr lang="en-US" dirty="0"/>
              <a:t>Generate comprehensive reports that highlight campaign performance, trends, and areas for improvement.</a:t>
            </a:r>
          </a:p>
          <a:p>
            <a:r>
              <a:rPr lang="en-US" b="1" dirty="0"/>
              <a:t>Continuous Improvement: </a:t>
            </a:r>
            <a:r>
              <a:rPr lang="en-US" dirty="0"/>
              <a:t>Use data-driven insights to continuously optimize our strategies and improve campaign outcomes.</a:t>
            </a:r>
          </a:p>
        </p:txBody>
      </p:sp>
      <p:sp>
        <p:nvSpPr>
          <p:cNvPr id="3" name="TextBox 2">
            <a:extLst>
              <a:ext uri="{FF2B5EF4-FFF2-40B4-BE49-F238E27FC236}">
                <a16:creationId xmlns:a16="http://schemas.microsoft.com/office/drawing/2014/main" id="{6144213E-336B-B924-4908-08928398C197}"/>
              </a:ext>
            </a:extLst>
          </p:cNvPr>
          <p:cNvSpPr txBox="1"/>
          <p:nvPr/>
        </p:nvSpPr>
        <p:spPr>
          <a:xfrm>
            <a:off x="2544372" y="3822902"/>
            <a:ext cx="8640000" cy="8009565"/>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b="1" dirty="0"/>
              <a:t>Data Collection: </a:t>
            </a:r>
            <a:r>
              <a:rPr lang="en-US" dirty="0"/>
              <a:t>Utilize advanced analytics tools to gather data from various sources, including website analytics, social media metrics, and campaign performance data. Experience the power of data-driven decision-making with us at Magic Coat Creative Agency!</a:t>
            </a:r>
          </a:p>
          <a:p>
            <a:r>
              <a:rPr lang="en-US" b="1" dirty="0"/>
              <a:t>Performance Tracking: </a:t>
            </a:r>
            <a:r>
              <a:rPr lang="en-US" dirty="0"/>
              <a:t>Track key performance indicators (KPIs) to measure the effectiveness of our strategies and campaigns.</a:t>
            </a:r>
          </a:p>
        </p:txBody>
      </p:sp>
      <p:sp>
        <p:nvSpPr>
          <p:cNvPr id="2" name="TextBox 1">
            <a:extLst>
              <a:ext uri="{FF2B5EF4-FFF2-40B4-BE49-F238E27FC236}">
                <a16:creationId xmlns:a16="http://schemas.microsoft.com/office/drawing/2014/main" id="{729A1E2E-5D70-833D-FD6E-057BEE7A28A2}"/>
              </a:ext>
            </a:extLst>
          </p:cNvPr>
          <p:cNvSpPr txBox="1"/>
          <p:nvPr/>
        </p:nvSpPr>
        <p:spPr>
          <a:xfrm>
            <a:off x="3001572" y="1178247"/>
            <a:ext cx="18413804" cy="1306127"/>
          </a:xfrm>
          <a:prstGeom prst="rect">
            <a:avLst/>
          </a:prstGeom>
          <a:noFill/>
        </p:spPr>
        <p:txBody>
          <a:bodyPr wrap="square" rtlCol="0" anchor="b">
            <a:spAutoFit/>
          </a:bodyPr>
          <a:lstStyle>
            <a:defPPr>
              <a:defRPr lang="en-US"/>
            </a:defPPr>
            <a:lvl1pPr>
              <a:defRPr sz="7700" b="1">
                <a:solidFill>
                  <a:schemeClr val="tx2"/>
                </a:solidFill>
                <a:latin typeface="Raleway" pitchFamily="2" charset="77"/>
                <a:ea typeface="Arimo" panose="020B0604020202020204" pitchFamily="34" charset="0"/>
                <a:cs typeface="Space Grotesk" pitchFamily="2" charset="77"/>
              </a:defRPr>
            </a:lvl1pPr>
          </a:lstStyle>
          <a:p>
            <a:pPr algn="ctr">
              <a:lnSpc>
                <a:spcPct val="110000"/>
              </a:lnSpc>
            </a:pPr>
            <a:r>
              <a:rPr lang="en-US" dirty="0">
                <a:solidFill>
                  <a:schemeClr val="accent3"/>
                </a:solidFill>
              </a:rPr>
              <a:t>Measurement and Analytics</a:t>
            </a:r>
          </a:p>
        </p:txBody>
      </p:sp>
    </p:spTree>
    <p:extLst>
      <p:ext uri="{BB962C8B-B14F-4D97-AF65-F5344CB8AC3E}">
        <p14:creationId xmlns:p14="http://schemas.microsoft.com/office/powerpoint/2010/main" val="3812180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CB60964F-567B-6986-B72B-06158DF4672F}"/>
              </a:ext>
            </a:extLst>
          </p:cNvPr>
          <p:cNvGrpSpPr/>
          <p:nvPr/>
        </p:nvGrpSpPr>
        <p:grpSpPr>
          <a:xfrm>
            <a:off x="2" y="-2268852"/>
            <a:ext cx="24377647" cy="4534694"/>
            <a:chOff x="3" y="-2081284"/>
            <a:chExt cx="22962870" cy="4271519"/>
          </a:xfrm>
        </p:grpSpPr>
        <p:grpSp>
          <p:nvGrpSpPr>
            <p:cNvPr id="9" name="Group 8">
              <a:extLst>
                <a:ext uri="{FF2B5EF4-FFF2-40B4-BE49-F238E27FC236}">
                  <a16:creationId xmlns:a16="http://schemas.microsoft.com/office/drawing/2014/main" id="{57392F5D-1964-2632-A342-E8E16CB66585}"/>
                </a:ext>
              </a:extLst>
            </p:cNvPr>
            <p:cNvGrpSpPr/>
            <p:nvPr/>
          </p:nvGrpSpPr>
          <p:grpSpPr>
            <a:xfrm rot="5400000">
              <a:off x="1691388" y="-3772669"/>
              <a:ext cx="4271519" cy="7654290"/>
              <a:chOff x="16723360" y="0"/>
              <a:chExt cx="7654290" cy="13716000"/>
            </a:xfrm>
          </p:grpSpPr>
          <p:sp>
            <p:nvSpPr>
              <p:cNvPr id="10" name="Oval 9">
                <a:extLst>
                  <a:ext uri="{FF2B5EF4-FFF2-40B4-BE49-F238E27FC236}">
                    <a16:creationId xmlns:a16="http://schemas.microsoft.com/office/drawing/2014/main" id="{B059AA39-0995-3966-EADF-ACCB6FCF8793}"/>
                  </a:ext>
                </a:extLst>
              </p:cNvPr>
              <p:cNvSpPr/>
              <p:nvPr/>
            </p:nvSpPr>
            <p:spPr>
              <a:xfrm>
                <a:off x="16723360" y="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D57C15F8-9433-642C-976A-D7BE04103040}"/>
                  </a:ext>
                </a:extLst>
              </p:cNvPr>
              <p:cNvSpPr/>
              <p:nvPr/>
            </p:nvSpPr>
            <p:spPr>
              <a:xfrm>
                <a:off x="16723360" y="606171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610359A4-4298-BA62-E94C-852295CE0A6F}"/>
                </a:ext>
              </a:extLst>
            </p:cNvPr>
            <p:cNvGrpSpPr/>
            <p:nvPr/>
          </p:nvGrpSpPr>
          <p:grpSpPr>
            <a:xfrm rot="5400000">
              <a:off x="9345678" y="-3772669"/>
              <a:ext cx="4271519" cy="7654290"/>
              <a:chOff x="16723360" y="0"/>
              <a:chExt cx="7654290" cy="13716000"/>
            </a:xfrm>
          </p:grpSpPr>
          <p:sp>
            <p:nvSpPr>
              <p:cNvPr id="14" name="Oval 13">
                <a:extLst>
                  <a:ext uri="{FF2B5EF4-FFF2-40B4-BE49-F238E27FC236}">
                    <a16:creationId xmlns:a16="http://schemas.microsoft.com/office/drawing/2014/main" id="{05375027-4468-7CCE-256E-CA5A5E0AD088}"/>
                  </a:ext>
                </a:extLst>
              </p:cNvPr>
              <p:cNvSpPr/>
              <p:nvPr/>
            </p:nvSpPr>
            <p:spPr>
              <a:xfrm>
                <a:off x="16723360" y="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9D571B1F-2DD9-8E70-A6A5-14DD4FED10B5}"/>
                  </a:ext>
                </a:extLst>
              </p:cNvPr>
              <p:cNvSpPr/>
              <p:nvPr/>
            </p:nvSpPr>
            <p:spPr>
              <a:xfrm>
                <a:off x="16723360" y="606171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03D64F81-D761-4E84-B622-C7EB8545DF8F}"/>
                </a:ext>
              </a:extLst>
            </p:cNvPr>
            <p:cNvGrpSpPr/>
            <p:nvPr/>
          </p:nvGrpSpPr>
          <p:grpSpPr>
            <a:xfrm rot="5400000">
              <a:off x="16999968" y="-3772669"/>
              <a:ext cx="4271519" cy="7654290"/>
              <a:chOff x="16723360" y="0"/>
              <a:chExt cx="7654290" cy="13716000"/>
            </a:xfrm>
          </p:grpSpPr>
          <p:sp>
            <p:nvSpPr>
              <p:cNvPr id="17" name="Oval 16">
                <a:extLst>
                  <a:ext uri="{FF2B5EF4-FFF2-40B4-BE49-F238E27FC236}">
                    <a16:creationId xmlns:a16="http://schemas.microsoft.com/office/drawing/2014/main" id="{0F696C41-E1C6-3B43-9955-A830C0B3E8E5}"/>
                  </a:ext>
                </a:extLst>
              </p:cNvPr>
              <p:cNvSpPr/>
              <p:nvPr/>
            </p:nvSpPr>
            <p:spPr>
              <a:xfrm>
                <a:off x="16723360" y="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C14875AF-BB7B-3CC0-D463-CBDC4651B0B6}"/>
                  </a:ext>
                </a:extLst>
              </p:cNvPr>
              <p:cNvSpPr/>
              <p:nvPr/>
            </p:nvSpPr>
            <p:spPr>
              <a:xfrm>
                <a:off x="16723360" y="606171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 name="TextBox 2">
            <a:extLst>
              <a:ext uri="{FF2B5EF4-FFF2-40B4-BE49-F238E27FC236}">
                <a16:creationId xmlns:a16="http://schemas.microsoft.com/office/drawing/2014/main" id="{6144213E-336B-B924-4908-08928398C197}"/>
              </a:ext>
            </a:extLst>
          </p:cNvPr>
          <p:cNvSpPr txBox="1"/>
          <p:nvPr/>
        </p:nvSpPr>
        <p:spPr>
          <a:xfrm>
            <a:off x="9247619" y="3119207"/>
            <a:ext cx="13609206" cy="1961755"/>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"Working with this company has been a game-changer for our business. Their dedication to excellence and innovative solutions have helped us achieve remarkable results."</a:t>
            </a:r>
          </a:p>
        </p:txBody>
      </p:sp>
      <p:sp>
        <p:nvSpPr>
          <p:cNvPr id="5" name="TextBox 4">
            <a:extLst>
              <a:ext uri="{FF2B5EF4-FFF2-40B4-BE49-F238E27FC236}">
                <a16:creationId xmlns:a16="http://schemas.microsoft.com/office/drawing/2014/main" id="{AF0F047E-DB41-952D-EBFD-86E5BA602280}"/>
              </a:ext>
            </a:extLst>
          </p:cNvPr>
          <p:cNvSpPr txBox="1"/>
          <p:nvPr/>
        </p:nvSpPr>
        <p:spPr>
          <a:xfrm>
            <a:off x="9247619" y="6407725"/>
            <a:ext cx="13609206" cy="1961755"/>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"Working with this company has been a game-changer for our business. Their dedication to excellence and innovative solutions have helped us achieve remarkable results."</a:t>
            </a:r>
          </a:p>
        </p:txBody>
      </p:sp>
      <p:sp>
        <p:nvSpPr>
          <p:cNvPr id="20" name="TextBox 19">
            <a:extLst>
              <a:ext uri="{FF2B5EF4-FFF2-40B4-BE49-F238E27FC236}">
                <a16:creationId xmlns:a16="http://schemas.microsoft.com/office/drawing/2014/main" id="{71E50A1A-6AB2-BAF6-4C8D-8BA791B7F46F}"/>
              </a:ext>
            </a:extLst>
          </p:cNvPr>
          <p:cNvSpPr txBox="1"/>
          <p:nvPr/>
        </p:nvSpPr>
        <p:spPr>
          <a:xfrm>
            <a:off x="9247619" y="9464781"/>
            <a:ext cx="13609206" cy="1961755"/>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"Working with this company has been a game-changer for our business. Their dedication to excellence and innovative solutions have helped us achieve remarkable results."</a:t>
            </a:r>
          </a:p>
        </p:txBody>
      </p:sp>
      <p:sp>
        <p:nvSpPr>
          <p:cNvPr id="4" name="TextBox 3">
            <a:extLst>
              <a:ext uri="{FF2B5EF4-FFF2-40B4-BE49-F238E27FC236}">
                <a16:creationId xmlns:a16="http://schemas.microsoft.com/office/drawing/2014/main" id="{B349271A-6F8C-A44F-544E-4E8842F84F6E}"/>
              </a:ext>
            </a:extLst>
          </p:cNvPr>
          <p:cNvSpPr txBox="1"/>
          <p:nvPr/>
        </p:nvSpPr>
        <p:spPr>
          <a:xfrm>
            <a:off x="9247619" y="5242811"/>
            <a:ext cx="13609206"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 John Doe</a:t>
            </a:r>
          </a:p>
        </p:txBody>
      </p:sp>
      <p:sp>
        <p:nvSpPr>
          <p:cNvPr id="6" name="TextBox 5">
            <a:extLst>
              <a:ext uri="{FF2B5EF4-FFF2-40B4-BE49-F238E27FC236}">
                <a16:creationId xmlns:a16="http://schemas.microsoft.com/office/drawing/2014/main" id="{2AB85AAA-574E-40DD-13B0-BAB5A970BABA}"/>
              </a:ext>
            </a:extLst>
          </p:cNvPr>
          <p:cNvSpPr txBox="1"/>
          <p:nvPr/>
        </p:nvSpPr>
        <p:spPr>
          <a:xfrm>
            <a:off x="9247619" y="8531329"/>
            <a:ext cx="13609206"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 John Doe</a:t>
            </a:r>
          </a:p>
        </p:txBody>
      </p:sp>
      <p:sp>
        <p:nvSpPr>
          <p:cNvPr id="21" name="TextBox 20">
            <a:extLst>
              <a:ext uri="{FF2B5EF4-FFF2-40B4-BE49-F238E27FC236}">
                <a16:creationId xmlns:a16="http://schemas.microsoft.com/office/drawing/2014/main" id="{CE54F1B6-3BEE-F078-C521-45B0C752DFA9}"/>
              </a:ext>
            </a:extLst>
          </p:cNvPr>
          <p:cNvSpPr txBox="1"/>
          <p:nvPr/>
        </p:nvSpPr>
        <p:spPr>
          <a:xfrm>
            <a:off x="9247619" y="11588385"/>
            <a:ext cx="13609206"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 John Doe</a:t>
            </a:r>
          </a:p>
        </p:txBody>
      </p:sp>
      <p:sp>
        <p:nvSpPr>
          <p:cNvPr id="2" name="TextBox 1">
            <a:extLst>
              <a:ext uri="{FF2B5EF4-FFF2-40B4-BE49-F238E27FC236}">
                <a16:creationId xmlns:a16="http://schemas.microsoft.com/office/drawing/2014/main" id="{729A1E2E-5D70-833D-FD6E-057BEE7A28A2}"/>
              </a:ext>
            </a:extLst>
          </p:cNvPr>
          <p:cNvSpPr txBox="1"/>
          <p:nvPr/>
        </p:nvSpPr>
        <p:spPr>
          <a:xfrm>
            <a:off x="1573330" y="10068627"/>
            <a:ext cx="6379931" cy="2609561"/>
          </a:xfrm>
          <a:prstGeom prst="rect">
            <a:avLst/>
          </a:prstGeom>
          <a:noFill/>
        </p:spPr>
        <p:txBody>
          <a:bodyPr wrap="square" rtlCol="0" anchor="b">
            <a:spAutoFit/>
          </a:bodyPr>
          <a:lstStyle>
            <a:defPPr>
              <a:defRPr lang="en-US"/>
            </a:defPPr>
            <a:lvl1pPr>
              <a:defRPr sz="77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solidFill>
                  <a:schemeClr val="accent3"/>
                </a:solidFill>
              </a:rPr>
              <a:t>Client Testimonials</a:t>
            </a:r>
          </a:p>
        </p:txBody>
      </p:sp>
    </p:spTree>
    <p:extLst>
      <p:ext uri="{BB962C8B-B14F-4D97-AF65-F5344CB8AC3E}">
        <p14:creationId xmlns:p14="http://schemas.microsoft.com/office/powerpoint/2010/main" val="2938425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FC3D118-8932-28DB-FA18-038887EC7DB5}"/>
              </a:ext>
            </a:extLst>
          </p:cNvPr>
          <p:cNvGrpSpPr/>
          <p:nvPr/>
        </p:nvGrpSpPr>
        <p:grpSpPr>
          <a:xfrm>
            <a:off x="-4663440" y="-30480"/>
            <a:ext cx="7654290" cy="13716000"/>
            <a:chOff x="16723360" y="0"/>
            <a:chExt cx="7654290" cy="13716000"/>
          </a:xfrm>
        </p:grpSpPr>
        <p:sp>
          <p:nvSpPr>
            <p:cNvPr id="5" name="Oval 4">
              <a:extLst>
                <a:ext uri="{FF2B5EF4-FFF2-40B4-BE49-F238E27FC236}">
                  <a16:creationId xmlns:a16="http://schemas.microsoft.com/office/drawing/2014/main" id="{3C2F5FD3-5817-28E6-6515-9F5EC67DC40E}"/>
                </a:ext>
              </a:extLst>
            </p:cNvPr>
            <p:cNvSpPr/>
            <p:nvPr/>
          </p:nvSpPr>
          <p:spPr>
            <a:xfrm>
              <a:off x="16723360" y="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6B422E51-8FBF-994B-87DD-AAAFB8DFDC4A}"/>
                </a:ext>
              </a:extLst>
            </p:cNvPr>
            <p:cNvSpPr/>
            <p:nvPr/>
          </p:nvSpPr>
          <p:spPr>
            <a:xfrm>
              <a:off x="16723360" y="606171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a:extLst>
              <a:ext uri="{FF2B5EF4-FFF2-40B4-BE49-F238E27FC236}">
                <a16:creationId xmlns:a16="http://schemas.microsoft.com/office/drawing/2014/main" id="{6144213E-336B-B924-4908-08928398C197}"/>
              </a:ext>
            </a:extLst>
          </p:cNvPr>
          <p:cNvSpPr txBox="1"/>
          <p:nvPr/>
        </p:nvSpPr>
        <p:spPr>
          <a:xfrm>
            <a:off x="12403015" y="1450075"/>
            <a:ext cx="10453809" cy="9763891"/>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pPr marL="514350" indent="-514350">
              <a:buFont typeface="+mj-lt"/>
              <a:buAutoNum type="arabicPeriod"/>
            </a:pPr>
            <a:r>
              <a:rPr lang="en-US" b="1" dirty="0"/>
              <a:t>Strategic Alliances: </a:t>
            </a:r>
            <a:r>
              <a:rPr lang="en-US" dirty="0"/>
              <a:t>Collaborate with us to leverage our expertise and resources for mutual growth and success.</a:t>
            </a:r>
          </a:p>
          <a:p>
            <a:pPr marL="514350" indent="-514350">
              <a:buFont typeface="+mj-lt"/>
              <a:buAutoNum type="arabicPeriod"/>
            </a:pPr>
            <a:r>
              <a:rPr lang="en-US" b="1" dirty="0"/>
              <a:t>Agency Partnerships: </a:t>
            </a:r>
            <a:r>
              <a:rPr lang="en-US" dirty="0"/>
              <a:t>Partner with us to enhance your service offerings and provide added value to your clients.</a:t>
            </a:r>
          </a:p>
          <a:p>
            <a:pPr marL="514350" indent="-514350">
              <a:buFont typeface="+mj-lt"/>
              <a:buAutoNum type="arabicPeriod"/>
            </a:pPr>
            <a:r>
              <a:rPr lang="en-US" b="1" dirty="0"/>
              <a:t>Affiliate Programs: </a:t>
            </a:r>
            <a:r>
              <a:rPr lang="en-US" dirty="0"/>
              <a:t>Join our affiliate program to earn commissions and benefits by referring clients to Magic Coat Creative Agency.</a:t>
            </a:r>
          </a:p>
          <a:p>
            <a:pPr marL="514350" indent="-514350">
              <a:buFont typeface="+mj-lt"/>
              <a:buAutoNum type="arabicPeriod"/>
            </a:pPr>
            <a:r>
              <a:rPr lang="en-US" b="1" dirty="0"/>
              <a:t>Customized Partnerships: </a:t>
            </a:r>
            <a:r>
              <a:rPr lang="en-US" dirty="0"/>
              <a:t>We're open to exploring customized partnership models tailored to your specific needs and objectives.</a:t>
            </a:r>
          </a:p>
        </p:txBody>
      </p:sp>
      <p:sp>
        <p:nvSpPr>
          <p:cNvPr id="3" name="TextBox 2">
            <a:extLst>
              <a:ext uri="{FF2B5EF4-FFF2-40B4-BE49-F238E27FC236}">
                <a16:creationId xmlns:a16="http://schemas.microsoft.com/office/drawing/2014/main" id="{729A1E2E-5D70-833D-FD6E-057BEE7A28A2}"/>
              </a:ext>
            </a:extLst>
          </p:cNvPr>
          <p:cNvSpPr txBox="1"/>
          <p:nvPr/>
        </p:nvSpPr>
        <p:spPr>
          <a:xfrm>
            <a:off x="3686337" y="9788834"/>
            <a:ext cx="7356799" cy="2609561"/>
          </a:xfrm>
          <a:prstGeom prst="rect">
            <a:avLst/>
          </a:prstGeom>
          <a:noFill/>
        </p:spPr>
        <p:txBody>
          <a:bodyPr wrap="square" rtlCol="0" anchor="b">
            <a:spAutoFit/>
          </a:bodyPr>
          <a:lstStyle>
            <a:defPPr>
              <a:defRPr lang="en-US"/>
            </a:defPPr>
            <a:lvl1pPr>
              <a:defRPr sz="77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Partnership Opportunities</a:t>
            </a:r>
          </a:p>
        </p:txBody>
      </p:sp>
    </p:spTree>
    <p:extLst>
      <p:ext uri="{BB962C8B-B14F-4D97-AF65-F5344CB8AC3E}">
        <p14:creationId xmlns:p14="http://schemas.microsoft.com/office/powerpoint/2010/main" val="39052096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FFE1517-DF5E-6EC7-74AC-FD1FA51869E3}"/>
              </a:ext>
            </a:extLst>
          </p:cNvPr>
          <p:cNvGrpSpPr/>
          <p:nvPr/>
        </p:nvGrpSpPr>
        <p:grpSpPr>
          <a:xfrm rot="5400000">
            <a:off x="3824978" y="231206"/>
            <a:ext cx="9659815" cy="17309773"/>
            <a:chOff x="16723360" y="0"/>
            <a:chExt cx="7654290" cy="13716000"/>
          </a:xfrm>
        </p:grpSpPr>
        <p:sp>
          <p:nvSpPr>
            <p:cNvPr id="9" name="Oval 8">
              <a:extLst>
                <a:ext uri="{FF2B5EF4-FFF2-40B4-BE49-F238E27FC236}">
                  <a16:creationId xmlns:a16="http://schemas.microsoft.com/office/drawing/2014/main" id="{14C60558-1E97-117C-4277-3E0BD783058D}"/>
                </a:ext>
              </a:extLst>
            </p:cNvPr>
            <p:cNvSpPr/>
            <p:nvPr/>
          </p:nvSpPr>
          <p:spPr>
            <a:xfrm>
              <a:off x="16723360" y="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DC74020B-F4F0-4522-6D42-1E777305676B}"/>
                </a:ext>
              </a:extLst>
            </p:cNvPr>
            <p:cNvSpPr/>
            <p:nvPr/>
          </p:nvSpPr>
          <p:spPr>
            <a:xfrm>
              <a:off x="16723360" y="606171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a:extLst>
              <a:ext uri="{FF2B5EF4-FFF2-40B4-BE49-F238E27FC236}">
                <a16:creationId xmlns:a16="http://schemas.microsoft.com/office/drawing/2014/main" id="{B349271A-6F8C-A44F-544E-4E8842F84F6E}"/>
              </a:ext>
            </a:extLst>
          </p:cNvPr>
          <p:cNvSpPr txBox="1"/>
          <p:nvPr/>
        </p:nvSpPr>
        <p:spPr>
          <a:xfrm>
            <a:off x="18625156" y="6465039"/>
            <a:ext cx="4065612"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solidFill>
                  <a:schemeClr val="accent3"/>
                </a:solidFill>
              </a:rPr>
              <a:t>Expansion</a:t>
            </a:r>
          </a:p>
        </p:txBody>
      </p:sp>
      <p:sp>
        <p:nvSpPr>
          <p:cNvPr id="5" name="TextBox 4">
            <a:extLst>
              <a:ext uri="{FF2B5EF4-FFF2-40B4-BE49-F238E27FC236}">
                <a16:creationId xmlns:a16="http://schemas.microsoft.com/office/drawing/2014/main" id="{C4FA07D8-8B7A-2124-4EB4-6DDA9082C434}"/>
              </a:ext>
            </a:extLst>
          </p:cNvPr>
          <p:cNvSpPr txBox="1"/>
          <p:nvPr/>
        </p:nvSpPr>
        <p:spPr>
          <a:xfrm>
            <a:off x="18625156" y="9134510"/>
            <a:ext cx="4065612"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solidFill>
                  <a:schemeClr val="accent3"/>
                </a:solidFill>
              </a:rPr>
              <a:t>Innovation</a:t>
            </a:r>
          </a:p>
        </p:txBody>
      </p:sp>
      <p:sp>
        <p:nvSpPr>
          <p:cNvPr id="6" name="TextBox 5">
            <a:extLst>
              <a:ext uri="{FF2B5EF4-FFF2-40B4-BE49-F238E27FC236}">
                <a16:creationId xmlns:a16="http://schemas.microsoft.com/office/drawing/2014/main" id="{9BF9C0DC-00AE-6C8C-63E0-1444B3AE5671}"/>
              </a:ext>
            </a:extLst>
          </p:cNvPr>
          <p:cNvSpPr txBox="1"/>
          <p:nvPr/>
        </p:nvSpPr>
        <p:spPr>
          <a:xfrm>
            <a:off x="18625156" y="11811796"/>
            <a:ext cx="4065612"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solidFill>
                  <a:schemeClr val="accent3"/>
                </a:solidFill>
              </a:rPr>
              <a:t>Global Reach</a:t>
            </a:r>
          </a:p>
        </p:txBody>
      </p:sp>
      <p:sp>
        <p:nvSpPr>
          <p:cNvPr id="7" name="TextBox 6">
            <a:extLst>
              <a:ext uri="{FF2B5EF4-FFF2-40B4-BE49-F238E27FC236}">
                <a16:creationId xmlns:a16="http://schemas.microsoft.com/office/drawing/2014/main" id="{F623EB64-ED9A-CF73-6157-B66B20570B60}"/>
              </a:ext>
            </a:extLst>
          </p:cNvPr>
          <p:cNvSpPr txBox="1"/>
          <p:nvPr/>
        </p:nvSpPr>
        <p:spPr>
          <a:xfrm>
            <a:off x="18625156" y="7737120"/>
            <a:ext cx="4065612"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solidFill>
                  <a:schemeClr val="accent3"/>
                </a:solidFill>
              </a:rPr>
              <a:t>Talent Dev.</a:t>
            </a:r>
          </a:p>
        </p:txBody>
      </p:sp>
      <p:sp>
        <p:nvSpPr>
          <p:cNvPr id="8" name="TextBox 7">
            <a:extLst>
              <a:ext uri="{FF2B5EF4-FFF2-40B4-BE49-F238E27FC236}">
                <a16:creationId xmlns:a16="http://schemas.microsoft.com/office/drawing/2014/main" id="{D2BFABAF-E271-7166-C588-82B41358603D}"/>
              </a:ext>
            </a:extLst>
          </p:cNvPr>
          <p:cNvSpPr txBox="1"/>
          <p:nvPr/>
        </p:nvSpPr>
        <p:spPr>
          <a:xfrm>
            <a:off x="18625156" y="10522240"/>
            <a:ext cx="4065612"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solidFill>
                  <a:schemeClr val="accent3"/>
                </a:solidFill>
              </a:rPr>
              <a:t>Social Impact</a:t>
            </a:r>
          </a:p>
        </p:txBody>
      </p:sp>
      <p:sp>
        <p:nvSpPr>
          <p:cNvPr id="3" name="TextBox 2">
            <a:extLst>
              <a:ext uri="{FF2B5EF4-FFF2-40B4-BE49-F238E27FC236}">
                <a16:creationId xmlns:a16="http://schemas.microsoft.com/office/drawing/2014/main" id="{729A1E2E-5D70-833D-FD6E-057BEE7A28A2}"/>
              </a:ext>
            </a:extLst>
          </p:cNvPr>
          <p:cNvSpPr txBox="1"/>
          <p:nvPr/>
        </p:nvSpPr>
        <p:spPr>
          <a:xfrm>
            <a:off x="1686882" y="1058417"/>
            <a:ext cx="9830202" cy="1306127"/>
          </a:xfrm>
          <a:prstGeom prst="rect">
            <a:avLst/>
          </a:prstGeom>
          <a:noFill/>
        </p:spPr>
        <p:txBody>
          <a:bodyPr wrap="square" rtlCol="0" anchor="b">
            <a:spAutoFit/>
          </a:bodyPr>
          <a:lstStyle>
            <a:defPPr>
              <a:defRPr lang="en-US"/>
            </a:defPPr>
            <a:lvl1pPr>
              <a:lnSpc>
                <a:spcPct val="110000"/>
              </a:lnSpc>
              <a:defRPr sz="7700" b="1">
                <a:solidFill>
                  <a:schemeClr val="accent3"/>
                </a:solidFill>
                <a:latin typeface="Raleway" pitchFamily="2" charset="77"/>
                <a:ea typeface="Arimo" panose="020B0604020202020204" pitchFamily="34" charset="0"/>
                <a:cs typeface="Space Grotesk" pitchFamily="2" charset="77"/>
              </a:defRPr>
            </a:lvl1pPr>
          </a:lstStyle>
          <a:p>
            <a:r>
              <a:rPr lang="en-US" dirty="0"/>
              <a:t>Future Outlook</a:t>
            </a:r>
          </a:p>
        </p:txBody>
      </p:sp>
    </p:spTree>
    <p:extLst>
      <p:ext uri="{BB962C8B-B14F-4D97-AF65-F5344CB8AC3E}">
        <p14:creationId xmlns:p14="http://schemas.microsoft.com/office/powerpoint/2010/main" val="7400002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ABCA6A9-7862-02FC-2F99-FDF655C7860C}"/>
              </a:ext>
            </a:extLst>
          </p:cNvPr>
          <p:cNvSpPr/>
          <p:nvPr/>
        </p:nvSpPr>
        <p:spPr>
          <a:xfrm flipH="1">
            <a:off x="0" y="12034848"/>
            <a:ext cx="24377649" cy="1681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6FA0F173-38E5-9CB6-26EC-E588EA773D8E}"/>
              </a:ext>
            </a:extLst>
          </p:cNvPr>
          <p:cNvGrpSpPr/>
          <p:nvPr/>
        </p:nvGrpSpPr>
        <p:grpSpPr>
          <a:xfrm>
            <a:off x="12617465" y="3251748"/>
            <a:ext cx="10200440" cy="7904947"/>
            <a:chOff x="2422282" y="1883237"/>
            <a:chExt cx="8060273" cy="6246400"/>
          </a:xfrm>
        </p:grpSpPr>
        <p:sp>
          <p:nvSpPr>
            <p:cNvPr id="9" name="Freeform: Shape 8">
              <a:extLst>
                <a:ext uri="{FF2B5EF4-FFF2-40B4-BE49-F238E27FC236}">
                  <a16:creationId xmlns:a16="http://schemas.microsoft.com/office/drawing/2014/main" id="{573C2FC9-3601-2DBE-2DEC-B433FC3B139E}"/>
                </a:ext>
              </a:extLst>
            </p:cNvPr>
            <p:cNvSpPr/>
            <p:nvPr/>
          </p:nvSpPr>
          <p:spPr>
            <a:xfrm>
              <a:off x="8005918" y="2203406"/>
              <a:ext cx="1475017" cy="804781"/>
            </a:xfrm>
            <a:custGeom>
              <a:avLst/>
              <a:gdLst/>
              <a:ahLst/>
              <a:cxnLst>
                <a:cxn ang="3cd4">
                  <a:pos x="hc" y="t"/>
                </a:cxn>
                <a:cxn ang="cd2">
                  <a:pos x="l" y="vc"/>
                </a:cxn>
                <a:cxn ang="cd4">
                  <a:pos x="hc" y="b"/>
                </a:cxn>
                <a:cxn ang="0">
                  <a:pos x="r" y="vc"/>
                </a:cxn>
              </a:cxnLst>
              <a:rect l="l" t="t" r="r" b="b"/>
              <a:pathLst>
                <a:path w="1185" h="647">
                  <a:moveTo>
                    <a:pt x="1185" y="323"/>
                  </a:moveTo>
                  <a:cubicBezTo>
                    <a:pt x="1185" y="502"/>
                    <a:pt x="920" y="647"/>
                    <a:pt x="593" y="647"/>
                  </a:cubicBezTo>
                  <a:cubicBezTo>
                    <a:pt x="266" y="647"/>
                    <a:pt x="0" y="502"/>
                    <a:pt x="0" y="323"/>
                  </a:cubicBezTo>
                  <a:cubicBezTo>
                    <a:pt x="0" y="145"/>
                    <a:pt x="266" y="0"/>
                    <a:pt x="593" y="0"/>
                  </a:cubicBezTo>
                  <a:cubicBezTo>
                    <a:pt x="920" y="0"/>
                    <a:pt x="1185" y="145"/>
                    <a:pt x="1185" y="323"/>
                  </a:cubicBezTo>
                  <a:close/>
                </a:path>
              </a:pathLst>
            </a:custGeom>
            <a:solidFill>
              <a:schemeClr val="accent1">
                <a:alpha val="85000"/>
              </a:schemeClr>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Montserrat" pitchFamily="2" charset="77"/>
                <a:ea typeface="Microsoft YaHei" pitchFamily="2"/>
                <a:cs typeface="Lucida Sans" pitchFamily="2"/>
              </a:endParaRPr>
            </a:p>
          </p:txBody>
        </p:sp>
        <p:sp>
          <p:nvSpPr>
            <p:cNvPr id="12" name="Freeform: Shape 11">
              <a:extLst>
                <a:ext uri="{FF2B5EF4-FFF2-40B4-BE49-F238E27FC236}">
                  <a16:creationId xmlns:a16="http://schemas.microsoft.com/office/drawing/2014/main" id="{CEF472F4-EBE6-1216-5D89-34AEACCF6717}"/>
                </a:ext>
              </a:extLst>
            </p:cNvPr>
            <p:cNvSpPr/>
            <p:nvPr/>
          </p:nvSpPr>
          <p:spPr>
            <a:xfrm>
              <a:off x="5058378" y="1883237"/>
              <a:ext cx="3333735" cy="1818856"/>
            </a:xfrm>
            <a:custGeom>
              <a:avLst/>
              <a:gdLst/>
              <a:ahLst/>
              <a:cxnLst>
                <a:cxn ang="3cd4">
                  <a:pos x="hc" y="t"/>
                </a:cxn>
                <a:cxn ang="cd2">
                  <a:pos x="l" y="vc"/>
                </a:cxn>
                <a:cxn ang="cd4">
                  <a:pos x="hc" y="b"/>
                </a:cxn>
                <a:cxn ang="0">
                  <a:pos x="r" y="vc"/>
                </a:cxn>
              </a:cxnLst>
              <a:rect l="l" t="t" r="r" b="b"/>
              <a:pathLst>
                <a:path w="2677" h="1461">
                  <a:moveTo>
                    <a:pt x="2677" y="731"/>
                  </a:moveTo>
                  <a:cubicBezTo>
                    <a:pt x="2677" y="1134"/>
                    <a:pt x="2078" y="1461"/>
                    <a:pt x="1338" y="1461"/>
                  </a:cubicBezTo>
                  <a:cubicBezTo>
                    <a:pt x="599" y="1461"/>
                    <a:pt x="0" y="1134"/>
                    <a:pt x="0" y="731"/>
                  </a:cubicBezTo>
                  <a:cubicBezTo>
                    <a:pt x="0" y="327"/>
                    <a:pt x="599" y="0"/>
                    <a:pt x="1338" y="0"/>
                  </a:cubicBezTo>
                  <a:cubicBezTo>
                    <a:pt x="2078" y="0"/>
                    <a:pt x="2677" y="327"/>
                    <a:pt x="2677" y="731"/>
                  </a:cubicBezTo>
                  <a:close/>
                </a:path>
              </a:pathLst>
            </a:custGeom>
            <a:solidFill>
              <a:schemeClr val="accent2">
                <a:lumMod val="75000"/>
                <a:alpha val="85000"/>
              </a:schemeClr>
            </a:solidFill>
            <a:ln cap="flat">
              <a:solidFill>
                <a:schemeClr val="accent2"/>
              </a:solid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Montserrat" pitchFamily="2" charset="77"/>
                <a:ea typeface="Microsoft YaHei" pitchFamily="2"/>
                <a:cs typeface="Lucida Sans" pitchFamily="2"/>
              </a:endParaRPr>
            </a:p>
          </p:txBody>
        </p:sp>
        <p:sp>
          <p:nvSpPr>
            <p:cNvPr id="13" name="Freeform: Shape 12">
              <a:extLst>
                <a:ext uri="{FF2B5EF4-FFF2-40B4-BE49-F238E27FC236}">
                  <a16:creationId xmlns:a16="http://schemas.microsoft.com/office/drawing/2014/main" id="{0F59607F-3AAD-C879-15BF-153CA004918D}"/>
                </a:ext>
              </a:extLst>
            </p:cNvPr>
            <p:cNvSpPr/>
            <p:nvPr/>
          </p:nvSpPr>
          <p:spPr>
            <a:xfrm>
              <a:off x="2422282" y="3009433"/>
              <a:ext cx="4753938" cy="2594984"/>
            </a:xfrm>
            <a:custGeom>
              <a:avLst/>
              <a:gdLst/>
              <a:ahLst/>
              <a:cxnLst>
                <a:cxn ang="3cd4">
                  <a:pos x="hc" y="t"/>
                </a:cxn>
                <a:cxn ang="cd2">
                  <a:pos x="l" y="vc"/>
                </a:cxn>
                <a:cxn ang="cd4">
                  <a:pos x="hc" y="b"/>
                </a:cxn>
                <a:cxn ang="0">
                  <a:pos x="r" y="vc"/>
                </a:cxn>
              </a:cxnLst>
              <a:rect l="l" t="t" r="r" b="b"/>
              <a:pathLst>
                <a:path w="3817" h="2084">
                  <a:moveTo>
                    <a:pt x="3817" y="1042"/>
                  </a:moveTo>
                  <a:cubicBezTo>
                    <a:pt x="3817" y="1617"/>
                    <a:pt x="2962" y="2084"/>
                    <a:pt x="1908" y="2084"/>
                  </a:cubicBezTo>
                  <a:cubicBezTo>
                    <a:pt x="855" y="2084"/>
                    <a:pt x="0" y="1617"/>
                    <a:pt x="0" y="1042"/>
                  </a:cubicBezTo>
                  <a:cubicBezTo>
                    <a:pt x="0" y="466"/>
                    <a:pt x="855" y="0"/>
                    <a:pt x="1908" y="0"/>
                  </a:cubicBezTo>
                  <a:cubicBezTo>
                    <a:pt x="2962" y="0"/>
                    <a:pt x="3817" y="466"/>
                    <a:pt x="3817" y="1042"/>
                  </a:cubicBezTo>
                  <a:close/>
                </a:path>
              </a:pathLst>
            </a:custGeom>
            <a:solidFill>
              <a:schemeClr val="accent3">
                <a:lumMod val="90000"/>
                <a:alpha val="85000"/>
              </a:schemeClr>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Montserrat" pitchFamily="2" charset="77"/>
                <a:ea typeface="Microsoft YaHei" pitchFamily="2"/>
                <a:cs typeface="Lucida Sans" pitchFamily="2"/>
              </a:endParaRPr>
            </a:p>
          </p:txBody>
        </p:sp>
        <p:sp>
          <p:nvSpPr>
            <p:cNvPr id="14" name="Freeform: Shape 13">
              <a:extLst>
                <a:ext uri="{FF2B5EF4-FFF2-40B4-BE49-F238E27FC236}">
                  <a16:creationId xmlns:a16="http://schemas.microsoft.com/office/drawing/2014/main" id="{CDE5829D-0A1B-E525-CD66-64C13657FE87}"/>
                </a:ext>
              </a:extLst>
            </p:cNvPr>
            <p:cNvSpPr/>
            <p:nvPr/>
          </p:nvSpPr>
          <p:spPr>
            <a:xfrm>
              <a:off x="5212856" y="4813339"/>
              <a:ext cx="3965355" cy="2165186"/>
            </a:xfrm>
            <a:custGeom>
              <a:avLst/>
              <a:gdLst/>
              <a:ahLst/>
              <a:cxnLst>
                <a:cxn ang="3cd4">
                  <a:pos x="hc" y="t"/>
                </a:cxn>
                <a:cxn ang="cd2">
                  <a:pos x="l" y="vc"/>
                </a:cxn>
                <a:cxn ang="cd4">
                  <a:pos x="hc" y="b"/>
                </a:cxn>
                <a:cxn ang="0">
                  <a:pos x="r" y="vc"/>
                </a:cxn>
              </a:cxnLst>
              <a:rect l="l" t="t" r="r" b="b"/>
              <a:pathLst>
                <a:path w="3184" h="1739">
                  <a:moveTo>
                    <a:pt x="3184" y="870"/>
                  </a:moveTo>
                  <a:cubicBezTo>
                    <a:pt x="3184" y="1350"/>
                    <a:pt x="2472" y="1739"/>
                    <a:pt x="1592" y="1739"/>
                  </a:cubicBezTo>
                  <a:cubicBezTo>
                    <a:pt x="713" y="1739"/>
                    <a:pt x="0" y="1350"/>
                    <a:pt x="0" y="870"/>
                  </a:cubicBezTo>
                  <a:cubicBezTo>
                    <a:pt x="0" y="390"/>
                    <a:pt x="713" y="0"/>
                    <a:pt x="1592" y="0"/>
                  </a:cubicBezTo>
                  <a:cubicBezTo>
                    <a:pt x="2472" y="0"/>
                    <a:pt x="3184" y="390"/>
                    <a:pt x="3184" y="870"/>
                  </a:cubicBezTo>
                  <a:close/>
                </a:path>
              </a:pathLst>
            </a:custGeom>
            <a:solidFill>
              <a:schemeClr val="accent3">
                <a:lumMod val="75000"/>
                <a:alpha val="85000"/>
              </a:schemeClr>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Montserrat" pitchFamily="2" charset="77"/>
                <a:ea typeface="Microsoft YaHei" pitchFamily="2"/>
                <a:cs typeface="Lucida Sans" pitchFamily="2"/>
              </a:endParaRPr>
            </a:p>
          </p:txBody>
        </p:sp>
        <p:sp>
          <p:nvSpPr>
            <p:cNvPr id="15" name="Freeform: Shape 14">
              <a:extLst>
                <a:ext uri="{FF2B5EF4-FFF2-40B4-BE49-F238E27FC236}">
                  <a16:creationId xmlns:a16="http://schemas.microsoft.com/office/drawing/2014/main" id="{E134B0BC-9E27-AA20-FAF0-F80B1DF271FD}"/>
                </a:ext>
              </a:extLst>
            </p:cNvPr>
            <p:cNvSpPr/>
            <p:nvPr/>
          </p:nvSpPr>
          <p:spPr>
            <a:xfrm>
              <a:off x="7125146" y="6298323"/>
              <a:ext cx="3357409" cy="1831314"/>
            </a:xfrm>
            <a:custGeom>
              <a:avLst/>
              <a:gdLst/>
              <a:ahLst/>
              <a:cxnLst>
                <a:cxn ang="3cd4">
                  <a:pos x="hc" y="t"/>
                </a:cxn>
                <a:cxn ang="cd2">
                  <a:pos x="l" y="vc"/>
                </a:cxn>
                <a:cxn ang="cd4">
                  <a:pos x="hc" y="b"/>
                </a:cxn>
                <a:cxn ang="0">
                  <a:pos x="r" y="vc"/>
                </a:cxn>
              </a:cxnLst>
              <a:rect l="l" t="t" r="r" b="b"/>
              <a:pathLst>
                <a:path w="2696" h="1471">
                  <a:moveTo>
                    <a:pt x="2696" y="736"/>
                  </a:moveTo>
                  <a:cubicBezTo>
                    <a:pt x="2696" y="1142"/>
                    <a:pt x="2092" y="1471"/>
                    <a:pt x="1348" y="1471"/>
                  </a:cubicBezTo>
                  <a:cubicBezTo>
                    <a:pt x="603" y="1471"/>
                    <a:pt x="0" y="1142"/>
                    <a:pt x="0" y="736"/>
                  </a:cubicBezTo>
                  <a:cubicBezTo>
                    <a:pt x="0" y="329"/>
                    <a:pt x="603" y="0"/>
                    <a:pt x="1348" y="0"/>
                  </a:cubicBezTo>
                  <a:cubicBezTo>
                    <a:pt x="2092" y="0"/>
                    <a:pt x="2696" y="329"/>
                    <a:pt x="2696" y="736"/>
                  </a:cubicBezTo>
                  <a:close/>
                </a:path>
              </a:pathLst>
            </a:custGeom>
            <a:solidFill>
              <a:schemeClr val="accent2">
                <a:lumMod val="50000"/>
                <a:alpha val="85000"/>
              </a:schemeClr>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Montserrat" pitchFamily="2" charset="77"/>
                <a:ea typeface="Microsoft YaHei" pitchFamily="2"/>
                <a:cs typeface="Lucida Sans" pitchFamily="2"/>
              </a:endParaRPr>
            </a:p>
          </p:txBody>
        </p:sp>
      </p:grpSp>
      <p:sp>
        <p:nvSpPr>
          <p:cNvPr id="19" name="Oval 18">
            <a:extLst>
              <a:ext uri="{FF2B5EF4-FFF2-40B4-BE49-F238E27FC236}">
                <a16:creationId xmlns:a16="http://schemas.microsoft.com/office/drawing/2014/main" id="{2F706888-7A4C-04E7-673C-D29BF016A158}"/>
              </a:ext>
            </a:extLst>
          </p:cNvPr>
          <p:cNvSpPr/>
          <p:nvPr/>
        </p:nvSpPr>
        <p:spPr>
          <a:xfrm>
            <a:off x="1868720" y="8154281"/>
            <a:ext cx="644987" cy="644987"/>
          </a:xfrm>
          <a:prstGeom prst="ellipse">
            <a:avLst/>
          </a:prstGeom>
          <a:solidFill>
            <a:schemeClr val="accent3">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09F0A345-E55C-DA7E-06EB-D47C3E5E92B2}"/>
              </a:ext>
            </a:extLst>
          </p:cNvPr>
          <p:cNvSpPr/>
          <p:nvPr/>
        </p:nvSpPr>
        <p:spPr>
          <a:xfrm>
            <a:off x="1868720" y="6868319"/>
            <a:ext cx="644987" cy="64498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34DE804A-C90E-E6E0-862F-0737FA56E074}"/>
              </a:ext>
            </a:extLst>
          </p:cNvPr>
          <p:cNvSpPr/>
          <p:nvPr/>
        </p:nvSpPr>
        <p:spPr>
          <a:xfrm>
            <a:off x="1868720" y="5595503"/>
            <a:ext cx="644987" cy="6449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9183778B-C41A-03A9-FA45-A52C574F6B8F}"/>
              </a:ext>
            </a:extLst>
          </p:cNvPr>
          <p:cNvSpPr/>
          <p:nvPr/>
        </p:nvSpPr>
        <p:spPr>
          <a:xfrm>
            <a:off x="1868720" y="9371517"/>
            <a:ext cx="644987" cy="644987"/>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97432CBB-333D-CE38-1826-F8DDC0E10753}"/>
              </a:ext>
            </a:extLst>
          </p:cNvPr>
          <p:cNvSpPr/>
          <p:nvPr/>
        </p:nvSpPr>
        <p:spPr>
          <a:xfrm>
            <a:off x="1868720" y="10567958"/>
            <a:ext cx="644987" cy="644987"/>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77B4727-6F7B-4027-3875-9C796456D1DC}"/>
              </a:ext>
            </a:extLst>
          </p:cNvPr>
          <p:cNvSpPr txBox="1"/>
          <p:nvPr/>
        </p:nvSpPr>
        <p:spPr>
          <a:xfrm>
            <a:off x="2862062" y="10497491"/>
            <a:ext cx="8640000"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Cause Marketing</a:t>
            </a:r>
          </a:p>
        </p:txBody>
      </p:sp>
      <p:sp>
        <p:nvSpPr>
          <p:cNvPr id="7" name="TextBox 6">
            <a:extLst>
              <a:ext uri="{FF2B5EF4-FFF2-40B4-BE49-F238E27FC236}">
                <a16:creationId xmlns:a16="http://schemas.microsoft.com/office/drawing/2014/main" id="{208AD23B-58BA-A732-2498-FC63378B1932}"/>
              </a:ext>
            </a:extLst>
          </p:cNvPr>
          <p:cNvSpPr txBox="1"/>
          <p:nvPr/>
        </p:nvSpPr>
        <p:spPr>
          <a:xfrm>
            <a:off x="2862062" y="9272360"/>
            <a:ext cx="8640000" cy="803532"/>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Diversity and Inclusion</a:t>
            </a:r>
          </a:p>
        </p:txBody>
      </p:sp>
      <p:sp>
        <p:nvSpPr>
          <p:cNvPr id="8" name="TextBox 7">
            <a:extLst>
              <a:ext uri="{FF2B5EF4-FFF2-40B4-BE49-F238E27FC236}">
                <a16:creationId xmlns:a16="http://schemas.microsoft.com/office/drawing/2014/main" id="{4B4D4198-F9CA-859F-18A0-A3D693A23F68}"/>
              </a:ext>
            </a:extLst>
          </p:cNvPr>
          <p:cNvSpPr txBox="1"/>
          <p:nvPr/>
        </p:nvSpPr>
        <p:spPr>
          <a:xfrm>
            <a:off x="2862062" y="8013347"/>
            <a:ext cx="8640000"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Impact</a:t>
            </a:r>
          </a:p>
        </p:txBody>
      </p:sp>
      <p:sp>
        <p:nvSpPr>
          <p:cNvPr id="4" name="TextBox 3">
            <a:extLst>
              <a:ext uri="{FF2B5EF4-FFF2-40B4-BE49-F238E27FC236}">
                <a16:creationId xmlns:a16="http://schemas.microsoft.com/office/drawing/2014/main" id="{B349271A-6F8C-A44F-544E-4E8842F84F6E}"/>
              </a:ext>
            </a:extLst>
          </p:cNvPr>
          <p:cNvSpPr txBox="1"/>
          <p:nvPr/>
        </p:nvSpPr>
        <p:spPr>
          <a:xfrm>
            <a:off x="2862062" y="6777323"/>
            <a:ext cx="8640000"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Community Engagement</a:t>
            </a:r>
          </a:p>
        </p:txBody>
      </p:sp>
      <p:sp>
        <p:nvSpPr>
          <p:cNvPr id="5" name="TextBox 4">
            <a:extLst>
              <a:ext uri="{FF2B5EF4-FFF2-40B4-BE49-F238E27FC236}">
                <a16:creationId xmlns:a16="http://schemas.microsoft.com/office/drawing/2014/main" id="{E2F5ACF2-3CBA-4059-70A5-4A657BB66721}"/>
              </a:ext>
            </a:extLst>
          </p:cNvPr>
          <p:cNvSpPr txBox="1"/>
          <p:nvPr/>
        </p:nvSpPr>
        <p:spPr>
          <a:xfrm>
            <a:off x="2862062" y="5569803"/>
            <a:ext cx="8640000"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Education and Empowerment</a:t>
            </a:r>
          </a:p>
        </p:txBody>
      </p:sp>
      <p:sp>
        <p:nvSpPr>
          <p:cNvPr id="2" name="TextBox 1">
            <a:extLst>
              <a:ext uri="{FF2B5EF4-FFF2-40B4-BE49-F238E27FC236}">
                <a16:creationId xmlns:a16="http://schemas.microsoft.com/office/drawing/2014/main" id="{729A1E2E-5D70-833D-FD6E-057BEE7A28A2}"/>
              </a:ext>
            </a:extLst>
          </p:cNvPr>
          <p:cNvSpPr txBox="1"/>
          <p:nvPr/>
        </p:nvSpPr>
        <p:spPr>
          <a:xfrm>
            <a:off x="1868720" y="830446"/>
            <a:ext cx="7283027" cy="2609561"/>
          </a:xfrm>
          <a:prstGeom prst="rect">
            <a:avLst/>
          </a:prstGeom>
          <a:noFill/>
        </p:spPr>
        <p:txBody>
          <a:bodyPr wrap="square" rtlCol="0" anchor="b">
            <a:spAutoFit/>
          </a:bodyPr>
          <a:lstStyle>
            <a:defPPr>
              <a:defRPr lang="en-US"/>
            </a:defPPr>
            <a:lvl1pPr>
              <a:defRPr sz="77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Social Impact Initiatives</a:t>
            </a:r>
          </a:p>
        </p:txBody>
      </p:sp>
    </p:spTree>
    <p:extLst>
      <p:ext uri="{BB962C8B-B14F-4D97-AF65-F5344CB8AC3E}">
        <p14:creationId xmlns:p14="http://schemas.microsoft.com/office/powerpoint/2010/main" val="3962936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A7B5989-179E-6969-BC42-D27FFF17A487}"/>
              </a:ext>
            </a:extLst>
          </p:cNvPr>
          <p:cNvGrpSpPr/>
          <p:nvPr/>
        </p:nvGrpSpPr>
        <p:grpSpPr>
          <a:xfrm>
            <a:off x="-4663440" y="-30480"/>
            <a:ext cx="7654290" cy="13716000"/>
            <a:chOff x="16723360" y="0"/>
            <a:chExt cx="7654290" cy="13716000"/>
          </a:xfrm>
        </p:grpSpPr>
        <p:sp>
          <p:nvSpPr>
            <p:cNvPr id="6" name="Oval 5">
              <a:extLst>
                <a:ext uri="{FF2B5EF4-FFF2-40B4-BE49-F238E27FC236}">
                  <a16:creationId xmlns:a16="http://schemas.microsoft.com/office/drawing/2014/main" id="{795F9A21-204C-A322-72A6-FDDFC6285FEC}"/>
                </a:ext>
              </a:extLst>
            </p:cNvPr>
            <p:cNvSpPr/>
            <p:nvPr/>
          </p:nvSpPr>
          <p:spPr>
            <a:xfrm>
              <a:off x="16723360" y="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55235E1B-DB1C-2381-6A98-0B53AE25A4B9}"/>
                </a:ext>
              </a:extLst>
            </p:cNvPr>
            <p:cNvSpPr/>
            <p:nvPr/>
          </p:nvSpPr>
          <p:spPr>
            <a:xfrm>
              <a:off x="16723360" y="606171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a:extLst>
              <a:ext uri="{FF2B5EF4-FFF2-40B4-BE49-F238E27FC236}">
                <a16:creationId xmlns:a16="http://schemas.microsoft.com/office/drawing/2014/main" id="{6144213E-336B-B924-4908-08928398C197}"/>
              </a:ext>
            </a:extLst>
          </p:cNvPr>
          <p:cNvSpPr txBox="1"/>
          <p:nvPr/>
        </p:nvSpPr>
        <p:spPr>
          <a:xfrm>
            <a:off x="12188825" y="5978335"/>
            <a:ext cx="10668000" cy="6070573"/>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At Magic Coat, we believe in the transformative power of creativity. Our mission is to be your trusted partner in achieving growth and driving innovation.</a:t>
            </a:r>
          </a:p>
          <a:p>
            <a:r>
              <a:rPr lang="en-US" dirty="0"/>
              <a:t>With a passion for pushing boundaries and delivering exceptional results, we are committed to collaborating with you to unlock the full potential of your brand. Join us on a journey of exploration, innovation, and success.</a:t>
            </a:r>
          </a:p>
        </p:txBody>
      </p:sp>
      <p:sp>
        <p:nvSpPr>
          <p:cNvPr id="2" name="TextBox 1">
            <a:extLst>
              <a:ext uri="{FF2B5EF4-FFF2-40B4-BE49-F238E27FC236}">
                <a16:creationId xmlns:a16="http://schemas.microsoft.com/office/drawing/2014/main" id="{729A1E2E-5D70-833D-FD6E-057BEE7A28A2}"/>
              </a:ext>
            </a:extLst>
          </p:cNvPr>
          <p:cNvSpPr txBox="1"/>
          <p:nvPr/>
        </p:nvSpPr>
        <p:spPr>
          <a:xfrm>
            <a:off x="3691890" y="1187104"/>
            <a:ext cx="8496935" cy="2609561"/>
          </a:xfrm>
          <a:prstGeom prst="rect">
            <a:avLst/>
          </a:prstGeom>
          <a:noFill/>
        </p:spPr>
        <p:txBody>
          <a:bodyPr vert="horz" wrap="square" rtlCol="0" anchor="b">
            <a:spAutoFit/>
          </a:bodyPr>
          <a:lstStyle>
            <a:defPPr>
              <a:defRPr lang="en-US"/>
            </a:defPPr>
            <a:lvl1pPr>
              <a:defRPr sz="77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Magic Coat Creative Agency!</a:t>
            </a:r>
          </a:p>
        </p:txBody>
      </p:sp>
    </p:spTree>
    <p:extLst>
      <p:ext uri="{BB962C8B-B14F-4D97-AF65-F5344CB8AC3E}">
        <p14:creationId xmlns:p14="http://schemas.microsoft.com/office/powerpoint/2010/main" val="26223770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a:extLst>
              <a:ext uri="{FF2B5EF4-FFF2-40B4-BE49-F238E27FC236}">
                <a16:creationId xmlns:a16="http://schemas.microsoft.com/office/drawing/2014/main" id="{28C4AC47-5235-608E-7E57-30313DE46A66}"/>
              </a:ext>
            </a:extLst>
          </p:cNvPr>
          <p:cNvSpPr/>
          <p:nvPr/>
        </p:nvSpPr>
        <p:spPr>
          <a:xfrm>
            <a:off x="18850699" y="2010462"/>
            <a:ext cx="785921" cy="7859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07C1ED9C-F38B-B3DC-666B-601167C464B7}"/>
              </a:ext>
            </a:extLst>
          </p:cNvPr>
          <p:cNvSpPr/>
          <p:nvPr/>
        </p:nvSpPr>
        <p:spPr>
          <a:xfrm>
            <a:off x="18850699" y="5306709"/>
            <a:ext cx="785921" cy="7859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41832DCE-42E5-C300-4C19-44F73BA02E01}"/>
              </a:ext>
            </a:extLst>
          </p:cNvPr>
          <p:cNvSpPr/>
          <p:nvPr/>
        </p:nvSpPr>
        <p:spPr>
          <a:xfrm>
            <a:off x="18850699" y="8225849"/>
            <a:ext cx="785921" cy="7859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B9BA3E89-F776-052E-3A86-34220A2F9228}"/>
              </a:ext>
            </a:extLst>
          </p:cNvPr>
          <p:cNvSpPr/>
          <p:nvPr/>
        </p:nvSpPr>
        <p:spPr>
          <a:xfrm>
            <a:off x="18850699" y="10789027"/>
            <a:ext cx="785921" cy="7859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23A692D7-EAB0-3A4B-D413-B78B1CF19438}"/>
              </a:ext>
            </a:extLst>
          </p:cNvPr>
          <p:cNvGrpSpPr/>
          <p:nvPr/>
        </p:nvGrpSpPr>
        <p:grpSpPr>
          <a:xfrm rot="5400000">
            <a:off x="2398778" y="5259209"/>
            <a:ext cx="6058011" cy="10855570"/>
            <a:chOff x="16723360" y="0"/>
            <a:chExt cx="7654290" cy="13716000"/>
          </a:xfrm>
        </p:grpSpPr>
        <p:sp>
          <p:nvSpPr>
            <p:cNvPr id="13" name="Oval 12">
              <a:extLst>
                <a:ext uri="{FF2B5EF4-FFF2-40B4-BE49-F238E27FC236}">
                  <a16:creationId xmlns:a16="http://schemas.microsoft.com/office/drawing/2014/main" id="{6EBBB694-AA92-2B89-D09C-4BC5E60A7623}"/>
                </a:ext>
              </a:extLst>
            </p:cNvPr>
            <p:cNvSpPr/>
            <p:nvPr/>
          </p:nvSpPr>
          <p:spPr>
            <a:xfrm>
              <a:off x="16723360" y="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5241F285-CF95-6671-A084-D3E1C94A0CFE}"/>
                </a:ext>
              </a:extLst>
            </p:cNvPr>
            <p:cNvSpPr/>
            <p:nvPr/>
          </p:nvSpPr>
          <p:spPr>
            <a:xfrm>
              <a:off x="16723360" y="606171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9" name="Straight Connector 18">
            <a:extLst>
              <a:ext uri="{FF2B5EF4-FFF2-40B4-BE49-F238E27FC236}">
                <a16:creationId xmlns:a16="http://schemas.microsoft.com/office/drawing/2014/main" id="{F040910E-BB06-48C3-7129-08957E36037B}"/>
              </a:ext>
            </a:extLst>
          </p:cNvPr>
          <p:cNvCxnSpPr/>
          <p:nvPr/>
        </p:nvCxnSpPr>
        <p:spPr>
          <a:xfrm>
            <a:off x="12356123" y="3938953"/>
            <a:ext cx="106172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DC47413-538D-7D57-69F5-1FEC089C8217}"/>
              </a:ext>
            </a:extLst>
          </p:cNvPr>
          <p:cNvCxnSpPr/>
          <p:nvPr/>
        </p:nvCxnSpPr>
        <p:spPr>
          <a:xfrm>
            <a:off x="12356123" y="7244861"/>
            <a:ext cx="106172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AA34584-A5A1-8C58-0EFB-A717E383F42F}"/>
              </a:ext>
            </a:extLst>
          </p:cNvPr>
          <p:cNvCxnSpPr/>
          <p:nvPr/>
        </p:nvCxnSpPr>
        <p:spPr>
          <a:xfrm>
            <a:off x="12356123" y="10128738"/>
            <a:ext cx="10617238"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ACE6342-9A92-786C-EC2E-D2BA0A558884}"/>
              </a:ext>
            </a:extLst>
          </p:cNvPr>
          <p:cNvSpPr txBox="1"/>
          <p:nvPr/>
        </p:nvSpPr>
        <p:spPr>
          <a:xfrm>
            <a:off x="20392113" y="2010462"/>
            <a:ext cx="2413950"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20XX</a:t>
            </a:r>
          </a:p>
        </p:txBody>
      </p:sp>
      <p:sp>
        <p:nvSpPr>
          <p:cNvPr id="14" name="TextBox 13">
            <a:extLst>
              <a:ext uri="{FF2B5EF4-FFF2-40B4-BE49-F238E27FC236}">
                <a16:creationId xmlns:a16="http://schemas.microsoft.com/office/drawing/2014/main" id="{1A2BF433-CDA2-8A3C-CED2-F242C5ABE303}"/>
              </a:ext>
            </a:extLst>
          </p:cNvPr>
          <p:cNvSpPr txBox="1"/>
          <p:nvPr/>
        </p:nvSpPr>
        <p:spPr>
          <a:xfrm>
            <a:off x="20392113" y="5306709"/>
            <a:ext cx="2413950"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20XX</a:t>
            </a:r>
          </a:p>
        </p:txBody>
      </p:sp>
      <p:sp>
        <p:nvSpPr>
          <p:cNvPr id="15" name="TextBox 14">
            <a:extLst>
              <a:ext uri="{FF2B5EF4-FFF2-40B4-BE49-F238E27FC236}">
                <a16:creationId xmlns:a16="http://schemas.microsoft.com/office/drawing/2014/main" id="{1EE299DA-2749-E224-8702-7F48A03EC4C4}"/>
              </a:ext>
            </a:extLst>
          </p:cNvPr>
          <p:cNvSpPr txBox="1"/>
          <p:nvPr/>
        </p:nvSpPr>
        <p:spPr>
          <a:xfrm>
            <a:off x="20392113" y="8225849"/>
            <a:ext cx="2413950"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20XX</a:t>
            </a:r>
          </a:p>
        </p:txBody>
      </p:sp>
      <p:sp>
        <p:nvSpPr>
          <p:cNvPr id="16" name="TextBox 15">
            <a:extLst>
              <a:ext uri="{FF2B5EF4-FFF2-40B4-BE49-F238E27FC236}">
                <a16:creationId xmlns:a16="http://schemas.microsoft.com/office/drawing/2014/main" id="{D08371B9-8BDA-FC04-0313-97A8891CCF33}"/>
              </a:ext>
            </a:extLst>
          </p:cNvPr>
          <p:cNvSpPr txBox="1"/>
          <p:nvPr/>
        </p:nvSpPr>
        <p:spPr>
          <a:xfrm>
            <a:off x="20392113" y="10789027"/>
            <a:ext cx="2413950"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20XX</a:t>
            </a:r>
          </a:p>
        </p:txBody>
      </p:sp>
      <p:sp>
        <p:nvSpPr>
          <p:cNvPr id="4" name="TextBox 3">
            <a:extLst>
              <a:ext uri="{FF2B5EF4-FFF2-40B4-BE49-F238E27FC236}">
                <a16:creationId xmlns:a16="http://schemas.microsoft.com/office/drawing/2014/main" id="{B349271A-6F8C-A44F-544E-4E8842F84F6E}"/>
              </a:ext>
            </a:extLst>
          </p:cNvPr>
          <p:cNvSpPr txBox="1"/>
          <p:nvPr/>
        </p:nvSpPr>
        <p:spPr>
          <a:xfrm>
            <a:off x="12356123" y="1638052"/>
            <a:ext cx="5671177" cy="1530740"/>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gn="r">
              <a:lnSpc>
                <a:spcPct val="110000"/>
              </a:lnSpc>
            </a:pPr>
            <a:r>
              <a:rPr lang="en-US" dirty="0"/>
              <a:t>Media Recognition Award Winners</a:t>
            </a:r>
          </a:p>
        </p:txBody>
      </p:sp>
      <p:sp>
        <p:nvSpPr>
          <p:cNvPr id="5" name="TextBox 4">
            <a:extLst>
              <a:ext uri="{FF2B5EF4-FFF2-40B4-BE49-F238E27FC236}">
                <a16:creationId xmlns:a16="http://schemas.microsoft.com/office/drawing/2014/main" id="{B51D317B-3714-9B02-F7FC-3C74BE8F18A7}"/>
              </a:ext>
            </a:extLst>
          </p:cNvPr>
          <p:cNvSpPr txBox="1"/>
          <p:nvPr/>
        </p:nvSpPr>
        <p:spPr>
          <a:xfrm>
            <a:off x="12356123" y="4934299"/>
            <a:ext cx="5671177" cy="1530740"/>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gn="r">
              <a:lnSpc>
                <a:spcPct val="110000"/>
              </a:lnSpc>
            </a:pPr>
            <a:r>
              <a:rPr lang="en-US" dirty="0"/>
              <a:t>Client Appreciation</a:t>
            </a:r>
          </a:p>
          <a:p>
            <a:pPr algn="r">
              <a:lnSpc>
                <a:spcPct val="110000"/>
              </a:lnSpc>
            </a:pPr>
            <a:r>
              <a:rPr lang="en-US" dirty="0"/>
              <a:t>Award Q1 Winners</a:t>
            </a:r>
          </a:p>
        </p:txBody>
      </p:sp>
      <p:sp>
        <p:nvSpPr>
          <p:cNvPr id="6" name="TextBox 5">
            <a:extLst>
              <a:ext uri="{FF2B5EF4-FFF2-40B4-BE49-F238E27FC236}">
                <a16:creationId xmlns:a16="http://schemas.microsoft.com/office/drawing/2014/main" id="{73D9355E-1B40-51D5-B7CB-7C16772509AC}"/>
              </a:ext>
            </a:extLst>
          </p:cNvPr>
          <p:cNvSpPr txBox="1"/>
          <p:nvPr/>
        </p:nvSpPr>
        <p:spPr>
          <a:xfrm>
            <a:off x="12356123" y="7853439"/>
            <a:ext cx="5671177" cy="1530740"/>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gn="r">
              <a:lnSpc>
                <a:spcPct val="110000"/>
              </a:lnSpc>
            </a:pPr>
            <a:r>
              <a:rPr lang="en-US" dirty="0"/>
              <a:t>Community</a:t>
            </a:r>
          </a:p>
          <a:p>
            <a:pPr algn="r">
              <a:lnSpc>
                <a:spcPct val="110000"/>
              </a:lnSpc>
            </a:pPr>
            <a:r>
              <a:rPr lang="en-US" dirty="0"/>
              <a:t>Recognition</a:t>
            </a:r>
          </a:p>
        </p:txBody>
      </p:sp>
      <p:sp>
        <p:nvSpPr>
          <p:cNvPr id="7" name="TextBox 6">
            <a:extLst>
              <a:ext uri="{FF2B5EF4-FFF2-40B4-BE49-F238E27FC236}">
                <a16:creationId xmlns:a16="http://schemas.microsoft.com/office/drawing/2014/main" id="{3E384E93-1E24-5E97-FDCC-084E2F9769FA}"/>
              </a:ext>
            </a:extLst>
          </p:cNvPr>
          <p:cNvSpPr txBox="1"/>
          <p:nvPr/>
        </p:nvSpPr>
        <p:spPr>
          <a:xfrm>
            <a:off x="12356123" y="10416617"/>
            <a:ext cx="5671177" cy="1530740"/>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gn="r">
              <a:lnSpc>
                <a:spcPct val="110000"/>
              </a:lnSpc>
            </a:pPr>
            <a:r>
              <a:rPr lang="en-US" dirty="0"/>
              <a:t>Industry</a:t>
            </a:r>
          </a:p>
          <a:p>
            <a:pPr algn="r">
              <a:lnSpc>
                <a:spcPct val="110000"/>
              </a:lnSpc>
            </a:pPr>
            <a:r>
              <a:rPr lang="en-US" dirty="0"/>
              <a:t>Awards Winners</a:t>
            </a:r>
          </a:p>
        </p:txBody>
      </p:sp>
      <p:sp>
        <p:nvSpPr>
          <p:cNvPr id="2" name="TextBox 1">
            <a:extLst>
              <a:ext uri="{FF2B5EF4-FFF2-40B4-BE49-F238E27FC236}">
                <a16:creationId xmlns:a16="http://schemas.microsoft.com/office/drawing/2014/main" id="{729A1E2E-5D70-833D-FD6E-057BEE7A28A2}"/>
              </a:ext>
            </a:extLst>
          </p:cNvPr>
          <p:cNvSpPr txBox="1"/>
          <p:nvPr/>
        </p:nvSpPr>
        <p:spPr>
          <a:xfrm>
            <a:off x="1596987" y="762000"/>
            <a:ext cx="6486084" cy="2609561"/>
          </a:xfrm>
          <a:prstGeom prst="rect">
            <a:avLst/>
          </a:prstGeom>
          <a:noFill/>
        </p:spPr>
        <p:txBody>
          <a:bodyPr wrap="square" rtlCol="0" anchor="b">
            <a:spAutoFit/>
          </a:bodyPr>
          <a:lstStyle>
            <a:defPPr>
              <a:defRPr lang="en-US"/>
            </a:defPPr>
            <a:lvl1pPr>
              <a:defRPr sz="77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Awards and Recognition</a:t>
            </a:r>
          </a:p>
        </p:txBody>
      </p:sp>
    </p:spTree>
    <p:extLst>
      <p:ext uri="{BB962C8B-B14F-4D97-AF65-F5344CB8AC3E}">
        <p14:creationId xmlns:p14="http://schemas.microsoft.com/office/powerpoint/2010/main" val="39418748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91B4E4B-C8A2-7C36-16AC-BBFADA6B9F78}"/>
              </a:ext>
            </a:extLst>
          </p:cNvPr>
          <p:cNvGrpSpPr/>
          <p:nvPr/>
        </p:nvGrpSpPr>
        <p:grpSpPr>
          <a:xfrm rot="5400000">
            <a:off x="3018820" y="5381122"/>
            <a:ext cx="3783121" cy="6779113"/>
            <a:chOff x="16723360" y="0"/>
            <a:chExt cx="7654290" cy="13716000"/>
          </a:xfrm>
        </p:grpSpPr>
        <p:sp>
          <p:nvSpPr>
            <p:cNvPr id="9" name="Oval 8">
              <a:extLst>
                <a:ext uri="{FF2B5EF4-FFF2-40B4-BE49-F238E27FC236}">
                  <a16:creationId xmlns:a16="http://schemas.microsoft.com/office/drawing/2014/main" id="{E18E14CD-2A5A-27B0-D0AB-FDB26E890A65}"/>
                </a:ext>
              </a:extLst>
            </p:cNvPr>
            <p:cNvSpPr/>
            <p:nvPr/>
          </p:nvSpPr>
          <p:spPr>
            <a:xfrm>
              <a:off x="16723360" y="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C4F7C4CE-5F4A-E2D0-E93D-A13276F29352}"/>
                </a:ext>
              </a:extLst>
            </p:cNvPr>
            <p:cNvSpPr/>
            <p:nvPr/>
          </p:nvSpPr>
          <p:spPr>
            <a:xfrm>
              <a:off x="16723360" y="606171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extBox 4">
            <a:extLst>
              <a:ext uri="{FF2B5EF4-FFF2-40B4-BE49-F238E27FC236}">
                <a16:creationId xmlns:a16="http://schemas.microsoft.com/office/drawing/2014/main" id="{1EE048A0-A2CD-2871-B9DF-AC9EC1B28139}"/>
              </a:ext>
            </a:extLst>
          </p:cNvPr>
          <p:cNvSpPr txBox="1"/>
          <p:nvPr/>
        </p:nvSpPr>
        <p:spPr>
          <a:xfrm>
            <a:off x="12188825" y="9444658"/>
            <a:ext cx="4353244" cy="3069751"/>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pPr algn="r"/>
            <a:r>
              <a:rPr lang="en-US" b="1" dirty="0">
                <a:solidFill>
                  <a:schemeClr val="accent3"/>
                </a:solidFill>
              </a:rPr>
              <a:t>Website</a:t>
            </a:r>
            <a:r>
              <a:rPr lang="en-US" dirty="0">
                <a:solidFill>
                  <a:schemeClr val="accent3"/>
                </a:solidFill>
              </a:rPr>
              <a:t> </a:t>
            </a:r>
            <a:r>
              <a:rPr lang="en-US" dirty="0">
                <a:solidFill>
                  <a:schemeClr val="accent3"/>
                </a:solidFill>
                <a:hlinkClick r:id="rId2">
                  <a:extLst>
                    <a:ext uri="{A12FA001-AC4F-418D-AE19-62706E023703}">
                      <ahyp:hlinkClr xmlns:ahyp="http://schemas.microsoft.com/office/drawing/2018/hyperlinkcolor" val="tx"/>
                    </a:ext>
                  </a:extLst>
                </a:hlinkClick>
              </a:rPr>
              <a:t>www.company.com</a:t>
            </a:r>
            <a:endParaRPr lang="en-US" dirty="0">
              <a:solidFill>
                <a:schemeClr val="accent3"/>
              </a:solidFill>
            </a:endParaRPr>
          </a:p>
          <a:p>
            <a:pPr algn="r"/>
            <a:r>
              <a:rPr lang="en-US" b="1" dirty="0">
                <a:solidFill>
                  <a:schemeClr val="accent3"/>
                </a:solidFill>
              </a:rPr>
              <a:t>Social Media</a:t>
            </a:r>
          </a:p>
          <a:p>
            <a:pPr algn="r"/>
            <a:r>
              <a:rPr lang="en-US" dirty="0">
                <a:solidFill>
                  <a:schemeClr val="accent3"/>
                </a:solidFill>
              </a:rPr>
              <a:t>@company.name</a:t>
            </a:r>
          </a:p>
        </p:txBody>
      </p:sp>
      <p:sp>
        <p:nvSpPr>
          <p:cNvPr id="6" name="TextBox 5">
            <a:extLst>
              <a:ext uri="{FF2B5EF4-FFF2-40B4-BE49-F238E27FC236}">
                <a16:creationId xmlns:a16="http://schemas.microsoft.com/office/drawing/2014/main" id="{3A747039-4BE7-B174-CB9C-5E301C51627D}"/>
              </a:ext>
            </a:extLst>
          </p:cNvPr>
          <p:cNvSpPr txBox="1"/>
          <p:nvPr/>
        </p:nvSpPr>
        <p:spPr>
          <a:xfrm>
            <a:off x="18503582" y="9329241"/>
            <a:ext cx="4353244" cy="3300584"/>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pPr algn="r"/>
            <a:r>
              <a:rPr lang="en-US" b="1" dirty="0">
                <a:solidFill>
                  <a:schemeClr val="accent3"/>
                </a:solidFill>
              </a:rPr>
              <a:t>Phone</a:t>
            </a:r>
          </a:p>
          <a:p>
            <a:pPr algn="r"/>
            <a:r>
              <a:rPr lang="en-US" dirty="0">
                <a:solidFill>
                  <a:schemeClr val="accent3"/>
                </a:solidFill>
              </a:rPr>
              <a:t>(123) 456-7890</a:t>
            </a:r>
          </a:p>
          <a:p>
            <a:pPr algn="r"/>
            <a:r>
              <a:rPr lang="en-US" b="1" dirty="0">
                <a:solidFill>
                  <a:schemeClr val="accent3"/>
                </a:solidFill>
              </a:rPr>
              <a:t>Contact email</a:t>
            </a:r>
          </a:p>
          <a:p>
            <a:pPr algn="r"/>
            <a:r>
              <a:rPr lang="en-US" dirty="0">
                <a:solidFill>
                  <a:schemeClr val="accent3"/>
                </a:solidFill>
              </a:rPr>
              <a:t>info@company.com</a:t>
            </a:r>
          </a:p>
        </p:txBody>
      </p:sp>
      <p:sp>
        <p:nvSpPr>
          <p:cNvPr id="3" name="TextBox 2">
            <a:extLst>
              <a:ext uri="{FF2B5EF4-FFF2-40B4-BE49-F238E27FC236}">
                <a16:creationId xmlns:a16="http://schemas.microsoft.com/office/drawing/2014/main" id="{6144213E-336B-B924-4908-08928398C197}"/>
              </a:ext>
            </a:extLst>
          </p:cNvPr>
          <p:cNvSpPr txBox="1"/>
          <p:nvPr/>
        </p:nvSpPr>
        <p:spPr>
          <a:xfrm>
            <a:off x="11995686" y="6438154"/>
            <a:ext cx="10861139" cy="1961755"/>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pPr algn="r"/>
            <a:r>
              <a:rPr lang="en-US" dirty="0"/>
              <a:t>For inquiries, collaboration opportunities, or to learn more about our services, please feel free to contact us:</a:t>
            </a:r>
          </a:p>
        </p:txBody>
      </p:sp>
      <p:sp>
        <p:nvSpPr>
          <p:cNvPr id="2" name="TextBox 1">
            <a:extLst>
              <a:ext uri="{FF2B5EF4-FFF2-40B4-BE49-F238E27FC236}">
                <a16:creationId xmlns:a16="http://schemas.microsoft.com/office/drawing/2014/main" id="{729A1E2E-5D70-833D-FD6E-057BEE7A28A2}"/>
              </a:ext>
            </a:extLst>
          </p:cNvPr>
          <p:cNvSpPr txBox="1"/>
          <p:nvPr/>
        </p:nvSpPr>
        <p:spPr>
          <a:xfrm>
            <a:off x="1520824" y="1620027"/>
            <a:ext cx="21336001" cy="2609561"/>
          </a:xfrm>
          <a:prstGeom prst="rect">
            <a:avLst/>
          </a:prstGeom>
          <a:noFill/>
        </p:spPr>
        <p:txBody>
          <a:bodyPr wrap="square" rtlCol="0" anchor="b">
            <a:spAutoFit/>
          </a:bodyPr>
          <a:lstStyle>
            <a:defPPr>
              <a:defRPr lang="en-US"/>
            </a:defPPr>
            <a:lvl1pPr>
              <a:defRPr sz="77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Thank you for your time and interest in Magic Coat Creative Agency.</a:t>
            </a:r>
          </a:p>
        </p:txBody>
      </p:sp>
    </p:spTree>
    <p:extLst>
      <p:ext uri="{BB962C8B-B14F-4D97-AF65-F5344CB8AC3E}">
        <p14:creationId xmlns:p14="http://schemas.microsoft.com/office/powerpoint/2010/main" val="33526510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C608D41-706D-8E9A-F65D-DBFFE16E474E}"/>
              </a:ext>
            </a:extLst>
          </p:cNvPr>
          <p:cNvSpPr txBox="1"/>
          <p:nvPr/>
        </p:nvSpPr>
        <p:spPr>
          <a:xfrm>
            <a:off x="3574362" y="10617687"/>
            <a:ext cx="17228926" cy="669094"/>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err="1"/>
              <a:t>Raleway</a:t>
            </a:r>
            <a:r>
              <a:rPr lang="en-US" dirty="0"/>
              <a:t>: </a:t>
            </a:r>
            <a:r>
              <a:rPr lang="en-US" dirty="0">
                <a:hlinkClick r:id="rId2"/>
              </a:rPr>
              <a:t>https://fonts.google.com/specimen/Raleway</a:t>
            </a:r>
            <a:endParaRPr lang="en-US" dirty="0"/>
          </a:p>
        </p:txBody>
      </p:sp>
      <p:sp>
        <p:nvSpPr>
          <p:cNvPr id="5" name="TextBox 4">
            <a:extLst>
              <a:ext uri="{FF2B5EF4-FFF2-40B4-BE49-F238E27FC236}">
                <a16:creationId xmlns:a16="http://schemas.microsoft.com/office/drawing/2014/main" id="{B0989DE2-CF6B-F848-EE33-C99425F85131}"/>
              </a:ext>
            </a:extLst>
          </p:cNvPr>
          <p:cNvSpPr txBox="1"/>
          <p:nvPr/>
        </p:nvSpPr>
        <p:spPr>
          <a:xfrm>
            <a:off x="3574361" y="3621958"/>
            <a:ext cx="18489225" cy="3545330"/>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pPr marL="457200" indent="-457200">
              <a:buFont typeface="+mj-lt"/>
              <a:buAutoNum type="arabicPeriod"/>
            </a:pPr>
            <a:r>
              <a:rPr lang="en-US" sz="2400" dirty="0">
                <a:hlinkClick r:id="rId3"/>
              </a:rPr>
              <a:t>https://www.pexels.com/photo/people-sitting-at-the-table-6476257/</a:t>
            </a:r>
            <a:endParaRPr lang="en-US" sz="2400" dirty="0"/>
          </a:p>
          <a:p>
            <a:pPr marL="457200" indent="-457200">
              <a:buFont typeface="+mj-lt"/>
              <a:buAutoNum type="arabicPeriod"/>
            </a:pPr>
            <a:r>
              <a:rPr lang="en-US" sz="2400" dirty="0">
                <a:hlinkClick r:id="rId4"/>
              </a:rPr>
              <a:t>https://www.pexels.com/photo/focused-colleagues-working-together-5428649/</a:t>
            </a:r>
            <a:endParaRPr lang="en-US" sz="2400" dirty="0"/>
          </a:p>
          <a:p>
            <a:pPr marL="457200" indent="-457200">
              <a:buFont typeface="+mj-lt"/>
              <a:buAutoNum type="arabicPeriod"/>
            </a:pPr>
            <a:r>
              <a:rPr lang="en-US" sz="2400" dirty="0">
                <a:hlinkClick r:id="rId5"/>
              </a:rPr>
              <a:t>https://unsplash.com/photos/man-in-yellow-blazer-and-blue-denim-jeans-smiling-PK_t0Lrh7MM</a:t>
            </a:r>
            <a:endParaRPr lang="en-US" sz="2400" dirty="0"/>
          </a:p>
          <a:p>
            <a:pPr marL="457200" indent="-457200">
              <a:buFont typeface="+mj-lt"/>
              <a:buAutoNum type="arabicPeriod"/>
            </a:pPr>
            <a:r>
              <a:rPr lang="en-US" sz="2400" dirty="0">
                <a:hlinkClick r:id="rId6"/>
              </a:rPr>
              <a:t>https://unsplash.com/photos/woman-wearing-blue-coat-7uoMmzPd2JA</a:t>
            </a:r>
            <a:endParaRPr lang="en-US" sz="2400" dirty="0"/>
          </a:p>
          <a:p>
            <a:pPr marL="457200" indent="-457200">
              <a:buFont typeface="+mj-lt"/>
              <a:buAutoNum type="arabicPeriod"/>
            </a:pPr>
            <a:r>
              <a:rPr lang="en-US" sz="2400" dirty="0">
                <a:hlinkClick r:id="rId7"/>
              </a:rPr>
              <a:t>https://unsplash.com/photos/man-standing-beside-wall-pAtA8xe_iVM</a:t>
            </a:r>
            <a:endParaRPr lang="en-US" sz="2400" dirty="0"/>
          </a:p>
        </p:txBody>
      </p:sp>
      <p:sp>
        <p:nvSpPr>
          <p:cNvPr id="4" name="TextBox 3">
            <a:extLst>
              <a:ext uri="{FF2B5EF4-FFF2-40B4-BE49-F238E27FC236}">
                <a16:creationId xmlns:a16="http://schemas.microsoft.com/office/drawing/2014/main" id="{3CD3885C-C93D-B218-28FA-C1FFCCA34ED6}"/>
              </a:ext>
            </a:extLst>
          </p:cNvPr>
          <p:cNvSpPr txBox="1"/>
          <p:nvPr/>
        </p:nvSpPr>
        <p:spPr>
          <a:xfrm>
            <a:off x="3574362" y="2399725"/>
            <a:ext cx="17228926"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Images</a:t>
            </a:r>
          </a:p>
        </p:txBody>
      </p:sp>
      <p:sp>
        <p:nvSpPr>
          <p:cNvPr id="6" name="TextBox 5">
            <a:extLst>
              <a:ext uri="{FF2B5EF4-FFF2-40B4-BE49-F238E27FC236}">
                <a16:creationId xmlns:a16="http://schemas.microsoft.com/office/drawing/2014/main" id="{5D173F8C-D419-649C-3F8B-647608FBE740}"/>
              </a:ext>
            </a:extLst>
          </p:cNvPr>
          <p:cNvSpPr txBox="1"/>
          <p:nvPr/>
        </p:nvSpPr>
        <p:spPr>
          <a:xfrm>
            <a:off x="3574362" y="9536130"/>
            <a:ext cx="17228926"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Fonts</a:t>
            </a:r>
          </a:p>
        </p:txBody>
      </p:sp>
      <p:sp>
        <p:nvSpPr>
          <p:cNvPr id="3" name="TextBox 2">
            <a:extLst>
              <a:ext uri="{FF2B5EF4-FFF2-40B4-BE49-F238E27FC236}">
                <a16:creationId xmlns:a16="http://schemas.microsoft.com/office/drawing/2014/main" id="{E27BCB14-4FE2-064B-1114-3CC9E1BA0A36}"/>
              </a:ext>
            </a:extLst>
          </p:cNvPr>
          <p:cNvSpPr txBox="1"/>
          <p:nvPr/>
        </p:nvSpPr>
        <p:spPr>
          <a:xfrm>
            <a:off x="1520996" y="769481"/>
            <a:ext cx="21335830" cy="1306127"/>
          </a:xfrm>
          <a:prstGeom prst="rect">
            <a:avLst/>
          </a:prstGeom>
          <a:noFill/>
        </p:spPr>
        <p:txBody>
          <a:bodyPr wrap="square" rtlCol="0" anchor="b">
            <a:spAutoFit/>
          </a:bodyPr>
          <a:lstStyle>
            <a:defPPr>
              <a:defRPr lang="en-US"/>
            </a:defPPr>
            <a:lvl1pPr>
              <a:defRPr sz="7700" b="1">
                <a:solidFill>
                  <a:schemeClr val="tx2"/>
                </a:solidFill>
                <a:latin typeface="Raleway" pitchFamily="2" charset="77"/>
                <a:ea typeface="Arimo" panose="020B0604020202020204" pitchFamily="34" charset="0"/>
                <a:cs typeface="Space Grotesk" pitchFamily="2" charset="77"/>
              </a:defRPr>
            </a:lvl1pPr>
          </a:lstStyle>
          <a:p>
            <a:pPr algn="ctr">
              <a:lnSpc>
                <a:spcPct val="110000"/>
              </a:lnSpc>
            </a:pPr>
            <a:r>
              <a:rPr lang="en-US" dirty="0"/>
              <a:t>Credits</a:t>
            </a:r>
          </a:p>
        </p:txBody>
      </p:sp>
    </p:spTree>
    <p:extLst>
      <p:ext uri="{BB962C8B-B14F-4D97-AF65-F5344CB8AC3E}">
        <p14:creationId xmlns:p14="http://schemas.microsoft.com/office/powerpoint/2010/main" val="2348700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group of people sitting around a table with computers&#10;&#10;Description automatically generated">
            <a:extLst>
              <a:ext uri="{FF2B5EF4-FFF2-40B4-BE49-F238E27FC236}">
                <a16:creationId xmlns:a16="http://schemas.microsoft.com/office/drawing/2014/main" id="{3BE7FD1E-5732-AEC6-EFE3-8ADF4638C692}"/>
              </a:ext>
            </a:extLst>
          </p:cNvPr>
          <p:cNvPicPr>
            <a:picLocks noGrp="1" noChangeAspect="1"/>
          </p:cNvPicPr>
          <p:nvPr>
            <p:ph type="pic" sz="quarter" idx="28"/>
          </p:nvPr>
        </p:nvPicPr>
        <p:blipFill>
          <a:blip r:embed="rId2" cstate="email">
            <a:extLst>
              <a:ext uri="{28A0092B-C50C-407E-A947-70E740481C1C}">
                <a14:useLocalDpi xmlns:a14="http://schemas.microsoft.com/office/drawing/2010/main" val="0"/>
              </a:ext>
            </a:extLst>
          </a:blip>
          <a:srcRect l="12182" r="12182"/>
          <a:stretch>
            <a:fillRect/>
          </a:stretch>
        </p:blipFill>
        <p:spPr/>
      </p:pic>
      <p:grpSp>
        <p:nvGrpSpPr>
          <p:cNvPr id="3" name="Group 2">
            <a:extLst>
              <a:ext uri="{FF2B5EF4-FFF2-40B4-BE49-F238E27FC236}">
                <a16:creationId xmlns:a16="http://schemas.microsoft.com/office/drawing/2014/main" id="{29F13098-3DC5-61FC-DB32-28F28524BD09}"/>
              </a:ext>
            </a:extLst>
          </p:cNvPr>
          <p:cNvGrpSpPr/>
          <p:nvPr/>
        </p:nvGrpSpPr>
        <p:grpSpPr>
          <a:xfrm rot="5400000">
            <a:off x="14346225" y="-5601001"/>
            <a:ext cx="6502625" cy="11652289"/>
            <a:chOff x="16723360" y="0"/>
            <a:chExt cx="7654290" cy="13716000"/>
          </a:xfrm>
        </p:grpSpPr>
        <p:sp>
          <p:nvSpPr>
            <p:cNvPr id="4" name="Oval 3">
              <a:extLst>
                <a:ext uri="{FF2B5EF4-FFF2-40B4-BE49-F238E27FC236}">
                  <a16:creationId xmlns:a16="http://schemas.microsoft.com/office/drawing/2014/main" id="{ECC7FFEC-5F17-F76D-A812-B39CA51C5470}"/>
                </a:ext>
              </a:extLst>
            </p:cNvPr>
            <p:cNvSpPr/>
            <p:nvPr/>
          </p:nvSpPr>
          <p:spPr>
            <a:xfrm>
              <a:off x="16723360" y="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66487F6A-4B22-36DE-DD39-B59E791802A6}"/>
                </a:ext>
              </a:extLst>
            </p:cNvPr>
            <p:cNvSpPr/>
            <p:nvPr/>
          </p:nvSpPr>
          <p:spPr>
            <a:xfrm>
              <a:off x="16723360" y="606171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a:extLst>
              <a:ext uri="{FF2B5EF4-FFF2-40B4-BE49-F238E27FC236}">
                <a16:creationId xmlns:a16="http://schemas.microsoft.com/office/drawing/2014/main" id="{6144213E-336B-B924-4908-08928398C197}"/>
              </a:ext>
            </a:extLst>
          </p:cNvPr>
          <p:cNvSpPr txBox="1"/>
          <p:nvPr/>
        </p:nvSpPr>
        <p:spPr>
          <a:xfrm>
            <a:off x="12480491" y="4789442"/>
            <a:ext cx="10234094" cy="7363234"/>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solidFill>
                  <a:schemeClr val="accent3"/>
                </a:solidFill>
              </a:rPr>
              <a:t>Magic Coat Creative Agency has been at the forefront of creative excellence since its inception. Established with a vision to redefine the standards of innovation and imagination in the industry, we have consistently delivered outstanding results for our clients.</a:t>
            </a:r>
          </a:p>
          <a:p>
            <a:r>
              <a:rPr lang="en-US" dirty="0">
                <a:solidFill>
                  <a:schemeClr val="accent3"/>
                </a:solidFill>
              </a:rPr>
              <a:t>With a rich history of groundbreaking projects and a commitment to excellence, we continue to push the boundaries of creativity and innovation. Join us on our journey as we create magic together..</a:t>
            </a:r>
          </a:p>
        </p:txBody>
      </p:sp>
      <p:sp>
        <p:nvSpPr>
          <p:cNvPr id="9" name="TextBox 8">
            <a:extLst>
              <a:ext uri="{FF2B5EF4-FFF2-40B4-BE49-F238E27FC236}">
                <a16:creationId xmlns:a16="http://schemas.microsoft.com/office/drawing/2014/main" id="{729A1E2E-5D70-833D-FD6E-057BEE7A28A2}"/>
              </a:ext>
            </a:extLst>
          </p:cNvPr>
          <p:cNvSpPr txBox="1"/>
          <p:nvPr/>
        </p:nvSpPr>
        <p:spPr>
          <a:xfrm>
            <a:off x="1954731" y="2608433"/>
            <a:ext cx="5501863" cy="1295739"/>
          </a:xfrm>
          <a:prstGeom prst="rect">
            <a:avLst/>
          </a:prstGeom>
          <a:noFill/>
        </p:spPr>
        <p:txBody>
          <a:bodyPr wrap="square" rtlCol="0" anchor="b">
            <a:spAutoFit/>
          </a:bodyPr>
          <a:lstStyle>
            <a:defPPr>
              <a:defRPr lang="en-US"/>
            </a:defPPr>
            <a:lvl1pPr>
              <a:lnSpc>
                <a:spcPct val="110000"/>
              </a:lnSpc>
              <a:defRPr sz="7700" b="1">
                <a:solidFill>
                  <a:schemeClr val="tx2"/>
                </a:solidFill>
                <a:latin typeface="Raleway" pitchFamily="2" charset="77"/>
                <a:ea typeface="Arimo" panose="020B0604020202020204" pitchFamily="34" charset="0"/>
                <a:cs typeface="Space Grotesk" pitchFamily="2" charset="77"/>
              </a:defRPr>
            </a:lvl1pPr>
          </a:lstStyle>
          <a:p>
            <a:r>
              <a:rPr lang="en-US" dirty="0"/>
              <a:t>About Us</a:t>
            </a:r>
          </a:p>
        </p:txBody>
      </p:sp>
    </p:spTree>
    <p:extLst>
      <p:ext uri="{BB962C8B-B14F-4D97-AF65-F5344CB8AC3E}">
        <p14:creationId xmlns:p14="http://schemas.microsoft.com/office/powerpoint/2010/main" val="77982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descr="A group of people sitting at a table&#10;&#10;Description automatically generated">
            <a:extLst>
              <a:ext uri="{FF2B5EF4-FFF2-40B4-BE49-F238E27FC236}">
                <a16:creationId xmlns:a16="http://schemas.microsoft.com/office/drawing/2014/main" id="{2C542E32-5431-2C25-21C0-0E97D8006CC5}"/>
              </a:ext>
            </a:extLst>
          </p:cNvPr>
          <p:cNvPicPr>
            <a:picLocks noGrp="1" noChangeAspect="1"/>
          </p:cNvPicPr>
          <p:nvPr>
            <p:ph type="pic" sz="quarter" idx="28"/>
          </p:nvPr>
        </p:nvPicPr>
        <p:blipFill>
          <a:blip r:embed="rId2" cstate="email">
            <a:extLst>
              <a:ext uri="{28A0092B-C50C-407E-A947-70E740481C1C}">
                <a14:useLocalDpi xmlns:a14="http://schemas.microsoft.com/office/drawing/2010/main" val="0"/>
              </a:ext>
            </a:extLst>
          </a:blip>
          <a:srcRect t="7081" b="7081"/>
          <a:stretch>
            <a:fillRect/>
          </a:stretch>
        </p:blipFill>
        <p:spPr/>
      </p:pic>
      <p:grpSp>
        <p:nvGrpSpPr>
          <p:cNvPr id="3" name="Group 2">
            <a:extLst>
              <a:ext uri="{FF2B5EF4-FFF2-40B4-BE49-F238E27FC236}">
                <a16:creationId xmlns:a16="http://schemas.microsoft.com/office/drawing/2014/main" id="{71D46677-59E1-60EA-3AE5-ECAABEFCB303}"/>
              </a:ext>
            </a:extLst>
          </p:cNvPr>
          <p:cNvGrpSpPr/>
          <p:nvPr/>
        </p:nvGrpSpPr>
        <p:grpSpPr>
          <a:xfrm rot="5400000">
            <a:off x="2787387" y="-4363105"/>
            <a:ext cx="6502625" cy="11652289"/>
            <a:chOff x="16723360" y="0"/>
            <a:chExt cx="7654290" cy="13716000"/>
          </a:xfrm>
        </p:grpSpPr>
        <p:sp>
          <p:nvSpPr>
            <p:cNvPr id="9" name="Oval 8">
              <a:extLst>
                <a:ext uri="{FF2B5EF4-FFF2-40B4-BE49-F238E27FC236}">
                  <a16:creationId xmlns:a16="http://schemas.microsoft.com/office/drawing/2014/main" id="{CC8F638D-57A2-BE22-0A53-701665042024}"/>
                </a:ext>
              </a:extLst>
            </p:cNvPr>
            <p:cNvSpPr/>
            <p:nvPr/>
          </p:nvSpPr>
          <p:spPr>
            <a:xfrm>
              <a:off x="16723360" y="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0B141200-E56F-24AE-E039-779362F7F996}"/>
                </a:ext>
              </a:extLst>
            </p:cNvPr>
            <p:cNvSpPr/>
            <p:nvPr/>
          </p:nvSpPr>
          <p:spPr>
            <a:xfrm>
              <a:off x="16723360" y="606171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a:extLst>
              <a:ext uri="{FF2B5EF4-FFF2-40B4-BE49-F238E27FC236}">
                <a16:creationId xmlns:a16="http://schemas.microsoft.com/office/drawing/2014/main" id="{6144213E-336B-B924-4908-08928398C197}"/>
              </a:ext>
            </a:extLst>
          </p:cNvPr>
          <p:cNvSpPr txBox="1"/>
          <p:nvPr/>
        </p:nvSpPr>
        <p:spPr>
          <a:xfrm>
            <a:off x="12983675" y="10963796"/>
            <a:ext cx="9873148" cy="1315425"/>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To deliver exceptional results through creativity and collaboration.</a:t>
            </a:r>
          </a:p>
        </p:txBody>
      </p:sp>
      <p:sp>
        <p:nvSpPr>
          <p:cNvPr id="6" name="TextBox 5">
            <a:extLst>
              <a:ext uri="{FF2B5EF4-FFF2-40B4-BE49-F238E27FC236}">
                <a16:creationId xmlns:a16="http://schemas.microsoft.com/office/drawing/2014/main" id="{CBEC4E12-193A-6659-256F-CA20EADBAD03}"/>
              </a:ext>
            </a:extLst>
          </p:cNvPr>
          <p:cNvSpPr txBox="1"/>
          <p:nvPr/>
        </p:nvSpPr>
        <p:spPr>
          <a:xfrm>
            <a:off x="12983675" y="8027991"/>
            <a:ext cx="9873148" cy="1336328"/>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To be the leading agency driving positive change in the industry.</a:t>
            </a:r>
          </a:p>
        </p:txBody>
      </p:sp>
      <p:sp>
        <p:nvSpPr>
          <p:cNvPr id="5" name="TextBox 4">
            <a:extLst>
              <a:ext uri="{FF2B5EF4-FFF2-40B4-BE49-F238E27FC236}">
                <a16:creationId xmlns:a16="http://schemas.microsoft.com/office/drawing/2014/main" id="{B349271A-6F8C-A44F-544E-4E8842F84F6E}"/>
              </a:ext>
            </a:extLst>
          </p:cNvPr>
          <p:cNvSpPr txBox="1"/>
          <p:nvPr/>
        </p:nvSpPr>
        <p:spPr>
          <a:xfrm>
            <a:off x="12983675" y="9918378"/>
            <a:ext cx="9873148"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Mission</a:t>
            </a:r>
          </a:p>
        </p:txBody>
      </p:sp>
      <p:sp>
        <p:nvSpPr>
          <p:cNvPr id="7" name="TextBox 6">
            <a:extLst>
              <a:ext uri="{FF2B5EF4-FFF2-40B4-BE49-F238E27FC236}">
                <a16:creationId xmlns:a16="http://schemas.microsoft.com/office/drawing/2014/main" id="{68023C05-B477-FD5F-6A6F-76591B974D4D}"/>
              </a:ext>
            </a:extLst>
          </p:cNvPr>
          <p:cNvSpPr txBox="1"/>
          <p:nvPr/>
        </p:nvSpPr>
        <p:spPr>
          <a:xfrm>
            <a:off x="12983675" y="6982573"/>
            <a:ext cx="9873149"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Vision</a:t>
            </a:r>
          </a:p>
        </p:txBody>
      </p:sp>
      <p:sp>
        <p:nvSpPr>
          <p:cNvPr id="10" name="TextBox 9">
            <a:extLst>
              <a:ext uri="{FF2B5EF4-FFF2-40B4-BE49-F238E27FC236}">
                <a16:creationId xmlns:a16="http://schemas.microsoft.com/office/drawing/2014/main" id="{2E41EBA3-5E41-5D93-EF7C-ECF615A4BD75}"/>
              </a:ext>
            </a:extLst>
          </p:cNvPr>
          <p:cNvSpPr txBox="1"/>
          <p:nvPr/>
        </p:nvSpPr>
        <p:spPr>
          <a:xfrm>
            <a:off x="1849066" y="8703127"/>
            <a:ext cx="9873148" cy="3900748"/>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At Magic Coat Creative Agency, we are dedicated to achieving excellence in all that we do. Our mission guides us to consistently deliver innovative solutions, while our vision inspires us to lead the industry towards positive transformation.</a:t>
            </a:r>
          </a:p>
        </p:txBody>
      </p:sp>
      <p:sp>
        <p:nvSpPr>
          <p:cNvPr id="8" name="TextBox 7">
            <a:extLst>
              <a:ext uri="{FF2B5EF4-FFF2-40B4-BE49-F238E27FC236}">
                <a16:creationId xmlns:a16="http://schemas.microsoft.com/office/drawing/2014/main" id="{729A1E2E-5D70-833D-FD6E-057BEE7A28A2}"/>
              </a:ext>
            </a:extLst>
          </p:cNvPr>
          <p:cNvSpPr txBox="1"/>
          <p:nvPr/>
        </p:nvSpPr>
        <p:spPr>
          <a:xfrm>
            <a:off x="1849068" y="5652726"/>
            <a:ext cx="9873146" cy="2609561"/>
          </a:xfrm>
          <a:prstGeom prst="rect">
            <a:avLst/>
          </a:prstGeom>
          <a:noFill/>
        </p:spPr>
        <p:txBody>
          <a:bodyPr wrap="square" rtlCol="0" anchor="b">
            <a:spAutoFit/>
          </a:bodyPr>
          <a:lstStyle>
            <a:defPPr>
              <a:defRPr lang="en-US"/>
            </a:defPPr>
            <a:lvl1pPr>
              <a:defRPr sz="77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Our Mission and Vision</a:t>
            </a:r>
          </a:p>
        </p:txBody>
      </p:sp>
    </p:spTree>
    <p:extLst>
      <p:ext uri="{BB962C8B-B14F-4D97-AF65-F5344CB8AC3E}">
        <p14:creationId xmlns:p14="http://schemas.microsoft.com/office/powerpoint/2010/main" val="3582938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descr="A person in a white jacket&#10;&#10;Description automatically generated">
            <a:extLst>
              <a:ext uri="{FF2B5EF4-FFF2-40B4-BE49-F238E27FC236}">
                <a16:creationId xmlns:a16="http://schemas.microsoft.com/office/drawing/2014/main" id="{EED94325-F397-4B01-4BA2-04519E6B7D65}"/>
              </a:ext>
            </a:extLst>
          </p:cNvPr>
          <p:cNvPicPr>
            <a:picLocks noGrp="1" noChangeAspect="1"/>
          </p:cNvPicPr>
          <p:nvPr>
            <p:ph type="pic" sz="quarter" idx="30"/>
          </p:nvPr>
        </p:nvPicPr>
        <p:blipFill>
          <a:blip r:embed="rId2" cstate="email">
            <a:extLst>
              <a:ext uri="{28A0092B-C50C-407E-A947-70E740481C1C}">
                <a14:useLocalDpi xmlns:a14="http://schemas.microsoft.com/office/drawing/2010/main" val="0"/>
              </a:ext>
            </a:extLst>
          </a:blip>
          <a:srcRect l="21692" t="12062" r="24928" b="36016"/>
          <a:stretch/>
        </p:blipFill>
        <p:spPr>
          <a:xfrm>
            <a:off x="16382514" y="2368060"/>
            <a:ext cx="6037982" cy="3915508"/>
          </a:xfrm>
        </p:spPr>
      </p:pic>
      <p:pic>
        <p:nvPicPr>
          <p:cNvPr id="18" name="Picture Placeholder 17" descr="A person holding a tablet&#10;&#10;Description automatically generated">
            <a:extLst>
              <a:ext uri="{FF2B5EF4-FFF2-40B4-BE49-F238E27FC236}">
                <a16:creationId xmlns:a16="http://schemas.microsoft.com/office/drawing/2014/main" id="{A7A636B2-7E71-25CF-FCB4-4AB28CD7E4EB}"/>
              </a:ext>
            </a:extLst>
          </p:cNvPr>
          <p:cNvPicPr>
            <a:picLocks noGrp="1" noChangeAspect="1"/>
          </p:cNvPicPr>
          <p:nvPr>
            <p:ph type="pic" sz="quarter" idx="29"/>
          </p:nvPr>
        </p:nvPicPr>
        <p:blipFill>
          <a:blip r:embed="rId3" cstate="email">
            <a:extLst>
              <a:ext uri="{28A0092B-C50C-407E-A947-70E740481C1C}">
                <a14:useLocalDpi xmlns:a14="http://schemas.microsoft.com/office/drawing/2010/main" val="0"/>
              </a:ext>
            </a:extLst>
          </a:blip>
          <a:srcRect t="10780" b="37354"/>
          <a:stretch/>
        </p:blipFill>
        <p:spPr>
          <a:xfrm>
            <a:off x="9099797" y="2368060"/>
            <a:ext cx="6037982" cy="3915508"/>
          </a:xfrm>
        </p:spPr>
      </p:pic>
      <p:pic>
        <p:nvPicPr>
          <p:cNvPr id="16" name="Picture Placeholder 15" descr="A person wearing glasses and a black jacket&#10;&#10;Description automatically generated">
            <a:extLst>
              <a:ext uri="{FF2B5EF4-FFF2-40B4-BE49-F238E27FC236}">
                <a16:creationId xmlns:a16="http://schemas.microsoft.com/office/drawing/2014/main" id="{A9CBF1CB-DFAC-920A-FA6B-28812F3A3911}"/>
              </a:ext>
            </a:extLst>
          </p:cNvPr>
          <p:cNvPicPr>
            <a:picLocks noGrp="1" noChangeAspect="1"/>
          </p:cNvPicPr>
          <p:nvPr>
            <p:ph type="pic" sz="quarter" idx="28"/>
          </p:nvPr>
        </p:nvPicPr>
        <p:blipFill>
          <a:blip r:embed="rId4" cstate="email">
            <a:extLst>
              <a:ext uri="{28A0092B-C50C-407E-A947-70E740481C1C}">
                <a14:useLocalDpi xmlns:a14="http://schemas.microsoft.com/office/drawing/2010/main" val="0"/>
              </a:ext>
            </a:extLst>
          </a:blip>
          <a:srcRect t="6477" b="50309"/>
          <a:stretch/>
        </p:blipFill>
        <p:spPr>
          <a:xfrm>
            <a:off x="1699249" y="2368060"/>
            <a:ext cx="6037982" cy="3915508"/>
          </a:xfrm>
        </p:spPr>
      </p:pic>
      <p:sp>
        <p:nvSpPr>
          <p:cNvPr id="6" name="TextBox 5">
            <a:extLst>
              <a:ext uri="{FF2B5EF4-FFF2-40B4-BE49-F238E27FC236}">
                <a16:creationId xmlns:a16="http://schemas.microsoft.com/office/drawing/2014/main" id="{6144213E-336B-B924-4908-08928398C197}"/>
              </a:ext>
            </a:extLst>
          </p:cNvPr>
          <p:cNvSpPr txBox="1"/>
          <p:nvPr/>
        </p:nvSpPr>
        <p:spPr>
          <a:xfrm>
            <a:off x="1699249" y="8262539"/>
            <a:ext cx="6295889" cy="3900748"/>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With a keen eye for design and a passion for storytelling, John leads our creative team in crafting compelling narratives and captivating visuals.</a:t>
            </a:r>
          </a:p>
        </p:txBody>
      </p:sp>
      <p:sp>
        <p:nvSpPr>
          <p:cNvPr id="9" name="TextBox 8">
            <a:extLst>
              <a:ext uri="{FF2B5EF4-FFF2-40B4-BE49-F238E27FC236}">
                <a16:creationId xmlns:a16="http://schemas.microsoft.com/office/drawing/2014/main" id="{8F781759-2505-4241-2BDB-840D78D13DDD}"/>
              </a:ext>
            </a:extLst>
          </p:cNvPr>
          <p:cNvSpPr txBox="1"/>
          <p:nvPr/>
        </p:nvSpPr>
        <p:spPr>
          <a:xfrm>
            <a:off x="9099797" y="8262539"/>
            <a:ext cx="6403974" cy="4547079"/>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Emily brings years of experience in marketing strategy and brand development, driving our clients’ success through innovative campaigns and targeted initiatives.</a:t>
            </a:r>
          </a:p>
        </p:txBody>
      </p:sp>
      <p:sp>
        <p:nvSpPr>
          <p:cNvPr id="12" name="TextBox 11">
            <a:extLst>
              <a:ext uri="{FF2B5EF4-FFF2-40B4-BE49-F238E27FC236}">
                <a16:creationId xmlns:a16="http://schemas.microsoft.com/office/drawing/2014/main" id="{1A2FA8F4-0402-6AFA-1C49-E9D9291C8D20}"/>
              </a:ext>
            </a:extLst>
          </p:cNvPr>
          <p:cNvSpPr txBox="1"/>
          <p:nvPr/>
        </p:nvSpPr>
        <p:spPr>
          <a:xfrm>
            <a:off x="16382514" y="8262539"/>
            <a:ext cx="6403974" cy="4547079"/>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David ensures seamless project execution from concept to completion, keeping projects on track and exceeding client expectations every step of the way.</a:t>
            </a:r>
          </a:p>
        </p:txBody>
      </p:sp>
      <p:sp>
        <p:nvSpPr>
          <p:cNvPr id="8" name="TextBox 7">
            <a:extLst>
              <a:ext uri="{FF2B5EF4-FFF2-40B4-BE49-F238E27FC236}">
                <a16:creationId xmlns:a16="http://schemas.microsoft.com/office/drawing/2014/main" id="{A3163D00-10BB-6221-60BB-F9B50FFFA81F}"/>
              </a:ext>
            </a:extLst>
          </p:cNvPr>
          <p:cNvSpPr txBox="1"/>
          <p:nvPr/>
        </p:nvSpPr>
        <p:spPr>
          <a:xfrm>
            <a:off x="1699249" y="7404418"/>
            <a:ext cx="6295889" cy="669094"/>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solidFill>
                  <a:schemeClr val="tx2"/>
                </a:solidFill>
              </a:rPr>
              <a:t>Creative Director</a:t>
            </a:r>
          </a:p>
        </p:txBody>
      </p:sp>
      <p:sp>
        <p:nvSpPr>
          <p:cNvPr id="11" name="TextBox 10">
            <a:extLst>
              <a:ext uri="{FF2B5EF4-FFF2-40B4-BE49-F238E27FC236}">
                <a16:creationId xmlns:a16="http://schemas.microsoft.com/office/drawing/2014/main" id="{8994FAC0-F2AD-98C8-FF82-A325EC40F00A}"/>
              </a:ext>
            </a:extLst>
          </p:cNvPr>
          <p:cNvSpPr txBox="1"/>
          <p:nvPr/>
        </p:nvSpPr>
        <p:spPr>
          <a:xfrm>
            <a:off x="9099797" y="7404418"/>
            <a:ext cx="6403974" cy="669094"/>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solidFill>
                  <a:schemeClr val="tx2"/>
                </a:solidFill>
              </a:rPr>
              <a:t>Marketing Manager</a:t>
            </a:r>
          </a:p>
        </p:txBody>
      </p:sp>
      <p:sp>
        <p:nvSpPr>
          <p:cNvPr id="14" name="TextBox 13">
            <a:extLst>
              <a:ext uri="{FF2B5EF4-FFF2-40B4-BE49-F238E27FC236}">
                <a16:creationId xmlns:a16="http://schemas.microsoft.com/office/drawing/2014/main" id="{CB7EC570-B22C-1F2F-F815-2B7033057925}"/>
              </a:ext>
            </a:extLst>
          </p:cNvPr>
          <p:cNvSpPr txBox="1"/>
          <p:nvPr/>
        </p:nvSpPr>
        <p:spPr>
          <a:xfrm>
            <a:off x="16382514" y="7404418"/>
            <a:ext cx="6403974" cy="669094"/>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solidFill>
                  <a:schemeClr val="tx2"/>
                </a:solidFill>
              </a:rPr>
              <a:t>Project Manager</a:t>
            </a:r>
          </a:p>
        </p:txBody>
      </p:sp>
      <p:sp>
        <p:nvSpPr>
          <p:cNvPr id="7" name="TextBox 6">
            <a:extLst>
              <a:ext uri="{FF2B5EF4-FFF2-40B4-BE49-F238E27FC236}">
                <a16:creationId xmlns:a16="http://schemas.microsoft.com/office/drawing/2014/main" id="{B349271A-6F8C-A44F-544E-4E8842F84F6E}"/>
              </a:ext>
            </a:extLst>
          </p:cNvPr>
          <p:cNvSpPr txBox="1"/>
          <p:nvPr/>
        </p:nvSpPr>
        <p:spPr>
          <a:xfrm>
            <a:off x="1699249" y="6693087"/>
            <a:ext cx="6295889"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John Smith</a:t>
            </a:r>
          </a:p>
        </p:txBody>
      </p:sp>
      <p:sp>
        <p:nvSpPr>
          <p:cNvPr id="10" name="TextBox 9">
            <a:extLst>
              <a:ext uri="{FF2B5EF4-FFF2-40B4-BE49-F238E27FC236}">
                <a16:creationId xmlns:a16="http://schemas.microsoft.com/office/drawing/2014/main" id="{63D9D8F3-77B1-8A33-C590-5FC9FF6A6718}"/>
              </a:ext>
            </a:extLst>
          </p:cNvPr>
          <p:cNvSpPr txBox="1"/>
          <p:nvPr/>
        </p:nvSpPr>
        <p:spPr>
          <a:xfrm>
            <a:off x="9099797" y="6693087"/>
            <a:ext cx="6403974"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Emily Jones</a:t>
            </a:r>
          </a:p>
        </p:txBody>
      </p:sp>
      <p:sp>
        <p:nvSpPr>
          <p:cNvPr id="13" name="TextBox 12">
            <a:extLst>
              <a:ext uri="{FF2B5EF4-FFF2-40B4-BE49-F238E27FC236}">
                <a16:creationId xmlns:a16="http://schemas.microsoft.com/office/drawing/2014/main" id="{0018C2CE-D25A-8C46-BE8B-DA5295E19BB8}"/>
              </a:ext>
            </a:extLst>
          </p:cNvPr>
          <p:cNvSpPr txBox="1"/>
          <p:nvPr/>
        </p:nvSpPr>
        <p:spPr>
          <a:xfrm>
            <a:off x="16382514" y="6693087"/>
            <a:ext cx="6403974"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David Boston</a:t>
            </a:r>
          </a:p>
        </p:txBody>
      </p:sp>
      <p:sp>
        <p:nvSpPr>
          <p:cNvPr id="15" name="TextBox 14">
            <a:extLst>
              <a:ext uri="{FF2B5EF4-FFF2-40B4-BE49-F238E27FC236}">
                <a16:creationId xmlns:a16="http://schemas.microsoft.com/office/drawing/2014/main" id="{729A1E2E-5D70-833D-FD6E-057BEE7A28A2}"/>
              </a:ext>
            </a:extLst>
          </p:cNvPr>
          <p:cNvSpPr txBox="1"/>
          <p:nvPr/>
        </p:nvSpPr>
        <p:spPr>
          <a:xfrm>
            <a:off x="8460493" y="889457"/>
            <a:ext cx="7456665" cy="1306127"/>
          </a:xfrm>
          <a:prstGeom prst="rect">
            <a:avLst/>
          </a:prstGeom>
          <a:noFill/>
        </p:spPr>
        <p:txBody>
          <a:bodyPr vert="horz" wrap="square" rtlCol="0" anchor="b">
            <a:spAutoFit/>
          </a:bodyPr>
          <a:lstStyle>
            <a:defPPr>
              <a:defRPr lang="en-US"/>
            </a:defPPr>
            <a:lvl1pPr>
              <a:lnSpc>
                <a:spcPct val="110000"/>
              </a:lnSpc>
              <a:defRPr sz="7700" b="1">
                <a:solidFill>
                  <a:schemeClr val="tx2"/>
                </a:solidFill>
                <a:latin typeface="Raleway" pitchFamily="2" charset="77"/>
                <a:ea typeface="Arimo" panose="020B0604020202020204" pitchFamily="34" charset="0"/>
                <a:cs typeface="Space Grotesk" pitchFamily="2" charset="77"/>
              </a:defRPr>
            </a:lvl1pPr>
          </a:lstStyle>
          <a:p>
            <a:pPr algn="ctr"/>
            <a:r>
              <a:rPr lang="en-US" dirty="0"/>
              <a:t>Our Team</a:t>
            </a:r>
          </a:p>
        </p:txBody>
      </p:sp>
    </p:spTree>
    <p:extLst>
      <p:ext uri="{BB962C8B-B14F-4D97-AF65-F5344CB8AC3E}">
        <p14:creationId xmlns:p14="http://schemas.microsoft.com/office/powerpoint/2010/main" val="3247655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0424073-2734-F02A-9893-EDAB15275772}"/>
              </a:ext>
            </a:extLst>
          </p:cNvPr>
          <p:cNvGrpSpPr/>
          <p:nvPr/>
        </p:nvGrpSpPr>
        <p:grpSpPr>
          <a:xfrm rot="5400000">
            <a:off x="2485742" y="8091442"/>
            <a:ext cx="6277632" cy="11249117"/>
            <a:chOff x="16723360" y="0"/>
            <a:chExt cx="7654290" cy="13716000"/>
          </a:xfrm>
        </p:grpSpPr>
        <p:sp>
          <p:nvSpPr>
            <p:cNvPr id="8" name="Oval 7">
              <a:extLst>
                <a:ext uri="{FF2B5EF4-FFF2-40B4-BE49-F238E27FC236}">
                  <a16:creationId xmlns:a16="http://schemas.microsoft.com/office/drawing/2014/main" id="{8A073004-B18B-DAC2-340D-53CE04B26F4B}"/>
                </a:ext>
              </a:extLst>
            </p:cNvPr>
            <p:cNvSpPr/>
            <p:nvPr/>
          </p:nvSpPr>
          <p:spPr>
            <a:xfrm>
              <a:off x="16723360" y="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id="{54D3D36B-87E4-D52E-4AD1-DCED9B549CE1}"/>
                </a:ext>
              </a:extLst>
            </p:cNvPr>
            <p:cNvSpPr/>
            <p:nvPr/>
          </p:nvSpPr>
          <p:spPr>
            <a:xfrm>
              <a:off x="16723360" y="606171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280D9438-2A9F-046E-D131-9D9E6B2C8385}"/>
              </a:ext>
            </a:extLst>
          </p:cNvPr>
          <p:cNvSpPr txBox="1"/>
          <p:nvPr/>
        </p:nvSpPr>
        <p:spPr>
          <a:xfrm>
            <a:off x="12493626" y="8647622"/>
            <a:ext cx="10363199" cy="1961755"/>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Whatever your requirements may be, we have the expertise and creativity to bring your vision to life and elevate your brand to new heights</a:t>
            </a:r>
          </a:p>
        </p:txBody>
      </p:sp>
      <p:sp>
        <p:nvSpPr>
          <p:cNvPr id="2" name="TextBox 1">
            <a:extLst>
              <a:ext uri="{FF2B5EF4-FFF2-40B4-BE49-F238E27FC236}">
                <a16:creationId xmlns:a16="http://schemas.microsoft.com/office/drawing/2014/main" id="{3AA8B09A-1A3F-B9B4-0AB6-454FF354406C}"/>
              </a:ext>
            </a:extLst>
          </p:cNvPr>
          <p:cNvSpPr txBox="1"/>
          <p:nvPr/>
        </p:nvSpPr>
        <p:spPr>
          <a:xfrm>
            <a:off x="12493626" y="3232201"/>
            <a:ext cx="6522064" cy="5054910"/>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pPr marL="457200" indent="-457200">
              <a:buFont typeface="Wingdings" panose="05000000000000000000" pitchFamily="2" charset="2"/>
              <a:buChar char="ü"/>
            </a:pPr>
            <a:r>
              <a:rPr lang="en-US" dirty="0"/>
              <a:t>Brand Strategy</a:t>
            </a:r>
          </a:p>
          <a:p>
            <a:pPr marL="457200" indent="-457200">
              <a:buFont typeface="Wingdings" panose="05000000000000000000" pitchFamily="2" charset="2"/>
              <a:buChar char="ü"/>
            </a:pPr>
            <a:r>
              <a:rPr lang="en-US" dirty="0"/>
              <a:t>Graphic Design</a:t>
            </a:r>
          </a:p>
          <a:p>
            <a:pPr marL="457200" indent="-457200">
              <a:buFont typeface="Wingdings" panose="05000000000000000000" pitchFamily="2" charset="2"/>
              <a:buChar char="ü"/>
            </a:pPr>
            <a:r>
              <a:rPr lang="en-US" dirty="0"/>
              <a:t>Website Development </a:t>
            </a:r>
          </a:p>
          <a:p>
            <a:pPr marL="457200" indent="-457200">
              <a:buFont typeface="Wingdings" panose="05000000000000000000" pitchFamily="2" charset="2"/>
              <a:buChar char="ü"/>
            </a:pPr>
            <a:r>
              <a:rPr lang="en-US" dirty="0"/>
              <a:t>Social Media Management</a:t>
            </a:r>
          </a:p>
          <a:p>
            <a:pPr marL="457200" indent="-457200">
              <a:buFont typeface="Wingdings" panose="05000000000000000000" pitchFamily="2" charset="2"/>
              <a:buChar char="ü"/>
            </a:pPr>
            <a:r>
              <a:rPr lang="en-US" dirty="0"/>
              <a:t>Content Creation</a:t>
            </a:r>
          </a:p>
          <a:p>
            <a:pPr marL="457200" indent="-457200">
              <a:buFont typeface="Wingdings" panose="05000000000000000000" pitchFamily="2" charset="2"/>
              <a:buChar char="ü"/>
            </a:pPr>
            <a:r>
              <a:rPr lang="en-US" dirty="0"/>
              <a:t>Digital Marketing</a:t>
            </a:r>
          </a:p>
        </p:txBody>
      </p:sp>
      <p:sp>
        <p:nvSpPr>
          <p:cNvPr id="4" name="TextBox 3">
            <a:extLst>
              <a:ext uri="{FF2B5EF4-FFF2-40B4-BE49-F238E27FC236}">
                <a16:creationId xmlns:a16="http://schemas.microsoft.com/office/drawing/2014/main" id="{6144213E-336B-B924-4908-08928398C197}"/>
              </a:ext>
            </a:extLst>
          </p:cNvPr>
          <p:cNvSpPr txBox="1"/>
          <p:nvPr/>
        </p:nvSpPr>
        <p:spPr>
          <a:xfrm>
            <a:off x="1825625" y="4936671"/>
            <a:ext cx="8708036" cy="2608086"/>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At Magic Coat Creative Agency, we offer a comprehensive range of services to meet your branding and marketing needs:</a:t>
            </a:r>
          </a:p>
        </p:txBody>
      </p:sp>
      <p:sp>
        <p:nvSpPr>
          <p:cNvPr id="7" name="TextBox 6">
            <a:extLst>
              <a:ext uri="{FF2B5EF4-FFF2-40B4-BE49-F238E27FC236}">
                <a16:creationId xmlns:a16="http://schemas.microsoft.com/office/drawing/2014/main" id="{729A1E2E-5D70-833D-FD6E-057BEE7A28A2}"/>
              </a:ext>
            </a:extLst>
          </p:cNvPr>
          <p:cNvSpPr txBox="1"/>
          <p:nvPr/>
        </p:nvSpPr>
        <p:spPr>
          <a:xfrm>
            <a:off x="1825625" y="3024418"/>
            <a:ext cx="8708036" cy="1306127"/>
          </a:xfrm>
          <a:prstGeom prst="rect">
            <a:avLst/>
          </a:prstGeom>
          <a:noFill/>
        </p:spPr>
        <p:txBody>
          <a:bodyPr vert="horz" wrap="square" rtlCol="0" anchor="b">
            <a:spAutoFit/>
          </a:bodyPr>
          <a:lstStyle>
            <a:defPPr>
              <a:defRPr lang="en-US"/>
            </a:defPPr>
            <a:lvl1pPr>
              <a:lnSpc>
                <a:spcPct val="110000"/>
              </a:lnSpc>
              <a:defRPr sz="7700" b="1">
                <a:solidFill>
                  <a:schemeClr val="tx2"/>
                </a:solidFill>
                <a:latin typeface="Raleway" pitchFamily="2" charset="77"/>
                <a:ea typeface="Arimo" panose="020B0604020202020204" pitchFamily="34" charset="0"/>
                <a:cs typeface="Space Grotesk" pitchFamily="2" charset="77"/>
              </a:defRPr>
            </a:lvl1pPr>
          </a:lstStyle>
          <a:p>
            <a:r>
              <a:rPr lang="en-US" dirty="0"/>
              <a:t>Our Services</a:t>
            </a:r>
          </a:p>
        </p:txBody>
      </p:sp>
    </p:spTree>
    <p:extLst>
      <p:ext uri="{BB962C8B-B14F-4D97-AF65-F5344CB8AC3E}">
        <p14:creationId xmlns:p14="http://schemas.microsoft.com/office/powerpoint/2010/main" val="1286182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C070AA96-1AAD-0FCB-8373-520F5E36BF3D}"/>
              </a:ext>
            </a:extLst>
          </p:cNvPr>
          <p:cNvCxnSpPr/>
          <p:nvPr/>
        </p:nvCxnSpPr>
        <p:spPr>
          <a:xfrm>
            <a:off x="4642338" y="4689231"/>
            <a:ext cx="182144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9C07ED-F8BE-80FB-20A8-0BE711955A16}"/>
              </a:ext>
            </a:extLst>
          </p:cNvPr>
          <p:cNvCxnSpPr/>
          <p:nvPr/>
        </p:nvCxnSpPr>
        <p:spPr>
          <a:xfrm>
            <a:off x="4642338" y="8862647"/>
            <a:ext cx="18214487" cy="0"/>
          </a:xfrm>
          <a:prstGeom prst="line">
            <a:avLst/>
          </a:prstGeom>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6144213E-336B-B924-4908-08928398C197}"/>
              </a:ext>
            </a:extLst>
          </p:cNvPr>
          <p:cNvSpPr txBox="1"/>
          <p:nvPr/>
        </p:nvSpPr>
        <p:spPr>
          <a:xfrm>
            <a:off x="11423676" y="1344327"/>
            <a:ext cx="11409833" cy="2838919"/>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b="1" dirty="0">
                <a:solidFill>
                  <a:schemeClr val="accent3"/>
                </a:solidFill>
              </a:rPr>
              <a:t>Objective: </a:t>
            </a:r>
            <a:r>
              <a:rPr lang="en-US" dirty="0">
                <a:solidFill>
                  <a:schemeClr val="accent3"/>
                </a:solidFill>
              </a:rPr>
              <a:t>To introduce a new brand to the market and establish a strong presence.</a:t>
            </a:r>
          </a:p>
          <a:p>
            <a:r>
              <a:rPr lang="en-US" b="1" dirty="0">
                <a:solidFill>
                  <a:schemeClr val="accent3"/>
                </a:solidFill>
              </a:rPr>
              <a:t>Outcome: </a:t>
            </a:r>
            <a:r>
              <a:rPr lang="en-US" dirty="0">
                <a:solidFill>
                  <a:schemeClr val="accent3"/>
                </a:solidFill>
              </a:rPr>
              <a:t>Exceeded client expectations with a 30% increase in brand awareness.</a:t>
            </a:r>
          </a:p>
        </p:txBody>
      </p:sp>
      <p:sp>
        <p:nvSpPr>
          <p:cNvPr id="6" name="TextBox 5">
            <a:extLst>
              <a:ext uri="{FF2B5EF4-FFF2-40B4-BE49-F238E27FC236}">
                <a16:creationId xmlns:a16="http://schemas.microsoft.com/office/drawing/2014/main" id="{6B2F3D34-818C-1689-AC3E-C10DB8495A7D}"/>
              </a:ext>
            </a:extLst>
          </p:cNvPr>
          <p:cNvSpPr txBox="1"/>
          <p:nvPr/>
        </p:nvSpPr>
        <p:spPr>
          <a:xfrm>
            <a:off x="11423676" y="5357772"/>
            <a:ext cx="11409833" cy="2838919"/>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b="1" dirty="0">
                <a:solidFill>
                  <a:schemeClr val="accent3"/>
                </a:solidFill>
              </a:rPr>
              <a:t>Objective: </a:t>
            </a:r>
            <a:r>
              <a:rPr lang="en-US" dirty="0">
                <a:solidFill>
                  <a:schemeClr val="accent3"/>
                </a:solidFill>
              </a:rPr>
              <a:t>To enhance brand visibility and engagement</a:t>
            </a:r>
          </a:p>
          <a:p>
            <a:r>
              <a:rPr lang="en-US" b="1" dirty="0">
                <a:solidFill>
                  <a:schemeClr val="accent3"/>
                </a:solidFill>
              </a:rPr>
              <a:t>Outcome: </a:t>
            </a:r>
            <a:r>
              <a:rPr lang="en-US" dirty="0">
                <a:solidFill>
                  <a:schemeClr val="accent3"/>
                </a:solidFill>
              </a:rPr>
              <a:t>Generated a 50% increase in social media followers and a 40% rise in user engagement.</a:t>
            </a:r>
          </a:p>
        </p:txBody>
      </p:sp>
      <p:sp>
        <p:nvSpPr>
          <p:cNvPr id="9" name="TextBox 8">
            <a:extLst>
              <a:ext uri="{FF2B5EF4-FFF2-40B4-BE49-F238E27FC236}">
                <a16:creationId xmlns:a16="http://schemas.microsoft.com/office/drawing/2014/main" id="{D61DE7E7-675F-79AC-7186-A95774DF0D33}"/>
              </a:ext>
            </a:extLst>
          </p:cNvPr>
          <p:cNvSpPr txBox="1"/>
          <p:nvPr/>
        </p:nvSpPr>
        <p:spPr>
          <a:xfrm>
            <a:off x="11423676" y="9374226"/>
            <a:ext cx="11409833" cy="2838919"/>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b="1" dirty="0">
                <a:solidFill>
                  <a:schemeClr val="accent3"/>
                </a:solidFill>
              </a:rPr>
              <a:t>Objective: </a:t>
            </a:r>
            <a:r>
              <a:rPr lang="en-US" dirty="0">
                <a:solidFill>
                  <a:schemeClr val="accent3"/>
                </a:solidFill>
              </a:rPr>
              <a:t>To revamp the client’s website for improved user experience and conversion rates.</a:t>
            </a:r>
          </a:p>
          <a:p>
            <a:r>
              <a:rPr lang="en-US" b="1" dirty="0">
                <a:solidFill>
                  <a:schemeClr val="accent3"/>
                </a:solidFill>
              </a:rPr>
              <a:t>Outcome: </a:t>
            </a:r>
            <a:r>
              <a:rPr lang="en-US" dirty="0">
                <a:solidFill>
                  <a:schemeClr val="accent3"/>
                </a:solidFill>
              </a:rPr>
              <a:t>Achieved a 60% increase in website traffic.</a:t>
            </a:r>
          </a:p>
        </p:txBody>
      </p:sp>
      <p:sp>
        <p:nvSpPr>
          <p:cNvPr id="5" name="TextBox 4">
            <a:extLst>
              <a:ext uri="{FF2B5EF4-FFF2-40B4-BE49-F238E27FC236}">
                <a16:creationId xmlns:a16="http://schemas.microsoft.com/office/drawing/2014/main" id="{B3DED6A8-B43D-D8D7-15ED-45D15E00F7E2}"/>
              </a:ext>
            </a:extLst>
          </p:cNvPr>
          <p:cNvSpPr txBox="1"/>
          <p:nvPr/>
        </p:nvSpPr>
        <p:spPr>
          <a:xfrm>
            <a:off x="4889407" y="2829311"/>
            <a:ext cx="5631813" cy="681790"/>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Brand Launch Campaign</a:t>
            </a:r>
          </a:p>
        </p:txBody>
      </p:sp>
      <p:sp>
        <p:nvSpPr>
          <p:cNvPr id="8" name="TextBox 7">
            <a:extLst>
              <a:ext uri="{FF2B5EF4-FFF2-40B4-BE49-F238E27FC236}">
                <a16:creationId xmlns:a16="http://schemas.microsoft.com/office/drawing/2014/main" id="{365C18D3-ACCD-4845-D4B7-F6ECA6051C75}"/>
              </a:ext>
            </a:extLst>
          </p:cNvPr>
          <p:cNvSpPr txBox="1"/>
          <p:nvPr/>
        </p:nvSpPr>
        <p:spPr>
          <a:xfrm>
            <a:off x="4889407" y="6595388"/>
            <a:ext cx="5631813" cy="1319592"/>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Social Media Engagement Campaign</a:t>
            </a:r>
          </a:p>
        </p:txBody>
      </p:sp>
      <p:sp>
        <p:nvSpPr>
          <p:cNvPr id="11" name="TextBox 10">
            <a:extLst>
              <a:ext uri="{FF2B5EF4-FFF2-40B4-BE49-F238E27FC236}">
                <a16:creationId xmlns:a16="http://schemas.microsoft.com/office/drawing/2014/main" id="{B7B66082-4866-A4A5-24CA-71132D95ED93}"/>
              </a:ext>
            </a:extLst>
          </p:cNvPr>
          <p:cNvSpPr txBox="1"/>
          <p:nvPr/>
        </p:nvSpPr>
        <p:spPr>
          <a:xfrm>
            <a:off x="4889407" y="10931510"/>
            <a:ext cx="5631813" cy="681790"/>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Website Redesign</a:t>
            </a:r>
          </a:p>
        </p:txBody>
      </p:sp>
      <p:sp>
        <p:nvSpPr>
          <p:cNvPr id="4" name="TextBox 3">
            <a:extLst>
              <a:ext uri="{FF2B5EF4-FFF2-40B4-BE49-F238E27FC236}">
                <a16:creationId xmlns:a16="http://schemas.microsoft.com/office/drawing/2014/main" id="{B349271A-6F8C-A44F-544E-4E8842F84F6E}"/>
              </a:ext>
            </a:extLst>
          </p:cNvPr>
          <p:cNvSpPr txBox="1"/>
          <p:nvPr/>
        </p:nvSpPr>
        <p:spPr>
          <a:xfrm>
            <a:off x="4889407" y="1866839"/>
            <a:ext cx="5631813"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Project A</a:t>
            </a:r>
          </a:p>
        </p:txBody>
      </p:sp>
      <p:sp>
        <p:nvSpPr>
          <p:cNvPr id="7" name="TextBox 6">
            <a:extLst>
              <a:ext uri="{FF2B5EF4-FFF2-40B4-BE49-F238E27FC236}">
                <a16:creationId xmlns:a16="http://schemas.microsoft.com/office/drawing/2014/main" id="{F0CBC09D-33BA-8E5A-A584-8445F44A4EB6}"/>
              </a:ext>
            </a:extLst>
          </p:cNvPr>
          <p:cNvSpPr txBox="1"/>
          <p:nvPr/>
        </p:nvSpPr>
        <p:spPr>
          <a:xfrm>
            <a:off x="4889407" y="5632916"/>
            <a:ext cx="5631813"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Project B</a:t>
            </a:r>
          </a:p>
        </p:txBody>
      </p:sp>
      <p:sp>
        <p:nvSpPr>
          <p:cNvPr id="10" name="TextBox 9">
            <a:extLst>
              <a:ext uri="{FF2B5EF4-FFF2-40B4-BE49-F238E27FC236}">
                <a16:creationId xmlns:a16="http://schemas.microsoft.com/office/drawing/2014/main" id="{AB1D7EF0-B701-F097-C0EC-B2DC89DC3FC7}"/>
              </a:ext>
            </a:extLst>
          </p:cNvPr>
          <p:cNvSpPr txBox="1"/>
          <p:nvPr/>
        </p:nvSpPr>
        <p:spPr>
          <a:xfrm>
            <a:off x="4889407" y="9969038"/>
            <a:ext cx="5631813"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Project C</a:t>
            </a:r>
          </a:p>
        </p:txBody>
      </p:sp>
      <p:sp>
        <p:nvSpPr>
          <p:cNvPr id="2" name="TextBox 1">
            <a:extLst>
              <a:ext uri="{FF2B5EF4-FFF2-40B4-BE49-F238E27FC236}">
                <a16:creationId xmlns:a16="http://schemas.microsoft.com/office/drawing/2014/main" id="{729A1E2E-5D70-833D-FD6E-057BEE7A28A2}"/>
              </a:ext>
            </a:extLst>
          </p:cNvPr>
          <p:cNvSpPr txBox="1"/>
          <p:nvPr/>
        </p:nvSpPr>
        <p:spPr>
          <a:xfrm>
            <a:off x="1541803" y="762000"/>
            <a:ext cx="1398460" cy="11933238"/>
          </a:xfrm>
          <a:prstGeom prst="rect">
            <a:avLst/>
          </a:prstGeom>
          <a:noFill/>
        </p:spPr>
        <p:txBody>
          <a:bodyPr vert="vert270" wrap="square" rtlCol="0" anchor="b">
            <a:spAutoFit/>
          </a:bodyPr>
          <a:lstStyle>
            <a:defPPr>
              <a:defRPr lang="en-US"/>
            </a:defPPr>
            <a:lvl1pPr>
              <a:defRPr sz="7700" b="1">
                <a:solidFill>
                  <a:schemeClr val="tx2"/>
                </a:solidFill>
                <a:latin typeface="Raleway" pitchFamily="2" charset="77"/>
                <a:ea typeface="Arimo" panose="020B0604020202020204" pitchFamily="34" charset="0"/>
                <a:cs typeface="Space Grotesk" pitchFamily="2" charset="77"/>
              </a:defRPr>
            </a:lvl1pPr>
          </a:lstStyle>
          <a:p>
            <a:pPr algn="ctr">
              <a:lnSpc>
                <a:spcPct val="110000"/>
              </a:lnSpc>
            </a:pPr>
            <a:r>
              <a:rPr lang="en-US" dirty="0"/>
              <a:t>Client Success Stories</a:t>
            </a:r>
          </a:p>
        </p:txBody>
      </p:sp>
    </p:spTree>
    <p:extLst>
      <p:ext uri="{BB962C8B-B14F-4D97-AF65-F5344CB8AC3E}">
        <p14:creationId xmlns:p14="http://schemas.microsoft.com/office/powerpoint/2010/main" val="29078085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9013E82-2FAD-9517-CA77-A656BD22F125}"/>
              </a:ext>
            </a:extLst>
          </p:cNvPr>
          <p:cNvGrpSpPr/>
          <p:nvPr/>
        </p:nvGrpSpPr>
        <p:grpSpPr>
          <a:xfrm rot="5400000">
            <a:off x="2693392" y="-4830949"/>
            <a:ext cx="6802042" cy="12188825"/>
            <a:chOff x="16723360" y="0"/>
            <a:chExt cx="7654290" cy="13716000"/>
          </a:xfrm>
        </p:grpSpPr>
        <p:sp>
          <p:nvSpPr>
            <p:cNvPr id="12" name="Oval 11">
              <a:extLst>
                <a:ext uri="{FF2B5EF4-FFF2-40B4-BE49-F238E27FC236}">
                  <a16:creationId xmlns:a16="http://schemas.microsoft.com/office/drawing/2014/main" id="{712936E1-DD5D-76A5-8291-27A3F6A8BEA1}"/>
                </a:ext>
              </a:extLst>
            </p:cNvPr>
            <p:cNvSpPr/>
            <p:nvPr/>
          </p:nvSpPr>
          <p:spPr>
            <a:xfrm>
              <a:off x="16723360" y="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D967075F-6AE7-4BEA-32C1-F74AAAB48EA3}"/>
                </a:ext>
              </a:extLst>
            </p:cNvPr>
            <p:cNvSpPr/>
            <p:nvPr/>
          </p:nvSpPr>
          <p:spPr>
            <a:xfrm>
              <a:off x="16723360" y="606171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extBox 4">
            <a:extLst>
              <a:ext uri="{FF2B5EF4-FFF2-40B4-BE49-F238E27FC236}">
                <a16:creationId xmlns:a16="http://schemas.microsoft.com/office/drawing/2014/main" id="{606617E0-B90E-835C-A8A9-96FD5BC6BBDC}"/>
              </a:ext>
            </a:extLst>
          </p:cNvPr>
          <p:cNvSpPr txBox="1"/>
          <p:nvPr/>
        </p:nvSpPr>
        <p:spPr>
          <a:xfrm>
            <a:off x="13355688" y="2056399"/>
            <a:ext cx="9468464" cy="2608086"/>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Despite its market leadership, XYZ Corporation faced significant challenges that threatened its operational efficiency and market competitiveness.</a:t>
            </a:r>
          </a:p>
        </p:txBody>
      </p:sp>
      <p:sp>
        <p:nvSpPr>
          <p:cNvPr id="7" name="TextBox 6">
            <a:extLst>
              <a:ext uri="{FF2B5EF4-FFF2-40B4-BE49-F238E27FC236}">
                <a16:creationId xmlns:a16="http://schemas.microsoft.com/office/drawing/2014/main" id="{A547DA52-ED61-AD06-B0BF-BF49C2B69012}"/>
              </a:ext>
            </a:extLst>
          </p:cNvPr>
          <p:cNvSpPr txBox="1"/>
          <p:nvPr/>
        </p:nvSpPr>
        <p:spPr>
          <a:xfrm>
            <a:off x="13355688" y="6294715"/>
            <a:ext cx="9468464" cy="2608086"/>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Key initiatives included the implementation of a state-of the-art Enterprise Resource Planning (ERP) system to streamline operations and improve data accuracy.</a:t>
            </a:r>
          </a:p>
        </p:txBody>
      </p:sp>
      <p:sp>
        <p:nvSpPr>
          <p:cNvPr id="9" name="TextBox 8">
            <a:extLst>
              <a:ext uri="{FF2B5EF4-FFF2-40B4-BE49-F238E27FC236}">
                <a16:creationId xmlns:a16="http://schemas.microsoft.com/office/drawing/2014/main" id="{4B3D4CA1-1EBB-7C2F-317F-EDB2F18D213D}"/>
              </a:ext>
            </a:extLst>
          </p:cNvPr>
          <p:cNvSpPr txBox="1"/>
          <p:nvPr/>
        </p:nvSpPr>
        <p:spPr>
          <a:xfrm>
            <a:off x="13355688" y="10481579"/>
            <a:ext cx="9468464" cy="1961755"/>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The implementation of these initiatives resulted in substantial business impact for XYZ Corporation.</a:t>
            </a:r>
          </a:p>
        </p:txBody>
      </p:sp>
      <p:sp>
        <p:nvSpPr>
          <p:cNvPr id="6" name="TextBox 5">
            <a:extLst>
              <a:ext uri="{FF2B5EF4-FFF2-40B4-BE49-F238E27FC236}">
                <a16:creationId xmlns:a16="http://schemas.microsoft.com/office/drawing/2014/main" id="{0DC7C08A-D8E5-E80E-69D6-53D41B6BFED0}"/>
              </a:ext>
            </a:extLst>
          </p:cNvPr>
          <p:cNvSpPr txBox="1"/>
          <p:nvPr/>
        </p:nvSpPr>
        <p:spPr>
          <a:xfrm>
            <a:off x="13355687" y="1018574"/>
            <a:ext cx="9468463"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Challenges</a:t>
            </a:r>
          </a:p>
        </p:txBody>
      </p:sp>
      <p:sp>
        <p:nvSpPr>
          <p:cNvPr id="8" name="TextBox 7">
            <a:extLst>
              <a:ext uri="{FF2B5EF4-FFF2-40B4-BE49-F238E27FC236}">
                <a16:creationId xmlns:a16="http://schemas.microsoft.com/office/drawing/2014/main" id="{2B425BA9-49D2-ECC1-0660-EA86804B949C}"/>
              </a:ext>
            </a:extLst>
          </p:cNvPr>
          <p:cNvSpPr txBox="1"/>
          <p:nvPr/>
        </p:nvSpPr>
        <p:spPr>
          <a:xfrm>
            <a:off x="13355688" y="5256890"/>
            <a:ext cx="9468464"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Key Initiatives</a:t>
            </a:r>
          </a:p>
        </p:txBody>
      </p:sp>
      <p:sp>
        <p:nvSpPr>
          <p:cNvPr id="10" name="TextBox 9">
            <a:extLst>
              <a:ext uri="{FF2B5EF4-FFF2-40B4-BE49-F238E27FC236}">
                <a16:creationId xmlns:a16="http://schemas.microsoft.com/office/drawing/2014/main" id="{378177C9-F7CB-750C-34E6-090088C4CEFD}"/>
              </a:ext>
            </a:extLst>
          </p:cNvPr>
          <p:cNvSpPr txBox="1"/>
          <p:nvPr/>
        </p:nvSpPr>
        <p:spPr>
          <a:xfrm>
            <a:off x="13355688" y="9443754"/>
            <a:ext cx="9468464"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Business Impact</a:t>
            </a:r>
          </a:p>
        </p:txBody>
      </p:sp>
      <p:sp>
        <p:nvSpPr>
          <p:cNvPr id="3" name="TextBox 2">
            <a:extLst>
              <a:ext uri="{FF2B5EF4-FFF2-40B4-BE49-F238E27FC236}">
                <a16:creationId xmlns:a16="http://schemas.microsoft.com/office/drawing/2014/main" id="{6144213E-336B-B924-4908-08928398C197}"/>
              </a:ext>
            </a:extLst>
          </p:cNvPr>
          <p:cNvSpPr txBox="1"/>
          <p:nvPr/>
        </p:nvSpPr>
        <p:spPr>
          <a:xfrm>
            <a:off x="1520825" y="9442297"/>
            <a:ext cx="9520808" cy="2608086"/>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Our client, XYZ Corporation, is a leading player in the global manufacturing industry, specializing in innovative and sustainable solutions.</a:t>
            </a:r>
          </a:p>
        </p:txBody>
      </p:sp>
      <p:sp>
        <p:nvSpPr>
          <p:cNvPr id="4" name="TextBox 3">
            <a:extLst>
              <a:ext uri="{FF2B5EF4-FFF2-40B4-BE49-F238E27FC236}">
                <a16:creationId xmlns:a16="http://schemas.microsoft.com/office/drawing/2014/main" id="{B349271A-6F8C-A44F-544E-4E8842F84F6E}"/>
              </a:ext>
            </a:extLst>
          </p:cNvPr>
          <p:cNvSpPr txBox="1"/>
          <p:nvPr/>
        </p:nvSpPr>
        <p:spPr>
          <a:xfrm>
            <a:off x="1520825" y="8287269"/>
            <a:ext cx="9468465"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About client</a:t>
            </a:r>
          </a:p>
        </p:txBody>
      </p:sp>
      <p:sp>
        <p:nvSpPr>
          <p:cNvPr id="2" name="TextBox 1">
            <a:extLst>
              <a:ext uri="{FF2B5EF4-FFF2-40B4-BE49-F238E27FC236}">
                <a16:creationId xmlns:a16="http://schemas.microsoft.com/office/drawing/2014/main" id="{729A1E2E-5D70-833D-FD6E-057BEE7A28A2}"/>
              </a:ext>
            </a:extLst>
          </p:cNvPr>
          <p:cNvSpPr txBox="1"/>
          <p:nvPr/>
        </p:nvSpPr>
        <p:spPr>
          <a:xfrm>
            <a:off x="1546225" y="6886261"/>
            <a:ext cx="9520808" cy="1313436"/>
          </a:xfrm>
          <a:prstGeom prst="rect">
            <a:avLst/>
          </a:prstGeom>
          <a:noFill/>
        </p:spPr>
        <p:txBody>
          <a:bodyPr wrap="square" rtlCol="0" anchor="b">
            <a:spAutoFit/>
          </a:bodyPr>
          <a:lstStyle>
            <a:defPPr>
              <a:defRPr lang="en-US"/>
            </a:defPPr>
            <a:lvl1pPr>
              <a:defRPr sz="77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Case Studies</a:t>
            </a:r>
          </a:p>
        </p:txBody>
      </p:sp>
    </p:spTree>
    <p:extLst>
      <p:ext uri="{BB962C8B-B14F-4D97-AF65-F5344CB8AC3E}">
        <p14:creationId xmlns:p14="http://schemas.microsoft.com/office/powerpoint/2010/main" val="14902889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Straight Connector 26">
            <a:extLst>
              <a:ext uri="{FF2B5EF4-FFF2-40B4-BE49-F238E27FC236}">
                <a16:creationId xmlns:a16="http://schemas.microsoft.com/office/drawing/2014/main" id="{521CF205-03B5-F963-B6A4-05848271E667}"/>
              </a:ext>
            </a:extLst>
          </p:cNvPr>
          <p:cNvCxnSpPr/>
          <p:nvPr/>
        </p:nvCxnSpPr>
        <p:spPr>
          <a:xfrm>
            <a:off x="10521220" y="4389715"/>
            <a:ext cx="1385643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ED8BE17-C845-2F7B-B1F9-F23069F86061}"/>
              </a:ext>
            </a:extLst>
          </p:cNvPr>
          <p:cNvCxnSpPr/>
          <p:nvPr/>
        </p:nvCxnSpPr>
        <p:spPr>
          <a:xfrm>
            <a:off x="10521220" y="8599765"/>
            <a:ext cx="1385643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3C51A552-A986-9B3C-BB78-542CE331BB01}"/>
              </a:ext>
            </a:extLst>
          </p:cNvPr>
          <p:cNvGrpSpPr/>
          <p:nvPr/>
        </p:nvGrpSpPr>
        <p:grpSpPr>
          <a:xfrm>
            <a:off x="-4663440" y="0"/>
            <a:ext cx="7654290" cy="13716000"/>
            <a:chOff x="16723360" y="0"/>
            <a:chExt cx="7654290" cy="13716000"/>
          </a:xfrm>
        </p:grpSpPr>
        <p:sp>
          <p:nvSpPr>
            <p:cNvPr id="6" name="Oval 5">
              <a:extLst>
                <a:ext uri="{FF2B5EF4-FFF2-40B4-BE49-F238E27FC236}">
                  <a16:creationId xmlns:a16="http://schemas.microsoft.com/office/drawing/2014/main" id="{EDFAC388-20F0-A93F-FCA1-11DB10B06A74}"/>
                </a:ext>
              </a:extLst>
            </p:cNvPr>
            <p:cNvSpPr/>
            <p:nvPr/>
          </p:nvSpPr>
          <p:spPr>
            <a:xfrm>
              <a:off x="16723360" y="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65152EFB-F3D8-5146-C8EC-9C97FFEEC149}"/>
                </a:ext>
              </a:extLst>
            </p:cNvPr>
            <p:cNvSpPr/>
            <p:nvPr/>
          </p:nvSpPr>
          <p:spPr>
            <a:xfrm>
              <a:off x="16723360" y="6061710"/>
              <a:ext cx="7654290" cy="7654290"/>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a:extLst>
              <a:ext uri="{FF2B5EF4-FFF2-40B4-BE49-F238E27FC236}">
                <a16:creationId xmlns:a16="http://schemas.microsoft.com/office/drawing/2014/main" id="{6144213E-336B-B924-4908-08928398C197}"/>
              </a:ext>
            </a:extLst>
          </p:cNvPr>
          <p:cNvSpPr txBox="1"/>
          <p:nvPr/>
        </p:nvSpPr>
        <p:spPr>
          <a:xfrm>
            <a:off x="13113241" y="2091274"/>
            <a:ext cx="9172083" cy="1961755"/>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Gain insights into the current state of the industry, including key players, market trends, and emerging technologies.</a:t>
            </a:r>
          </a:p>
        </p:txBody>
      </p:sp>
      <p:sp>
        <p:nvSpPr>
          <p:cNvPr id="9" name="TextBox 8">
            <a:extLst>
              <a:ext uri="{FF2B5EF4-FFF2-40B4-BE49-F238E27FC236}">
                <a16:creationId xmlns:a16="http://schemas.microsoft.com/office/drawing/2014/main" id="{3E301D53-71A2-E182-EA80-9A6F9C3D1EE2}"/>
              </a:ext>
            </a:extLst>
          </p:cNvPr>
          <p:cNvSpPr txBox="1"/>
          <p:nvPr/>
        </p:nvSpPr>
        <p:spPr>
          <a:xfrm>
            <a:off x="13113241" y="5663067"/>
            <a:ext cx="9172083" cy="2608086"/>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Identify potential areas for growth and development within the industry, leveraging market gaps and consumer demands.</a:t>
            </a:r>
          </a:p>
        </p:txBody>
      </p:sp>
      <p:sp>
        <p:nvSpPr>
          <p:cNvPr id="10" name="TextBox 9">
            <a:extLst>
              <a:ext uri="{FF2B5EF4-FFF2-40B4-BE49-F238E27FC236}">
                <a16:creationId xmlns:a16="http://schemas.microsoft.com/office/drawing/2014/main" id="{F97193CF-42C6-232B-2D62-5AF037BE1481}"/>
              </a:ext>
            </a:extLst>
          </p:cNvPr>
          <p:cNvSpPr txBox="1"/>
          <p:nvPr/>
        </p:nvSpPr>
        <p:spPr>
          <a:xfrm>
            <a:off x="13113241" y="9701830"/>
            <a:ext cx="9172083" cy="2608086"/>
          </a:xfrm>
          <a:prstGeom prst="rect">
            <a:avLst/>
          </a:prstGeom>
          <a:noFill/>
        </p:spPr>
        <p:txBody>
          <a:bodyPr wrap="square" rtlCol="0" anchor="t">
            <a:spAutoFit/>
          </a:bodyPr>
          <a:lstStyle>
            <a:defPPr>
              <a:defRPr lang="en-US"/>
            </a:defPPr>
            <a:lvl1pPr>
              <a:lnSpc>
                <a:spcPct val="140000"/>
              </a:lnSpc>
              <a:spcBef>
                <a:spcPts val="1200"/>
              </a:spcBef>
              <a:spcAft>
                <a:spcPts val="600"/>
              </a:spcAft>
              <a:defRPr sz="3000" spc="300">
                <a:latin typeface="Raleway" pitchFamily="2" charset="77"/>
              </a:defRPr>
            </a:lvl1pPr>
          </a:lstStyle>
          <a:p>
            <a:r>
              <a:rPr lang="en-US" dirty="0"/>
              <a:t>Analyze the competitive environment, understanding the strengths and weaknesses of competitors to inform strategic positioning.</a:t>
            </a:r>
          </a:p>
        </p:txBody>
      </p:sp>
      <p:sp>
        <p:nvSpPr>
          <p:cNvPr id="5" name="TextBox 4">
            <a:extLst>
              <a:ext uri="{FF2B5EF4-FFF2-40B4-BE49-F238E27FC236}">
                <a16:creationId xmlns:a16="http://schemas.microsoft.com/office/drawing/2014/main" id="{B349271A-6F8C-A44F-544E-4E8842F84F6E}"/>
              </a:ext>
            </a:extLst>
          </p:cNvPr>
          <p:cNvSpPr txBox="1"/>
          <p:nvPr/>
        </p:nvSpPr>
        <p:spPr>
          <a:xfrm>
            <a:off x="13113241" y="1115414"/>
            <a:ext cx="9172083"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Industry Overview</a:t>
            </a:r>
          </a:p>
        </p:txBody>
      </p:sp>
      <p:sp>
        <p:nvSpPr>
          <p:cNvPr id="7" name="TextBox 6">
            <a:extLst>
              <a:ext uri="{FF2B5EF4-FFF2-40B4-BE49-F238E27FC236}">
                <a16:creationId xmlns:a16="http://schemas.microsoft.com/office/drawing/2014/main" id="{A56E4171-9B1B-561A-DCA5-2DA39CC22E4C}"/>
              </a:ext>
            </a:extLst>
          </p:cNvPr>
          <p:cNvSpPr txBox="1"/>
          <p:nvPr/>
        </p:nvSpPr>
        <p:spPr>
          <a:xfrm>
            <a:off x="13113242" y="4770715"/>
            <a:ext cx="9172083"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Market Opportunities</a:t>
            </a:r>
          </a:p>
        </p:txBody>
      </p:sp>
      <p:sp>
        <p:nvSpPr>
          <p:cNvPr id="8" name="TextBox 7">
            <a:extLst>
              <a:ext uri="{FF2B5EF4-FFF2-40B4-BE49-F238E27FC236}">
                <a16:creationId xmlns:a16="http://schemas.microsoft.com/office/drawing/2014/main" id="{996D0FE1-CF20-9147-A0C2-7369D3C00D38}"/>
              </a:ext>
            </a:extLst>
          </p:cNvPr>
          <p:cNvSpPr txBox="1"/>
          <p:nvPr/>
        </p:nvSpPr>
        <p:spPr>
          <a:xfrm>
            <a:off x="13113241" y="8915909"/>
            <a:ext cx="9172083" cy="785921"/>
          </a:xfrm>
          <a:prstGeom prst="rect">
            <a:avLst/>
          </a:prstGeom>
          <a:noFill/>
        </p:spPr>
        <p:txBody>
          <a:bodyPr wrap="square" rtlCol="0" anchor="b">
            <a:spAutoFit/>
          </a:bodyPr>
          <a:lstStyle>
            <a:defPPr>
              <a:defRPr lang="en-US"/>
            </a:defPPr>
            <a:lvl1pPr>
              <a:defRPr sz="4400" b="1">
                <a:solidFill>
                  <a:schemeClr val="tx2"/>
                </a:solidFill>
                <a:latin typeface="Raleway" pitchFamily="2" charset="77"/>
                <a:ea typeface="Arimo" panose="020B0604020202020204" pitchFamily="34" charset="0"/>
                <a:cs typeface="Space Grotesk" pitchFamily="2" charset="77"/>
              </a:defRPr>
            </a:lvl1pPr>
          </a:lstStyle>
          <a:p>
            <a:pPr>
              <a:lnSpc>
                <a:spcPct val="110000"/>
              </a:lnSpc>
            </a:pPr>
            <a:r>
              <a:rPr lang="en-US" dirty="0"/>
              <a:t>Competitive Landscape</a:t>
            </a:r>
          </a:p>
        </p:txBody>
      </p:sp>
      <p:sp>
        <p:nvSpPr>
          <p:cNvPr id="3" name="TextBox 2">
            <a:extLst>
              <a:ext uri="{FF2B5EF4-FFF2-40B4-BE49-F238E27FC236}">
                <a16:creationId xmlns:a16="http://schemas.microsoft.com/office/drawing/2014/main" id="{729A1E2E-5D70-833D-FD6E-057BEE7A28A2}"/>
              </a:ext>
            </a:extLst>
          </p:cNvPr>
          <p:cNvSpPr txBox="1"/>
          <p:nvPr/>
        </p:nvSpPr>
        <p:spPr>
          <a:xfrm>
            <a:off x="4002946" y="8564018"/>
            <a:ext cx="6518274" cy="3851760"/>
          </a:xfrm>
          <a:prstGeom prst="rect">
            <a:avLst/>
          </a:prstGeom>
          <a:noFill/>
        </p:spPr>
        <p:txBody>
          <a:bodyPr wrap="square" rtlCol="0" anchor="b">
            <a:spAutoFit/>
          </a:bodyPr>
          <a:lstStyle>
            <a:defPPr>
              <a:defRPr lang="en-US"/>
            </a:defPPr>
            <a:lvl1pPr>
              <a:lnSpc>
                <a:spcPct val="110000"/>
              </a:lnSpc>
              <a:defRPr sz="7700" b="1">
                <a:solidFill>
                  <a:schemeClr val="tx2"/>
                </a:solidFill>
                <a:latin typeface="Raleway" pitchFamily="2" charset="77"/>
                <a:ea typeface="Arimo" panose="020B0604020202020204" pitchFamily="34" charset="0"/>
                <a:cs typeface="Space Grotesk" pitchFamily="2" charset="77"/>
              </a:defRPr>
            </a:lvl1pPr>
          </a:lstStyle>
          <a:p>
            <a:r>
              <a:rPr lang="en-US" sz="11500" dirty="0">
                <a:solidFill>
                  <a:schemeClr val="accent3"/>
                </a:solidFill>
              </a:rPr>
              <a:t>Market Analysis</a:t>
            </a:r>
          </a:p>
        </p:txBody>
      </p:sp>
    </p:spTree>
    <p:extLst>
      <p:ext uri="{BB962C8B-B14F-4D97-AF65-F5344CB8AC3E}">
        <p14:creationId xmlns:p14="http://schemas.microsoft.com/office/powerpoint/2010/main" val="2565904792"/>
      </p:ext>
    </p:extLst>
  </p:cSld>
  <p:clrMapOvr>
    <a:masterClrMapping/>
  </p:clrMapOvr>
</p:sld>
</file>

<file path=ppt/theme/theme1.xml><?xml version="1.0" encoding="utf-8"?>
<a:theme xmlns:a="http://schemas.openxmlformats.org/drawingml/2006/main" name="Default Theme">
  <a:themeElements>
    <a:clrScheme name="[DW3625] Verseon Full-Service Agency Project Plan">
      <a:dk1>
        <a:srgbClr val="000000"/>
      </a:dk1>
      <a:lt1>
        <a:srgbClr val="FFFFFF"/>
      </a:lt1>
      <a:dk2>
        <a:srgbClr val="000000"/>
      </a:dk2>
      <a:lt2>
        <a:srgbClr val="C99879"/>
      </a:lt2>
      <a:accent1>
        <a:srgbClr val="000000"/>
      </a:accent1>
      <a:accent2>
        <a:srgbClr val="C99879"/>
      </a:accent2>
      <a:accent3>
        <a:srgbClr val="000000"/>
      </a:accent3>
      <a:accent4>
        <a:srgbClr val="C99879"/>
      </a:accent4>
      <a:accent5>
        <a:srgbClr val="000000"/>
      </a:accent5>
      <a:accent6>
        <a:srgbClr val="C99879"/>
      </a:accent6>
      <a:hlink>
        <a:srgbClr val="000000"/>
      </a:hlink>
      <a:folHlink>
        <a:srgbClr val="0000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0">
              <a:srgbClr val="6FBFFF"/>
            </a:gs>
            <a:gs pos="98000">
              <a:srgbClr val="3C8BFF"/>
            </a:gs>
          </a:gsLst>
          <a:lin ang="5400000" scaled="1"/>
          <a:tileRect/>
        </a:gra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89401</TotalTime>
  <Words>1464</Words>
  <Application>Microsoft Macintosh PowerPoint</Application>
  <PresentationFormat>Custom</PresentationFormat>
  <Paragraphs>183</Paragraphs>
  <Slides>22</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Aptos</vt:lpstr>
      <vt:lpstr>Arial</vt:lpstr>
      <vt:lpstr>Heebo Black</vt:lpstr>
      <vt:lpstr>Heebo Medium</vt:lpstr>
      <vt:lpstr>Montserrat</vt:lpstr>
      <vt:lpstr>Roboto</vt:lpstr>
      <vt:lpstr>Wingdings</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Slides</dc:title>
  <dc:subject>Templates</dc:subject>
  <dc:creator>Karina Hernández</dc:creator>
  <cp:keywords/>
  <dc:description/>
  <cp:lastModifiedBy>Juanca López</cp:lastModifiedBy>
  <cp:revision>10075</cp:revision>
  <cp:lastPrinted>2019-09-18T23:04:43Z</cp:lastPrinted>
  <dcterms:created xsi:type="dcterms:W3CDTF">2014-11-12T21:47:38Z</dcterms:created>
  <dcterms:modified xsi:type="dcterms:W3CDTF">2025-01-17T02:12:54Z</dcterms:modified>
  <cp:category/>
</cp:coreProperties>
</file>