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4135" r:id="rId2"/>
    <p:sldId id="4142" r:id="rId3"/>
    <p:sldId id="4139" r:id="rId4"/>
    <p:sldId id="4140" r:id="rId5"/>
    <p:sldId id="4138" r:id="rId6"/>
    <p:sldId id="4141" r:id="rId7"/>
    <p:sldId id="4136" r:id="rId8"/>
    <p:sldId id="4137" r:id="rId9"/>
    <p:sldId id="4144" r:id="rId10"/>
    <p:sldId id="4143" r:id="rId11"/>
    <p:sldId id="4146" r:id="rId12"/>
    <p:sldId id="4145" r:id="rId13"/>
    <p:sldId id="4148" r:id="rId14"/>
    <p:sldId id="4147" r:id="rId15"/>
    <p:sldId id="4149" r:id="rId16"/>
    <p:sldId id="4154" r:id="rId17"/>
    <p:sldId id="4155" r:id="rId18"/>
    <p:sldId id="4153" r:id="rId19"/>
    <p:sldId id="4151" r:id="rId20"/>
    <p:sldId id="4152" r:id="rId21"/>
    <p:sldId id="4150" r:id="rId22"/>
    <p:sldId id="4134" r:id="rId23"/>
  </p:sldIdLst>
  <p:sldSz cx="24377650" cy="13716000"/>
  <p:notesSz cx="6858000" cy="9144000"/>
  <p:defaultText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clrMru>
    <a:srgbClr val="DCDFE1"/>
    <a:srgbClr val="E2ECF1"/>
    <a:srgbClr val="F1F6F8"/>
    <a:srgbClr val="DBE9F0"/>
    <a:srgbClr val="073B4C"/>
    <a:srgbClr val="335FFE"/>
    <a:srgbClr val="ECF3F6"/>
    <a:srgbClr val="B5B5B5"/>
    <a:srgbClr val="DEDEDE"/>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9DCAF9ED-07DC-4A11-8D7F-57B35C25682E}" styleName="Medium Style 1 - Accent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a:noFill/>
            </a:ln>
          </a:insideV>
        </a:tcBdr>
        <a:fill>
          <a:solidFill>
            <a:schemeClr val="lt1"/>
          </a:solidFill>
        </a:fill>
      </a:tcStyle>
    </a:wholeTbl>
    <a:band1H>
      <a:tcStyle>
        <a:tcBdr/>
        <a:fill>
          <a:solidFill>
            <a:schemeClr val="accent2">
              <a:tint val="20000"/>
            </a:schemeClr>
          </a:solidFill>
        </a:fill>
      </a:tcStyle>
    </a:band1H>
    <a:band1V>
      <a:tcStyle>
        <a:tcBdr/>
        <a:fill>
          <a:solidFill>
            <a:schemeClr val="accent2">
              <a:tint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solidFill>
            <a:schemeClr val="lt1"/>
          </a:solidFill>
        </a:fill>
      </a:tcStyle>
    </a:lastRow>
    <a:firstRow>
      <a:tcTxStyle b="on">
        <a:fontRef idx="minor">
          <a:scrgbClr r="0" g="0" b="0"/>
        </a:fontRef>
        <a:schemeClr val="lt1"/>
      </a:tcTxStyle>
      <a:tcStyle>
        <a:tcBdr/>
        <a:fill>
          <a:solidFill>
            <a:schemeClr val="accent2"/>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007" autoAdjust="0"/>
    <p:restoredTop sz="96170" autoAdjust="0"/>
  </p:normalViewPr>
  <p:slideViewPr>
    <p:cSldViewPr snapToGrid="0" snapToObjects="1">
      <p:cViewPr varScale="1">
        <p:scale>
          <a:sx n="49" d="100"/>
          <a:sy n="49" d="100"/>
        </p:scale>
        <p:origin x="232" y="616"/>
      </p:cViewPr>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30" d="100"/>
        <a:sy n="30" d="100"/>
      </p:scale>
      <p:origin x="0" y="0"/>
    </p:cViewPr>
  </p:sorterViewPr>
  <p:notesViewPr>
    <p:cSldViewPr snapToGrid="0" snapToObjects="1" showGuides="1">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b="0" i="0">
                <a:latin typeface="Heebo Medium" pitchFamily="2" charset="-79"/>
              </a:defRPr>
            </a:lvl1pPr>
          </a:lstStyle>
          <a:p>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b="0" i="0">
                <a:latin typeface="Heebo Medium" pitchFamily="2" charset="-79"/>
              </a:defRPr>
            </a:lvl1pPr>
          </a:lstStyle>
          <a:p>
            <a:fld id="{EFC10EE1-B198-C942-8235-326C972CBB30}" type="datetimeFigureOut">
              <a:rPr lang="en-US" smtClean="0"/>
              <a:pPr/>
              <a:t>12/26/24</a:t>
            </a:fld>
            <a:endParaRPr lang="en-US" dirty="0"/>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b="0" i="0">
                <a:latin typeface="Heebo Medium" pitchFamily="2" charset="-79"/>
              </a:defRPr>
            </a:lvl1pPr>
          </a:lstStyle>
          <a:p>
            <a:endParaRPr lang="en-US"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b="0" i="0">
                <a:latin typeface="Heebo Medium" pitchFamily="2" charset="-79"/>
              </a:defRPr>
            </a:lvl1pPr>
          </a:lstStyle>
          <a:p>
            <a:fld id="{006BE02D-20C0-F840-AFAC-BEA99C74FDC2}" type="slidenum">
              <a:rPr lang="en-US" smtClean="0"/>
              <a:pPr/>
              <a:t>‹#›</a:t>
            </a:fld>
            <a:endParaRPr lang="en-US" dirty="0"/>
          </a:p>
        </p:txBody>
      </p:sp>
    </p:spTree>
    <p:extLst>
      <p:ext uri="{BB962C8B-B14F-4D97-AF65-F5344CB8AC3E}">
        <p14:creationId xmlns:p14="http://schemas.microsoft.com/office/powerpoint/2010/main" val="3463289142"/>
      </p:ext>
    </p:extLst>
  </p:cSld>
  <p:clrMap bg1="lt1" tx1="dk1" bg2="lt2" tx2="dk2" accent1="accent1" accent2="accent2" accent3="accent3" accent4="accent4" accent5="accent5" accent6="accent6" hlink="hlink" folHlink="folHlink"/>
  <p:notesStyle>
    <a:lvl1pPr marL="0" algn="l" defTabSz="914217" rtl="0" eaLnBrk="1" latinLnBrk="0" hangingPunct="1">
      <a:defRPr sz="2400" b="0" i="0" kern="1200">
        <a:solidFill>
          <a:schemeClr val="tx1"/>
        </a:solidFill>
        <a:latin typeface="Heebo Medium" pitchFamily="2" charset="-79"/>
        <a:ea typeface="+mn-ea"/>
        <a:cs typeface="+mn-cs"/>
      </a:defRPr>
    </a:lvl1pPr>
    <a:lvl2pPr marL="914217" algn="l" defTabSz="914217" rtl="0" eaLnBrk="1" latinLnBrk="0" hangingPunct="1">
      <a:defRPr sz="2400" b="0" i="0" kern="1200">
        <a:solidFill>
          <a:schemeClr val="tx1"/>
        </a:solidFill>
        <a:latin typeface="Heebo Medium" pitchFamily="2" charset="-79"/>
        <a:ea typeface="+mn-ea"/>
        <a:cs typeface="+mn-cs"/>
      </a:defRPr>
    </a:lvl2pPr>
    <a:lvl3pPr marL="1828434" algn="l" defTabSz="914217" rtl="0" eaLnBrk="1" latinLnBrk="0" hangingPunct="1">
      <a:defRPr sz="2400" b="0" i="0" kern="1200">
        <a:solidFill>
          <a:schemeClr val="tx1"/>
        </a:solidFill>
        <a:latin typeface="Heebo Medium" pitchFamily="2" charset="-79"/>
        <a:ea typeface="+mn-ea"/>
        <a:cs typeface="+mn-cs"/>
      </a:defRPr>
    </a:lvl3pPr>
    <a:lvl4pPr marL="2742651" algn="l" defTabSz="914217" rtl="0" eaLnBrk="1" latinLnBrk="0" hangingPunct="1">
      <a:defRPr sz="2400" b="0" i="0" kern="1200">
        <a:solidFill>
          <a:schemeClr val="tx1"/>
        </a:solidFill>
        <a:latin typeface="Heebo Medium" pitchFamily="2" charset="-79"/>
        <a:ea typeface="+mn-ea"/>
        <a:cs typeface="+mn-cs"/>
      </a:defRPr>
    </a:lvl4pPr>
    <a:lvl5pPr marL="3656868" algn="l" defTabSz="914217" rtl="0" eaLnBrk="1" latinLnBrk="0" hangingPunct="1">
      <a:defRPr sz="2400" b="0" i="0" kern="1200">
        <a:solidFill>
          <a:schemeClr val="tx1"/>
        </a:solidFill>
        <a:latin typeface="Heebo Medium" pitchFamily="2" charset="-79"/>
        <a:ea typeface="+mn-ea"/>
        <a:cs typeface="+mn-cs"/>
      </a:defRPr>
    </a:lvl5pPr>
    <a:lvl6pPr marL="4571086" algn="l" defTabSz="914217" rtl="0" eaLnBrk="1" latinLnBrk="0" hangingPunct="1">
      <a:defRPr sz="2400" kern="1200">
        <a:solidFill>
          <a:schemeClr val="tx1"/>
        </a:solidFill>
        <a:latin typeface="+mn-lt"/>
        <a:ea typeface="+mn-ea"/>
        <a:cs typeface="+mn-cs"/>
      </a:defRPr>
    </a:lvl6pPr>
    <a:lvl7pPr marL="5485303" algn="l" defTabSz="914217" rtl="0" eaLnBrk="1" latinLnBrk="0" hangingPunct="1">
      <a:defRPr sz="2400" kern="1200">
        <a:solidFill>
          <a:schemeClr val="tx1"/>
        </a:solidFill>
        <a:latin typeface="+mn-lt"/>
        <a:ea typeface="+mn-ea"/>
        <a:cs typeface="+mn-cs"/>
      </a:defRPr>
    </a:lvl7pPr>
    <a:lvl8pPr marL="6399520" algn="l" defTabSz="914217" rtl="0" eaLnBrk="1" latinLnBrk="0" hangingPunct="1">
      <a:defRPr sz="2400" kern="1200">
        <a:solidFill>
          <a:schemeClr val="tx1"/>
        </a:solidFill>
        <a:latin typeface="+mn-lt"/>
        <a:ea typeface="+mn-ea"/>
        <a:cs typeface="+mn-cs"/>
      </a:defRPr>
    </a:lvl8pPr>
    <a:lvl9pPr marL="7313737" algn="l" defTabSz="914217" rtl="0" eaLnBrk="1" latinLnBrk="0" hangingPunct="1">
      <a:defRPr sz="24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41090851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Default Slide">
    <p:spTree>
      <p:nvGrpSpPr>
        <p:cNvPr id="1" name=""/>
        <p:cNvGrpSpPr/>
        <p:nvPr/>
      </p:nvGrpSpPr>
      <p:grpSpPr>
        <a:xfrm>
          <a:off x="0" y="0"/>
          <a:ext cx="0" cy="0"/>
          <a:chOff x="0" y="0"/>
          <a:chExt cx="0" cy="0"/>
        </a:xfrm>
      </p:grpSpPr>
      <p:sp>
        <p:nvSpPr>
          <p:cNvPr id="2" name="Picture Placeholder 5">
            <a:extLst>
              <a:ext uri="{FF2B5EF4-FFF2-40B4-BE49-F238E27FC236}">
                <a16:creationId xmlns:a16="http://schemas.microsoft.com/office/drawing/2014/main" id="{EF4DAA30-F0D0-82C2-5B02-55DE464907F0}"/>
              </a:ext>
            </a:extLst>
          </p:cNvPr>
          <p:cNvSpPr>
            <a:spLocks noGrp="1"/>
          </p:cNvSpPr>
          <p:nvPr>
            <p:ph type="pic" sz="quarter" idx="10"/>
          </p:nvPr>
        </p:nvSpPr>
        <p:spPr>
          <a:xfrm>
            <a:off x="0" y="0"/>
            <a:ext cx="24377649" cy="13715999"/>
          </a:xfrm>
          <a:custGeom>
            <a:avLst/>
            <a:gdLst>
              <a:gd name="connsiteX0" fmla="*/ 0 w 12946062"/>
              <a:gd name="connsiteY0" fmla="*/ 0 h 6121400"/>
              <a:gd name="connsiteX1" fmla="*/ 12946062 w 12946062"/>
              <a:gd name="connsiteY1" fmla="*/ 0 h 6121400"/>
              <a:gd name="connsiteX2" fmla="*/ 12946062 w 12946062"/>
              <a:gd name="connsiteY2" fmla="*/ 6121400 h 6121400"/>
              <a:gd name="connsiteX3" fmla="*/ 0 w 12946062"/>
              <a:gd name="connsiteY3" fmla="*/ 6121400 h 6121400"/>
            </a:gdLst>
            <a:ahLst/>
            <a:cxnLst>
              <a:cxn ang="0">
                <a:pos x="connsiteX0" y="connsiteY0"/>
              </a:cxn>
              <a:cxn ang="0">
                <a:pos x="connsiteX1" y="connsiteY1"/>
              </a:cxn>
              <a:cxn ang="0">
                <a:pos x="connsiteX2" y="connsiteY2"/>
              </a:cxn>
              <a:cxn ang="0">
                <a:pos x="connsiteX3" y="connsiteY3"/>
              </a:cxn>
            </a:cxnLst>
            <a:rect l="l" t="t" r="r" b="b"/>
            <a:pathLst>
              <a:path w="12946062" h="6121400">
                <a:moveTo>
                  <a:pt x="0" y="0"/>
                </a:moveTo>
                <a:lnTo>
                  <a:pt x="12946062" y="0"/>
                </a:lnTo>
                <a:lnTo>
                  <a:pt x="12946062" y="6121400"/>
                </a:lnTo>
                <a:lnTo>
                  <a:pt x="0" y="6121400"/>
                </a:lnTo>
                <a:close/>
              </a:path>
            </a:pathLst>
          </a:custGeom>
          <a:solidFill>
            <a:schemeClr val="bg2">
              <a:lumMod val="90000"/>
              <a:lumOff val="10000"/>
            </a:schemeClr>
          </a:solidFill>
        </p:spPr>
        <p:txBody>
          <a:bodyPr wrap="square" anchor="ctr">
            <a:noAutofit/>
          </a:bodyPr>
          <a:lstStyle>
            <a:lvl1pPr marL="0" indent="0" algn="ctr">
              <a:buNone/>
              <a:defRPr sz="3200" b="0" i="0">
                <a:solidFill>
                  <a:schemeClr val="bg1"/>
                </a:solidFill>
                <a:latin typeface="Montserrat" pitchFamily="2" charset="77"/>
              </a:defRPr>
            </a:lvl1pPr>
          </a:lstStyle>
          <a:p>
            <a:endParaRPr lang="en-SV"/>
          </a:p>
        </p:txBody>
      </p:sp>
    </p:spTree>
    <p:extLst>
      <p:ext uri="{BB962C8B-B14F-4D97-AF65-F5344CB8AC3E}">
        <p14:creationId xmlns:p14="http://schemas.microsoft.com/office/powerpoint/2010/main" val="91425637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Default Slid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BDD2A0A8-ADFE-A432-A2BD-B4859B14E99F}"/>
              </a:ext>
            </a:extLst>
          </p:cNvPr>
          <p:cNvSpPr>
            <a:spLocks noGrp="1"/>
          </p:cNvSpPr>
          <p:nvPr>
            <p:ph type="pic" sz="quarter" idx="10"/>
          </p:nvPr>
        </p:nvSpPr>
        <p:spPr>
          <a:xfrm>
            <a:off x="3224439" y="4620985"/>
            <a:ext cx="4408715" cy="4474029"/>
          </a:xfrm>
          <a:custGeom>
            <a:avLst/>
            <a:gdLst>
              <a:gd name="connsiteX0" fmla="*/ 734801 w 4408715"/>
              <a:gd name="connsiteY0" fmla="*/ 0 h 4474029"/>
              <a:gd name="connsiteX1" fmla="*/ 3673914 w 4408715"/>
              <a:gd name="connsiteY1" fmla="*/ 0 h 4474029"/>
              <a:gd name="connsiteX2" fmla="*/ 4408715 w 4408715"/>
              <a:gd name="connsiteY2" fmla="*/ 734802 h 4474029"/>
              <a:gd name="connsiteX3" fmla="*/ 4408715 w 4408715"/>
              <a:gd name="connsiteY3" fmla="*/ 4474029 h 4474029"/>
              <a:gd name="connsiteX4" fmla="*/ 0 w 4408715"/>
              <a:gd name="connsiteY4" fmla="*/ 4474029 h 4474029"/>
              <a:gd name="connsiteX5" fmla="*/ 0 w 4408715"/>
              <a:gd name="connsiteY5" fmla="*/ 734802 h 4474029"/>
              <a:gd name="connsiteX6" fmla="*/ 734801 w 4408715"/>
              <a:gd name="connsiteY6" fmla="*/ 0 h 447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8715" h="4474029">
                <a:moveTo>
                  <a:pt x="734801" y="0"/>
                </a:moveTo>
                <a:lnTo>
                  <a:pt x="3673914" y="0"/>
                </a:lnTo>
                <a:cubicBezTo>
                  <a:pt x="4079733" y="0"/>
                  <a:pt x="4408715" y="328983"/>
                  <a:pt x="4408715" y="734802"/>
                </a:cubicBezTo>
                <a:lnTo>
                  <a:pt x="4408715" y="4474029"/>
                </a:lnTo>
                <a:lnTo>
                  <a:pt x="0" y="4474029"/>
                </a:lnTo>
                <a:lnTo>
                  <a:pt x="0" y="734802"/>
                </a:lnTo>
                <a:cubicBezTo>
                  <a:pt x="0" y="328983"/>
                  <a:pt x="328981" y="0"/>
                  <a:pt x="734801" y="0"/>
                </a:cubicBezTo>
                <a:close/>
              </a:path>
            </a:pathLst>
          </a:custGeom>
          <a:solidFill>
            <a:schemeClr val="bg2">
              <a:lumMod val="90000"/>
              <a:lumOff val="10000"/>
            </a:schemeClr>
          </a:solidFill>
        </p:spPr>
        <p:txBody>
          <a:bodyPr wrap="square" anchor="ctr">
            <a:noAutofit/>
          </a:bodyPr>
          <a:lstStyle>
            <a:lvl1pPr marL="0" indent="0" algn="ctr">
              <a:buNone/>
              <a:defRPr sz="3200" b="0" i="0">
                <a:solidFill>
                  <a:schemeClr val="bg1"/>
                </a:solidFill>
                <a:latin typeface="Montserrat" pitchFamily="2" charset="77"/>
              </a:defRPr>
            </a:lvl1pPr>
          </a:lstStyle>
          <a:p>
            <a:endParaRPr lang="en-SV"/>
          </a:p>
        </p:txBody>
      </p:sp>
      <p:sp>
        <p:nvSpPr>
          <p:cNvPr id="5" name="Picture Placeholder 4">
            <a:extLst>
              <a:ext uri="{FF2B5EF4-FFF2-40B4-BE49-F238E27FC236}">
                <a16:creationId xmlns:a16="http://schemas.microsoft.com/office/drawing/2014/main" id="{7E97616C-17A2-8282-FB20-2AEB076DFE23}"/>
              </a:ext>
            </a:extLst>
          </p:cNvPr>
          <p:cNvSpPr>
            <a:spLocks noGrp="1"/>
          </p:cNvSpPr>
          <p:nvPr>
            <p:ph type="pic" sz="quarter" idx="11"/>
          </p:nvPr>
        </p:nvSpPr>
        <p:spPr>
          <a:xfrm>
            <a:off x="9919153" y="4620986"/>
            <a:ext cx="4408715" cy="4474029"/>
          </a:xfrm>
          <a:custGeom>
            <a:avLst/>
            <a:gdLst>
              <a:gd name="connsiteX0" fmla="*/ 734801 w 4408715"/>
              <a:gd name="connsiteY0" fmla="*/ 0 h 4474029"/>
              <a:gd name="connsiteX1" fmla="*/ 3673914 w 4408715"/>
              <a:gd name="connsiteY1" fmla="*/ 0 h 4474029"/>
              <a:gd name="connsiteX2" fmla="*/ 4408715 w 4408715"/>
              <a:gd name="connsiteY2" fmla="*/ 734802 h 4474029"/>
              <a:gd name="connsiteX3" fmla="*/ 4408715 w 4408715"/>
              <a:gd name="connsiteY3" fmla="*/ 4474029 h 4474029"/>
              <a:gd name="connsiteX4" fmla="*/ 0 w 4408715"/>
              <a:gd name="connsiteY4" fmla="*/ 4474029 h 4474029"/>
              <a:gd name="connsiteX5" fmla="*/ 0 w 4408715"/>
              <a:gd name="connsiteY5" fmla="*/ 734802 h 4474029"/>
              <a:gd name="connsiteX6" fmla="*/ 734801 w 4408715"/>
              <a:gd name="connsiteY6" fmla="*/ 0 h 447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8715" h="4474029">
                <a:moveTo>
                  <a:pt x="734801" y="0"/>
                </a:moveTo>
                <a:lnTo>
                  <a:pt x="3673914" y="0"/>
                </a:lnTo>
                <a:cubicBezTo>
                  <a:pt x="4079733" y="0"/>
                  <a:pt x="4408715" y="328983"/>
                  <a:pt x="4408715" y="734802"/>
                </a:cubicBezTo>
                <a:lnTo>
                  <a:pt x="4408715" y="4474029"/>
                </a:lnTo>
                <a:lnTo>
                  <a:pt x="0" y="4474029"/>
                </a:lnTo>
                <a:lnTo>
                  <a:pt x="0" y="734802"/>
                </a:lnTo>
                <a:cubicBezTo>
                  <a:pt x="0" y="328983"/>
                  <a:pt x="328981" y="0"/>
                  <a:pt x="734801" y="0"/>
                </a:cubicBezTo>
                <a:close/>
              </a:path>
            </a:pathLst>
          </a:custGeom>
          <a:solidFill>
            <a:schemeClr val="bg2">
              <a:lumMod val="90000"/>
              <a:lumOff val="10000"/>
            </a:schemeClr>
          </a:solidFill>
        </p:spPr>
        <p:txBody>
          <a:bodyPr wrap="square" anchor="ctr">
            <a:noAutofit/>
          </a:bodyPr>
          <a:lstStyle>
            <a:lvl1pPr marL="0" indent="0" algn="ctr">
              <a:buNone/>
              <a:defRPr sz="3200" b="0" i="0">
                <a:solidFill>
                  <a:schemeClr val="bg1"/>
                </a:solidFill>
                <a:latin typeface="Montserrat" pitchFamily="2" charset="77"/>
              </a:defRPr>
            </a:lvl1pPr>
          </a:lstStyle>
          <a:p>
            <a:endParaRPr lang="en-SV"/>
          </a:p>
        </p:txBody>
      </p:sp>
      <p:sp>
        <p:nvSpPr>
          <p:cNvPr id="6" name="Picture Placeholder 5">
            <a:extLst>
              <a:ext uri="{FF2B5EF4-FFF2-40B4-BE49-F238E27FC236}">
                <a16:creationId xmlns:a16="http://schemas.microsoft.com/office/drawing/2014/main" id="{26CFA733-7E2F-8BA6-CFE5-66F5ADAC379A}"/>
              </a:ext>
            </a:extLst>
          </p:cNvPr>
          <p:cNvSpPr>
            <a:spLocks noGrp="1"/>
          </p:cNvSpPr>
          <p:nvPr>
            <p:ph type="pic" sz="quarter" idx="12"/>
          </p:nvPr>
        </p:nvSpPr>
        <p:spPr>
          <a:xfrm>
            <a:off x="16613868" y="4620986"/>
            <a:ext cx="4408715" cy="4474029"/>
          </a:xfrm>
          <a:custGeom>
            <a:avLst/>
            <a:gdLst>
              <a:gd name="connsiteX0" fmla="*/ 734801 w 4408715"/>
              <a:gd name="connsiteY0" fmla="*/ 0 h 4474029"/>
              <a:gd name="connsiteX1" fmla="*/ 3673914 w 4408715"/>
              <a:gd name="connsiteY1" fmla="*/ 0 h 4474029"/>
              <a:gd name="connsiteX2" fmla="*/ 4408715 w 4408715"/>
              <a:gd name="connsiteY2" fmla="*/ 734802 h 4474029"/>
              <a:gd name="connsiteX3" fmla="*/ 4408715 w 4408715"/>
              <a:gd name="connsiteY3" fmla="*/ 4474029 h 4474029"/>
              <a:gd name="connsiteX4" fmla="*/ 0 w 4408715"/>
              <a:gd name="connsiteY4" fmla="*/ 4474029 h 4474029"/>
              <a:gd name="connsiteX5" fmla="*/ 0 w 4408715"/>
              <a:gd name="connsiteY5" fmla="*/ 734802 h 4474029"/>
              <a:gd name="connsiteX6" fmla="*/ 734801 w 4408715"/>
              <a:gd name="connsiteY6" fmla="*/ 0 h 4474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08715" h="4474029">
                <a:moveTo>
                  <a:pt x="734801" y="0"/>
                </a:moveTo>
                <a:lnTo>
                  <a:pt x="3673914" y="0"/>
                </a:lnTo>
                <a:cubicBezTo>
                  <a:pt x="4079733" y="0"/>
                  <a:pt x="4408715" y="328983"/>
                  <a:pt x="4408715" y="734802"/>
                </a:cubicBezTo>
                <a:lnTo>
                  <a:pt x="4408715" y="4474029"/>
                </a:lnTo>
                <a:lnTo>
                  <a:pt x="0" y="4474029"/>
                </a:lnTo>
                <a:lnTo>
                  <a:pt x="0" y="734802"/>
                </a:lnTo>
                <a:cubicBezTo>
                  <a:pt x="0" y="328983"/>
                  <a:pt x="328981" y="0"/>
                  <a:pt x="734801" y="0"/>
                </a:cubicBezTo>
                <a:close/>
              </a:path>
            </a:pathLst>
          </a:custGeom>
          <a:solidFill>
            <a:schemeClr val="bg2">
              <a:lumMod val="90000"/>
              <a:lumOff val="10000"/>
            </a:schemeClr>
          </a:solidFill>
        </p:spPr>
        <p:txBody>
          <a:bodyPr wrap="square" anchor="ctr">
            <a:noAutofit/>
          </a:bodyPr>
          <a:lstStyle>
            <a:lvl1pPr marL="0" indent="0" algn="ctr">
              <a:buNone/>
              <a:defRPr sz="3200" b="0" i="0">
                <a:solidFill>
                  <a:schemeClr val="bg1"/>
                </a:solidFill>
                <a:latin typeface="Montserrat" pitchFamily="2" charset="77"/>
              </a:defRPr>
            </a:lvl1pPr>
          </a:lstStyle>
          <a:p>
            <a:endParaRPr lang="en-SV"/>
          </a:p>
        </p:txBody>
      </p:sp>
    </p:spTree>
    <p:extLst>
      <p:ext uri="{BB962C8B-B14F-4D97-AF65-F5344CB8AC3E}">
        <p14:creationId xmlns:p14="http://schemas.microsoft.com/office/powerpoint/2010/main" val="3223395737"/>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675964" y="730259"/>
            <a:ext cx="21025723" cy="2651126"/>
          </a:xfrm>
          <a:prstGeom prst="rect">
            <a:avLst/>
          </a:prstGeom>
        </p:spPr>
        <p:txBody>
          <a:bodyPr vert="horz" lIns="182843" tIns="91422" rIns="182843" bIns="91422" rtlCol="0" anchor="ctr">
            <a:normAutofit/>
          </a:bodyPr>
          <a:lstStyle/>
          <a:p>
            <a:r>
              <a:rPr lang="en-US" dirty="0"/>
              <a:t>Click to edit Master title style</a:t>
            </a:r>
          </a:p>
        </p:txBody>
      </p:sp>
      <p:sp>
        <p:nvSpPr>
          <p:cNvPr id="3" name="Text Placeholder 2"/>
          <p:cNvSpPr>
            <a:spLocks noGrp="1"/>
          </p:cNvSpPr>
          <p:nvPr>
            <p:ph type="body" idx="1"/>
          </p:nvPr>
        </p:nvSpPr>
        <p:spPr>
          <a:xfrm>
            <a:off x="1675964" y="3651250"/>
            <a:ext cx="21025723" cy="8702676"/>
          </a:xfrm>
          <a:prstGeom prst="rect">
            <a:avLst/>
          </a:prstGeom>
        </p:spPr>
        <p:txBody>
          <a:bodyPr vert="horz" lIns="182843" tIns="91422" rIns="182843" bIns="91422"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22848046"/>
      </p:ext>
    </p:extLst>
  </p:cSld>
  <p:clrMap bg1="lt1" tx1="dk1" bg2="lt2" tx2="dk2" accent1="accent1" accent2="accent2" accent3="accent3" accent4="accent4" accent5="accent5" accent6="accent6" hlink="hlink" folHlink="folHlink"/>
  <p:sldLayoutIdLst>
    <p:sldLayoutId id="2147484019" r:id="rId1"/>
    <p:sldLayoutId id="2147484018" r:id="rId2"/>
    <p:sldLayoutId id="2147484020" r:id="rId3"/>
  </p:sldLayoutIdLst>
  <p:hf hdr="0" ftr="0" dt="0"/>
  <p:txStyles>
    <p:titleStyle>
      <a:lvl1pPr algn="ctr" defTabSz="1828434" rtl="0" eaLnBrk="1" latinLnBrk="0" hangingPunct="1">
        <a:lnSpc>
          <a:spcPct val="90000"/>
        </a:lnSpc>
        <a:spcBef>
          <a:spcPct val="0"/>
        </a:spcBef>
        <a:buNone/>
        <a:defRPr lang="en-US" sz="8000" b="1" i="0" kern="1200" spc="-100" baseline="0">
          <a:solidFill>
            <a:schemeClr val="tx2"/>
          </a:solidFill>
          <a:latin typeface="Heebo Black" pitchFamily="2" charset="-79"/>
          <a:ea typeface="Open Sans Light" panose="020B0306030504020204" pitchFamily="34" charset="0"/>
          <a:cs typeface="Heebo Black" pitchFamily="2" charset="-79"/>
        </a:defRPr>
      </a:lvl1pPr>
    </p:titleStyle>
    <p:bodyStyle>
      <a:lvl1pPr marL="457109" indent="-457109" algn="l" defTabSz="1828434" rtl="0" eaLnBrk="1" latinLnBrk="0" hangingPunct="1">
        <a:lnSpc>
          <a:spcPct val="90000"/>
        </a:lnSpc>
        <a:spcBef>
          <a:spcPts val="2000"/>
        </a:spcBef>
        <a:buFont typeface="Arial" panose="020B0604020202020204" pitchFamily="34" charset="0"/>
        <a:buChar char="•"/>
        <a:defRPr lang="en-US" sz="4400" b="0" i="0" kern="1200" spc="-30" baseline="0" dirty="0" smtClean="0">
          <a:solidFill>
            <a:schemeClr val="tx1"/>
          </a:solidFill>
          <a:effectLst/>
          <a:latin typeface="Heebo Medium" pitchFamily="2" charset="-79"/>
          <a:ea typeface="Open Sans Light" panose="020B0306030504020204" pitchFamily="34" charset="0"/>
          <a:cs typeface="Open Sans" charset="0"/>
        </a:defRPr>
      </a:lvl1pPr>
      <a:lvl2pPr marL="1371326" indent="-457109" algn="l" defTabSz="1828434" rtl="0" eaLnBrk="1" latinLnBrk="0" hangingPunct="1">
        <a:lnSpc>
          <a:spcPct val="90000"/>
        </a:lnSpc>
        <a:spcBef>
          <a:spcPts val="1000"/>
        </a:spcBef>
        <a:buFont typeface="Arial" panose="020B0604020202020204" pitchFamily="34" charset="0"/>
        <a:buChar char="•"/>
        <a:defRPr lang="en-US" sz="3600" b="0" i="0" kern="1200" spc="-30" baseline="0" dirty="0" smtClean="0">
          <a:solidFill>
            <a:schemeClr val="tx1"/>
          </a:solidFill>
          <a:effectLst/>
          <a:latin typeface="Heebo Medium" pitchFamily="2" charset="-79"/>
          <a:ea typeface="Open Sans Light" panose="020B0306030504020204" pitchFamily="34" charset="0"/>
          <a:cs typeface="Open Sans" charset="0"/>
        </a:defRPr>
      </a:lvl2pPr>
      <a:lvl3pPr marL="2285543" indent="-457109" algn="l" defTabSz="1828434" rtl="0" eaLnBrk="1" latinLnBrk="0" hangingPunct="1">
        <a:lnSpc>
          <a:spcPct val="90000"/>
        </a:lnSpc>
        <a:spcBef>
          <a:spcPts val="1000"/>
        </a:spcBef>
        <a:buFont typeface="Arial" panose="020B0604020202020204" pitchFamily="34" charset="0"/>
        <a:buChar char="•"/>
        <a:defRPr lang="en-US" sz="3200" b="0" i="0" kern="1200" spc="-30" baseline="0" dirty="0" smtClean="0">
          <a:solidFill>
            <a:schemeClr val="tx1"/>
          </a:solidFill>
          <a:effectLst/>
          <a:latin typeface="Heebo Medium" pitchFamily="2" charset="-79"/>
          <a:ea typeface="Open Sans Light" panose="020B0306030504020204" pitchFamily="34" charset="0"/>
          <a:cs typeface="Open Sans" charset="0"/>
        </a:defRPr>
      </a:lvl3pPr>
      <a:lvl4pPr marL="3199760" indent="-457109" algn="l" defTabSz="1828434" rtl="0" eaLnBrk="1" latinLnBrk="0" hangingPunct="1">
        <a:lnSpc>
          <a:spcPct val="90000"/>
        </a:lnSpc>
        <a:spcBef>
          <a:spcPts val="1000"/>
        </a:spcBef>
        <a:buFont typeface="Arial" panose="020B0604020202020204" pitchFamily="34" charset="0"/>
        <a:buChar char="•"/>
        <a:defRPr lang="en-US" sz="2800" b="0" i="0" kern="1200" spc="-30" baseline="0" dirty="0" smtClean="0">
          <a:solidFill>
            <a:schemeClr val="tx1"/>
          </a:solidFill>
          <a:effectLst/>
          <a:latin typeface="Heebo Medium" pitchFamily="2" charset="-79"/>
          <a:ea typeface="Open Sans Light" panose="020B0306030504020204" pitchFamily="34" charset="0"/>
          <a:cs typeface="Open Sans" charset="0"/>
        </a:defRPr>
      </a:lvl4pPr>
      <a:lvl5pPr marL="4113977" indent="-457109" algn="l" defTabSz="1828434" rtl="0" eaLnBrk="1" latinLnBrk="0" hangingPunct="1">
        <a:lnSpc>
          <a:spcPct val="90000"/>
        </a:lnSpc>
        <a:spcBef>
          <a:spcPts val="1000"/>
        </a:spcBef>
        <a:buFont typeface="Arial" panose="020B0604020202020204" pitchFamily="34" charset="0"/>
        <a:buChar char="•"/>
        <a:defRPr lang="en-US" sz="2800" b="0" i="0" kern="1200" spc="-30" baseline="0" dirty="0">
          <a:solidFill>
            <a:schemeClr val="tx1"/>
          </a:solidFill>
          <a:effectLst/>
          <a:latin typeface="Heebo Medium" pitchFamily="2" charset="-79"/>
          <a:ea typeface="Open Sans Light" panose="020B0306030504020204" pitchFamily="34" charset="0"/>
          <a:cs typeface="Open Sans" charset="0"/>
        </a:defRPr>
      </a:lvl5pPr>
      <a:lvl6pPr marL="5028194"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411"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628"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846" indent="-457109" algn="l" defTabSz="1828434"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p:bodyStyle>
    <p:otherStyle>
      <a:defPPr>
        <a:defRPr lang="en-US"/>
      </a:defPPr>
      <a:lvl1pPr marL="0" algn="l" defTabSz="1828434" rtl="0" eaLnBrk="1" latinLnBrk="0" hangingPunct="1">
        <a:defRPr sz="3600" kern="1200">
          <a:solidFill>
            <a:schemeClr val="tx1"/>
          </a:solidFill>
          <a:latin typeface="+mn-lt"/>
          <a:ea typeface="+mn-ea"/>
          <a:cs typeface="+mn-cs"/>
        </a:defRPr>
      </a:lvl1pPr>
      <a:lvl2pPr marL="914217" algn="l" defTabSz="1828434" rtl="0" eaLnBrk="1" latinLnBrk="0" hangingPunct="1">
        <a:defRPr sz="3600" kern="1200">
          <a:solidFill>
            <a:schemeClr val="tx1"/>
          </a:solidFill>
          <a:latin typeface="+mn-lt"/>
          <a:ea typeface="+mn-ea"/>
          <a:cs typeface="+mn-cs"/>
        </a:defRPr>
      </a:lvl2pPr>
      <a:lvl3pPr marL="1828434" algn="l" defTabSz="1828434" rtl="0" eaLnBrk="1" latinLnBrk="0" hangingPunct="1">
        <a:defRPr sz="3600" kern="1200">
          <a:solidFill>
            <a:schemeClr val="tx1"/>
          </a:solidFill>
          <a:latin typeface="+mn-lt"/>
          <a:ea typeface="+mn-ea"/>
          <a:cs typeface="+mn-cs"/>
        </a:defRPr>
      </a:lvl3pPr>
      <a:lvl4pPr marL="2742651" algn="l" defTabSz="1828434" rtl="0" eaLnBrk="1" latinLnBrk="0" hangingPunct="1">
        <a:defRPr sz="3600" kern="1200">
          <a:solidFill>
            <a:schemeClr val="tx1"/>
          </a:solidFill>
          <a:latin typeface="+mn-lt"/>
          <a:ea typeface="+mn-ea"/>
          <a:cs typeface="+mn-cs"/>
        </a:defRPr>
      </a:lvl4pPr>
      <a:lvl5pPr marL="3656868" algn="l" defTabSz="1828434" rtl="0" eaLnBrk="1" latinLnBrk="0" hangingPunct="1">
        <a:defRPr sz="3600" kern="1200">
          <a:solidFill>
            <a:schemeClr val="tx1"/>
          </a:solidFill>
          <a:latin typeface="+mn-lt"/>
          <a:ea typeface="+mn-ea"/>
          <a:cs typeface="+mn-cs"/>
        </a:defRPr>
      </a:lvl5pPr>
      <a:lvl6pPr marL="4571086" algn="l" defTabSz="1828434" rtl="0" eaLnBrk="1" latinLnBrk="0" hangingPunct="1">
        <a:defRPr sz="3600" kern="1200">
          <a:solidFill>
            <a:schemeClr val="tx1"/>
          </a:solidFill>
          <a:latin typeface="+mn-lt"/>
          <a:ea typeface="+mn-ea"/>
          <a:cs typeface="+mn-cs"/>
        </a:defRPr>
      </a:lvl6pPr>
      <a:lvl7pPr marL="5485303" algn="l" defTabSz="1828434" rtl="0" eaLnBrk="1" latinLnBrk="0" hangingPunct="1">
        <a:defRPr sz="3600" kern="1200">
          <a:solidFill>
            <a:schemeClr val="tx1"/>
          </a:solidFill>
          <a:latin typeface="+mn-lt"/>
          <a:ea typeface="+mn-ea"/>
          <a:cs typeface="+mn-cs"/>
        </a:defRPr>
      </a:lvl7pPr>
      <a:lvl8pPr marL="6399520" algn="l" defTabSz="1828434" rtl="0" eaLnBrk="1" latinLnBrk="0" hangingPunct="1">
        <a:defRPr sz="3600" kern="1200">
          <a:solidFill>
            <a:schemeClr val="tx1"/>
          </a:solidFill>
          <a:latin typeface="+mn-lt"/>
          <a:ea typeface="+mn-ea"/>
          <a:cs typeface="+mn-cs"/>
        </a:defRPr>
      </a:lvl8pPr>
      <a:lvl9pPr marL="7313737" algn="l" defTabSz="1828434" rtl="0" eaLnBrk="1" latinLnBrk="0" hangingPunct="1">
        <a:defRPr sz="36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958">
          <p15:clr>
            <a:srgbClr val="A4A3A4"/>
          </p15:clr>
        </p15:guide>
        <p15:guide id="2" orient="horz" pos="480">
          <p15:clr>
            <a:srgbClr val="A4A3A4"/>
          </p15:clr>
        </p15:guide>
        <p15:guide id="3" pos="14398">
          <p15:clr>
            <a:srgbClr val="A4A3A4"/>
          </p15:clr>
        </p15:guide>
        <p15:guide id="5" orient="horz" pos="4320" userDrawn="1">
          <p15:clr>
            <a:srgbClr val="A4A3A4"/>
          </p15:clr>
        </p15:guide>
        <p15:guide id="6" orient="horz" pos="7997" userDrawn="1">
          <p15:clr>
            <a:srgbClr val="A4A3A4"/>
          </p15:clr>
        </p15:guide>
        <p15:guide id="7" pos="7678" userDrawn="1">
          <p15:clr>
            <a:srgbClr val="A4A3A4"/>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www.company.com/" TargetMode="Externa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hyperlink" Target="https://unsplash.com/photos/a-blurry-image-of-a-green-background-kJA4mtHv0go" TargetMode="External"/><Relationship Id="rId3" Type="http://schemas.openxmlformats.org/officeDocument/2006/relationships/hyperlink" Target="https://fonts.google.com/specimen/Montserrat" TargetMode="External"/><Relationship Id="rId7" Type="http://schemas.openxmlformats.org/officeDocument/2006/relationships/hyperlink" Target="https://unsplash.com/photos/a-blue-and-green-abstract-background-with-a-curved-corner--SKTPVIU3NU" TargetMode="External"/><Relationship Id="rId2" Type="http://schemas.openxmlformats.org/officeDocument/2006/relationships/hyperlink" Target="https://fonts.google.com/specimen/Lato" TargetMode="External"/><Relationship Id="rId1" Type="http://schemas.openxmlformats.org/officeDocument/2006/relationships/slideLayout" Target="../slideLayouts/slideLayout2.xml"/><Relationship Id="rId6" Type="http://schemas.openxmlformats.org/officeDocument/2006/relationships/hyperlink" Target="https://unsplash.com/photos/woman-holding-her-hips-while-smiling-ttSRjiYG_WM" TargetMode="External"/><Relationship Id="rId5" Type="http://schemas.openxmlformats.org/officeDocument/2006/relationships/hyperlink" Target="https://unsplash.com/photos/a-close-up-of-a-green-and-white-background-VJsqnnrP-aY" TargetMode="External"/><Relationship Id="rId10" Type="http://schemas.openxmlformats.org/officeDocument/2006/relationships/hyperlink" Target="https://unsplash.com/photos/woman-smiling-while-pointing-on-her-right-side-OeXcIHFwtsM" TargetMode="External"/><Relationship Id="rId4" Type="http://schemas.openxmlformats.org/officeDocument/2006/relationships/hyperlink" Target="https://unsplash.com/photos/a-group-of-blue-diamonds-sitting-on-top-of-a-table-TKXVRsKx4gk" TargetMode="External"/><Relationship Id="rId9" Type="http://schemas.openxmlformats.org/officeDocument/2006/relationships/hyperlink" Target="https://unsplash.com/photos/woman-standing-near-blue-steel-gate-O3ymvT7Wf9U"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up of a green and white background&#10;&#10;Description automatically generated">
            <a:extLst>
              <a:ext uri="{FF2B5EF4-FFF2-40B4-BE49-F238E27FC236}">
                <a16:creationId xmlns:a16="http://schemas.microsoft.com/office/drawing/2014/main" id="{000F2F74-8E1F-5237-BA34-D3699156C93A}"/>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a:fillRect/>
          </a:stretch>
        </p:blipFill>
        <p:spPr/>
      </p:pic>
      <p:sp>
        <p:nvSpPr>
          <p:cNvPr id="2" name="Freeform 1">
            <a:extLst>
              <a:ext uri="{FF2B5EF4-FFF2-40B4-BE49-F238E27FC236}">
                <a16:creationId xmlns:a16="http://schemas.microsoft.com/office/drawing/2014/main" id="{C00E0F6A-6574-FCD8-24ED-AD3F5C4F9E50}"/>
              </a:ext>
            </a:extLst>
          </p:cNvPr>
          <p:cNvSpPr/>
          <p:nvPr/>
        </p:nvSpPr>
        <p:spPr>
          <a:xfrm rot="8125452">
            <a:off x="-2256668" y="1817482"/>
            <a:ext cx="12327134" cy="10699011"/>
          </a:xfrm>
          <a:custGeom>
            <a:avLst/>
            <a:gdLst>
              <a:gd name="connsiteX0" fmla="*/ 8172318 w 12327134"/>
              <a:gd name="connsiteY0" fmla="*/ 7547298 h 10699011"/>
              <a:gd name="connsiteX1" fmla="*/ 8286616 w 12327134"/>
              <a:gd name="connsiteY1" fmla="*/ 7652504 h 10699011"/>
              <a:gd name="connsiteX2" fmla="*/ 8334103 w 12327134"/>
              <a:gd name="connsiteY2" fmla="*/ 7692582 h 10699011"/>
              <a:gd name="connsiteX3" fmla="*/ 8347672 w 12327134"/>
              <a:gd name="connsiteY3" fmla="*/ 7703486 h 10699011"/>
              <a:gd name="connsiteX4" fmla="*/ 8358144 w 12327134"/>
              <a:gd name="connsiteY4" fmla="*/ 7711294 h 10699011"/>
              <a:gd name="connsiteX5" fmla="*/ 8388376 w 12327134"/>
              <a:gd name="connsiteY5" fmla="*/ 7733544 h 10699011"/>
              <a:gd name="connsiteX6" fmla="*/ 8447811 w 12327134"/>
              <a:gd name="connsiteY6" fmla="*/ 7774506 h 10699011"/>
              <a:gd name="connsiteX7" fmla="*/ 8561075 w 12327134"/>
              <a:gd name="connsiteY7" fmla="*/ 7845673 h 10699011"/>
              <a:gd name="connsiteX8" fmla="*/ 8695873 w 12327134"/>
              <a:gd name="connsiteY8" fmla="*/ 7919640 h 10699011"/>
              <a:gd name="connsiteX9" fmla="*/ 8744395 w 12327134"/>
              <a:gd name="connsiteY9" fmla="*/ 7941006 h 10699011"/>
              <a:gd name="connsiteX10" fmla="*/ 8818576 w 12327134"/>
              <a:gd name="connsiteY10" fmla="*/ 7975927 h 10699011"/>
              <a:gd name="connsiteX11" fmla="*/ 8876536 w 12327134"/>
              <a:gd name="connsiteY11" fmla="*/ 7997144 h 10699011"/>
              <a:gd name="connsiteX12" fmla="*/ 9011777 w 12327134"/>
              <a:gd name="connsiteY12" fmla="*/ 8039284 h 10699011"/>
              <a:gd name="connsiteX13" fmla="*/ 9226655 w 12327134"/>
              <a:gd name="connsiteY13" fmla="*/ 8086140 h 10699011"/>
              <a:gd name="connsiteX14" fmla="*/ 9614823 w 12327134"/>
              <a:gd name="connsiteY14" fmla="*/ 8086730 h 10699011"/>
              <a:gd name="connsiteX15" fmla="*/ 9762452 w 12327134"/>
              <a:gd name="connsiteY15" fmla="*/ 8055345 h 10699011"/>
              <a:gd name="connsiteX16" fmla="*/ 9817166 w 12327134"/>
              <a:gd name="connsiteY16" fmla="*/ 8039579 h 10699011"/>
              <a:gd name="connsiteX17" fmla="*/ 9836634 w 12327134"/>
              <a:gd name="connsiteY17" fmla="*/ 8032360 h 10699011"/>
              <a:gd name="connsiteX18" fmla="*/ 9843418 w 12327134"/>
              <a:gd name="connsiteY18" fmla="*/ 8029855 h 10699011"/>
              <a:gd name="connsiteX19" fmla="*/ 9867310 w 12327134"/>
              <a:gd name="connsiteY19" fmla="*/ 8016005 h 10699011"/>
              <a:gd name="connsiteX20" fmla="*/ 9877633 w 12327134"/>
              <a:gd name="connsiteY20" fmla="*/ 8009815 h 10699011"/>
              <a:gd name="connsiteX21" fmla="*/ 9890465 w 12327134"/>
              <a:gd name="connsiteY21" fmla="*/ 7996849 h 10699011"/>
              <a:gd name="connsiteX22" fmla="*/ 9897249 w 12327134"/>
              <a:gd name="connsiteY22" fmla="*/ 7984030 h 10699011"/>
              <a:gd name="connsiteX23" fmla="*/ 9897985 w 12327134"/>
              <a:gd name="connsiteY23" fmla="*/ 7981525 h 10699011"/>
              <a:gd name="connsiteX24" fmla="*/ 9899756 w 12327134"/>
              <a:gd name="connsiteY24" fmla="*/ 7974599 h 10699011"/>
              <a:gd name="connsiteX25" fmla="*/ 9908899 w 12327134"/>
              <a:gd name="connsiteY25" fmla="*/ 7937764 h 10699011"/>
              <a:gd name="connsiteX26" fmla="*/ 9906539 w 12327134"/>
              <a:gd name="connsiteY26" fmla="*/ 7792333 h 10699011"/>
              <a:gd name="connsiteX27" fmla="*/ 9799911 w 12327134"/>
              <a:gd name="connsiteY27" fmla="*/ 7430456 h 10699011"/>
              <a:gd name="connsiteX28" fmla="*/ 9791358 w 12327134"/>
              <a:gd name="connsiteY28" fmla="*/ 7408501 h 10699011"/>
              <a:gd name="connsiteX29" fmla="*/ 9781034 w 12327134"/>
              <a:gd name="connsiteY29" fmla="*/ 7382126 h 10699011"/>
              <a:gd name="connsiteX30" fmla="*/ 9772921 w 12327134"/>
              <a:gd name="connsiteY30" fmla="*/ 7364002 h 10699011"/>
              <a:gd name="connsiteX31" fmla="*/ 9751243 w 12327134"/>
              <a:gd name="connsiteY31" fmla="*/ 7315379 h 10699011"/>
              <a:gd name="connsiteX32" fmla="*/ 9658478 w 12327134"/>
              <a:gd name="connsiteY32" fmla="*/ 7122652 h 10699011"/>
              <a:gd name="connsiteX33" fmla="*/ 9468080 w 12327134"/>
              <a:gd name="connsiteY33" fmla="*/ 6786852 h 10699011"/>
              <a:gd name="connsiteX34" fmla="*/ 9288302 w 12327134"/>
              <a:gd name="connsiteY34" fmla="*/ 6519275 h 10699011"/>
              <a:gd name="connsiteX35" fmla="*/ 9285058 w 12327134"/>
              <a:gd name="connsiteY35" fmla="*/ 6516033 h 10699011"/>
              <a:gd name="connsiteX36" fmla="*/ 9280634 w 12327134"/>
              <a:gd name="connsiteY36" fmla="*/ 6510875 h 10699011"/>
              <a:gd name="connsiteX37" fmla="*/ 9261903 w 12327134"/>
              <a:gd name="connsiteY37" fmla="*/ 6487447 h 10699011"/>
              <a:gd name="connsiteX38" fmla="*/ 9235061 w 12327134"/>
              <a:gd name="connsiteY38" fmla="*/ 6454148 h 10699011"/>
              <a:gd name="connsiteX39" fmla="*/ 9180494 w 12327134"/>
              <a:gd name="connsiteY39" fmla="*/ 6388726 h 10699011"/>
              <a:gd name="connsiteX40" fmla="*/ 9052923 w 12327134"/>
              <a:gd name="connsiteY40" fmla="*/ 6246392 h 10699011"/>
              <a:gd name="connsiteX41" fmla="*/ 8778167 w 12327134"/>
              <a:gd name="connsiteY41" fmla="*/ 5984854 h 10699011"/>
              <a:gd name="connsiteX42" fmla="*/ 8702509 w 12327134"/>
              <a:gd name="connsiteY42" fmla="*/ 5922381 h 10699011"/>
              <a:gd name="connsiteX43" fmla="*/ 8691153 w 12327134"/>
              <a:gd name="connsiteY43" fmla="*/ 5913834 h 10699011"/>
              <a:gd name="connsiteX44" fmla="*/ 8546328 w 12327134"/>
              <a:gd name="connsiteY44" fmla="*/ 5812754 h 10699011"/>
              <a:gd name="connsiteX45" fmla="*/ 8222018 w 12327134"/>
              <a:gd name="connsiteY45" fmla="*/ 5629310 h 10699011"/>
              <a:gd name="connsiteX46" fmla="*/ 8191194 w 12327134"/>
              <a:gd name="connsiteY46" fmla="*/ 5616934 h 10699011"/>
              <a:gd name="connsiteX47" fmla="*/ 8129548 w 12327134"/>
              <a:gd name="connsiteY47" fmla="*/ 5588201 h 10699011"/>
              <a:gd name="connsiteX48" fmla="*/ 7956111 w 12327134"/>
              <a:gd name="connsiteY48" fmla="*/ 5528233 h 10699011"/>
              <a:gd name="connsiteX49" fmla="*/ 7610712 w 12327134"/>
              <a:gd name="connsiteY49" fmla="*/ 5449108 h 10699011"/>
              <a:gd name="connsiteX50" fmla="*/ 7585050 w 12327134"/>
              <a:gd name="connsiteY50" fmla="*/ 5446456 h 10699011"/>
              <a:gd name="connsiteX51" fmla="*/ 7566911 w 12327134"/>
              <a:gd name="connsiteY51" fmla="*/ 5555344 h 10699011"/>
              <a:gd name="connsiteX52" fmla="*/ 7564110 w 12327134"/>
              <a:gd name="connsiteY52" fmla="*/ 6305624 h 10699011"/>
              <a:gd name="connsiteX53" fmla="*/ 7635195 w 12327134"/>
              <a:gd name="connsiteY53" fmla="*/ 6635381 h 10699011"/>
              <a:gd name="connsiteX54" fmla="*/ 7688877 w 12327134"/>
              <a:gd name="connsiteY54" fmla="*/ 6805271 h 10699011"/>
              <a:gd name="connsiteX55" fmla="*/ 7722208 w 12327134"/>
              <a:gd name="connsiteY55" fmla="*/ 6894562 h 10699011"/>
              <a:gd name="connsiteX56" fmla="*/ 7725895 w 12327134"/>
              <a:gd name="connsiteY56" fmla="*/ 6903845 h 10699011"/>
              <a:gd name="connsiteX57" fmla="*/ 7858775 w 12327134"/>
              <a:gd name="connsiteY57" fmla="*/ 7156246 h 10699011"/>
              <a:gd name="connsiteX58" fmla="*/ 7943576 w 12327134"/>
              <a:gd name="connsiteY58" fmla="*/ 7285763 h 10699011"/>
              <a:gd name="connsiteX59" fmla="*/ 7971302 w 12327134"/>
              <a:gd name="connsiteY59" fmla="*/ 7324366 h 10699011"/>
              <a:gd name="connsiteX60" fmla="*/ 7979412 w 12327134"/>
              <a:gd name="connsiteY60" fmla="*/ 7335417 h 10699011"/>
              <a:gd name="connsiteX61" fmla="*/ 8172318 w 12327134"/>
              <a:gd name="connsiteY61" fmla="*/ 7547298 h 10699011"/>
              <a:gd name="connsiteX62" fmla="*/ 8141494 w 12327134"/>
              <a:gd name="connsiteY62" fmla="*/ 7579127 h 10699011"/>
              <a:gd name="connsiteX63" fmla="*/ 7944460 w 12327134"/>
              <a:gd name="connsiteY63" fmla="*/ 7362528 h 10699011"/>
              <a:gd name="connsiteX64" fmla="*/ 7935759 w 12327134"/>
              <a:gd name="connsiteY64" fmla="*/ 7350594 h 10699011"/>
              <a:gd name="connsiteX65" fmla="*/ 7907442 w 12327134"/>
              <a:gd name="connsiteY65" fmla="*/ 7311401 h 10699011"/>
              <a:gd name="connsiteX66" fmla="*/ 7821019 w 12327134"/>
              <a:gd name="connsiteY66" fmla="*/ 7179379 h 10699011"/>
              <a:gd name="connsiteX67" fmla="*/ 7685338 w 12327134"/>
              <a:gd name="connsiteY67" fmla="*/ 6921820 h 10699011"/>
              <a:gd name="connsiteX68" fmla="*/ 7680913 w 12327134"/>
              <a:gd name="connsiteY68" fmla="*/ 6910917 h 10699011"/>
              <a:gd name="connsiteX69" fmla="*/ 7646992 w 12327134"/>
              <a:gd name="connsiteY69" fmla="*/ 6820152 h 10699011"/>
              <a:gd name="connsiteX70" fmla="*/ 7592425 w 12327134"/>
              <a:gd name="connsiteY70" fmla="*/ 6647464 h 10699011"/>
              <a:gd name="connsiteX71" fmla="*/ 7520159 w 12327134"/>
              <a:gd name="connsiteY71" fmla="*/ 6311665 h 10699011"/>
              <a:gd name="connsiteX72" fmla="*/ 7522961 w 12327134"/>
              <a:gd name="connsiteY72" fmla="*/ 5549597 h 10699011"/>
              <a:gd name="connsiteX73" fmla="*/ 7545083 w 12327134"/>
              <a:gd name="connsiteY73" fmla="*/ 5418461 h 10699011"/>
              <a:gd name="connsiteX74" fmla="*/ 7548770 w 12327134"/>
              <a:gd name="connsiteY74" fmla="*/ 5398716 h 10699011"/>
              <a:gd name="connsiteX75" fmla="*/ 7568829 w 12327134"/>
              <a:gd name="connsiteY75" fmla="*/ 5400632 h 10699011"/>
              <a:gd name="connsiteX76" fmla="*/ 7616464 w 12327134"/>
              <a:gd name="connsiteY76" fmla="*/ 5405347 h 10699011"/>
              <a:gd name="connsiteX77" fmla="*/ 7968943 w 12327134"/>
              <a:gd name="connsiteY77" fmla="*/ 5485945 h 10699011"/>
              <a:gd name="connsiteX78" fmla="*/ 8148132 w 12327134"/>
              <a:gd name="connsiteY78" fmla="*/ 5547976 h 10699011"/>
              <a:gd name="connsiteX79" fmla="*/ 8151080 w 12327134"/>
              <a:gd name="connsiteY79" fmla="*/ 5549154 h 10699011"/>
              <a:gd name="connsiteX80" fmla="*/ 8153588 w 12327134"/>
              <a:gd name="connsiteY80" fmla="*/ 5551071 h 10699011"/>
              <a:gd name="connsiteX81" fmla="*/ 8206532 w 12327134"/>
              <a:gd name="connsiteY81" fmla="*/ 5575530 h 10699011"/>
              <a:gd name="connsiteX82" fmla="*/ 8241192 w 12327134"/>
              <a:gd name="connsiteY82" fmla="*/ 5589527 h 10699011"/>
              <a:gd name="connsiteX83" fmla="*/ 8570663 w 12327134"/>
              <a:gd name="connsiteY83" fmla="*/ 5775772 h 10699011"/>
              <a:gd name="connsiteX84" fmla="*/ 8693071 w 12327134"/>
              <a:gd name="connsiteY84" fmla="*/ 5860348 h 10699011"/>
              <a:gd name="connsiteX85" fmla="*/ 8725221 w 12327134"/>
              <a:gd name="connsiteY85" fmla="*/ 5883776 h 10699011"/>
              <a:gd name="connsiteX86" fmla="*/ 8743214 w 12327134"/>
              <a:gd name="connsiteY86" fmla="*/ 5897479 h 10699011"/>
              <a:gd name="connsiteX87" fmla="*/ 8757815 w 12327134"/>
              <a:gd name="connsiteY87" fmla="*/ 5908529 h 10699011"/>
              <a:gd name="connsiteX88" fmla="*/ 8759732 w 12327134"/>
              <a:gd name="connsiteY88" fmla="*/ 5910003 h 10699011"/>
              <a:gd name="connsiteX89" fmla="*/ 8759142 w 12327134"/>
              <a:gd name="connsiteY89" fmla="*/ 5911624 h 10699011"/>
              <a:gd name="connsiteX90" fmla="*/ 8807220 w 12327134"/>
              <a:gd name="connsiteY90" fmla="*/ 5951555 h 10699011"/>
              <a:gd name="connsiteX91" fmla="*/ 9085516 w 12327134"/>
              <a:gd name="connsiteY91" fmla="*/ 6216480 h 10699011"/>
              <a:gd name="connsiteX92" fmla="*/ 9214709 w 12327134"/>
              <a:gd name="connsiteY92" fmla="*/ 6360437 h 10699011"/>
              <a:gd name="connsiteX93" fmla="*/ 9269866 w 12327134"/>
              <a:gd name="connsiteY93" fmla="*/ 6426594 h 10699011"/>
              <a:gd name="connsiteX94" fmla="*/ 9278862 w 12327134"/>
              <a:gd name="connsiteY94" fmla="*/ 6437646 h 10699011"/>
              <a:gd name="connsiteX95" fmla="*/ 9394045 w 12327134"/>
              <a:gd name="connsiteY95" fmla="*/ 6594420 h 10699011"/>
              <a:gd name="connsiteX96" fmla="*/ 9506131 w 12327134"/>
              <a:gd name="connsiteY96" fmla="*/ 6763720 h 10699011"/>
              <a:gd name="connsiteX97" fmla="*/ 9698445 w 12327134"/>
              <a:gd name="connsiteY97" fmla="*/ 7102908 h 10699011"/>
              <a:gd name="connsiteX98" fmla="*/ 9792095 w 12327134"/>
              <a:gd name="connsiteY98" fmla="*/ 7297403 h 10699011"/>
              <a:gd name="connsiteX99" fmla="*/ 9813922 w 12327134"/>
              <a:gd name="connsiteY99" fmla="*/ 7346617 h 10699011"/>
              <a:gd name="connsiteX100" fmla="*/ 9822181 w 12327134"/>
              <a:gd name="connsiteY100" fmla="*/ 7365329 h 10699011"/>
              <a:gd name="connsiteX101" fmla="*/ 9832947 w 12327134"/>
              <a:gd name="connsiteY101" fmla="*/ 7393030 h 10699011"/>
              <a:gd name="connsiteX102" fmla="*/ 9841353 w 12327134"/>
              <a:gd name="connsiteY102" fmla="*/ 7414837 h 10699011"/>
              <a:gd name="connsiteX103" fmla="*/ 9950489 w 12327134"/>
              <a:gd name="connsiteY103" fmla="*/ 7785850 h 10699011"/>
              <a:gd name="connsiteX104" fmla="*/ 9950784 w 12327134"/>
              <a:gd name="connsiteY104" fmla="*/ 7787914 h 10699011"/>
              <a:gd name="connsiteX105" fmla="*/ 9953880 w 12327134"/>
              <a:gd name="connsiteY105" fmla="*/ 7928482 h 10699011"/>
              <a:gd name="connsiteX106" fmla="*/ 9972759 w 12327134"/>
              <a:gd name="connsiteY106" fmla="*/ 7904464 h 10699011"/>
              <a:gd name="connsiteX107" fmla="*/ 9923795 w 12327134"/>
              <a:gd name="connsiteY107" fmla="*/ 8049452 h 10699011"/>
              <a:gd name="connsiteX108" fmla="*/ 9920993 w 12327134"/>
              <a:gd name="connsiteY108" fmla="*/ 8047978 h 10699011"/>
              <a:gd name="connsiteX109" fmla="*/ 9912586 w 12327134"/>
              <a:gd name="connsiteY109" fmla="*/ 8054903 h 10699011"/>
              <a:gd name="connsiteX110" fmla="*/ 9898428 w 12327134"/>
              <a:gd name="connsiteY110" fmla="*/ 8061976 h 10699011"/>
              <a:gd name="connsiteX111" fmla="*/ 9890317 w 12327134"/>
              <a:gd name="connsiteY111" fmla="*/ 8054019 h 10699011"/>
              <a:gd name="connsiteX112" fmla="*/ 9863180 w 12327134"/>
              <a:gd name="connsiteY112" fmla="*/ 8069638 h 10699011"/>
              <a:gd name="connsiteX113" fmla="*/ 9860525 w 12327134"/>
              <a:gd name="connsiteY113" fmla="*/ 8070817 h 10699011"/>
              <a:gd name="connsiteX114" fmla="*/ 9852414 w 12327134"/>
              <a:gd name="connsiteY114" fmla="*/ 8073911 h 10699011"/>
              <a:gd name="connsiteX115" fmla="*/ 9830882 w 12327134"/>
              <a:gd name="connsiteY115" fmla="*/ 8081868 h 10699011"/>
              <a:gd name="connsiteX116" fmla="*/ 9773954 w 12327134"/>
              <a:gd name="connsiteY116" fmla="*/ 8098370 h 10699011"/>
              <a:gd name="connsiteX117" fmla="*/ 9620870 w 12327134"/>
              <a:gd name="connsiteY117" fmla="*/ 8130787 h 10699011"/>
              <a:gd name="connsiteX118" fmla="*/ 9424721 w 12327134"/>
              <a:gd name="connsiteY118" fmla="*/ 8140510 h 10699011"/>
              <a:gd name="connsiteX119" fmla="*/ 9220903 w 12327134"/>
              <a:gd name="connsiteY119" fmla="*/ 8130049 h 10699011"/>
              <a:gd name="connsiteX120" fmla="*/ 9000125 w 12327134"/>
              <a:gd name="connsiteY120" fmla="*/ 8082016 h 10699011"/>
              <a:gd name="connsiteX121" fmla="*/ 8862084 w 12327134"/>
              <a:gd name="connsiteY121" fmla="*/ 8038990 h 10699011"/>
              <a:gd name="connsiteX122" fmla="*/ 8801027 w 12327134"/>
              <a:gd name="connsiteY122" fmla="*/ 8016593 h 10699011"/>
              <a:gd name="connsiteX123" fmla="*/ 8797192 w 12327134"/>
              <a:gd name="connsiteY123" fmla="*/ 8014679 h 10699011"/>
              <a:gd name="connsiteX124" fmla="*/ 8727876 w 12327134"/>
              <a:gd name="connsiteY124" fmla="*/ 7982115 h 10699011"/>
              <a:gd name="connsiteX125" fmla="*/ 8675964 w 12327134"/>
              <a:gd name="connsiteY125" fmla="*/ 7959275 h 10699011"/>
              <a:gd name="connsiteX126" fmla="*/ 8538658 w 12327134"/>
              <a:gd name="connsiteY126" fmla="*/ 7883984 h 10699011"/>
              <a:gd name="connsiteX127" fmla="*/ 8423329 w 12327134"/>
              <a:gd name="connsiteY127" fmla="*/ 7811490 h 10699011"/>
              <a:gd name="connsiteX128" fmla="*/ 8362862 w 12327134"/>
              <a:gd name="connsiteY128" fmla="*/ 7769791 h 10699011"/>
              <a:gd name="connsiteX129" fmla="*/ 8331892 w 12327134"/>
              <a:gd name="connsiteY129" fmla="*/ 7746952 h 10699011"/>
              <a:gd name="connsiteX130" fmla="*/ 8320830 w 12327134"/>
              <a:gd name="connsiteY130" fmla="*/ 7738700 h 10699011"/>
              <a:gd name="connsiteX131" fmla="*/ 8306082 w 12327134"/>
              <a:gd name="connsiteY131" fmla="*/ 7726913 h 10699011"/>
              <a:gd name="connsiteX132" fmla="*/ 8257708 w 12327134"/>
              <a:gd name="connsiteY132" fmla="*/ 7686099 h 10699011"/>
              <a:gd name="connsiteX133" fmla="*/ 8141494 w 12327134"/>
              <a:gd name="connsiteY133" fmla="*/ 7579127 h 10699011"/>
              <a:gd name="connsiteX134" fmla="*/ 905076 w 12327134"/>
              <a:gd name="connsiteY134" fmla="*/ 10698862 h 10699011"/>
              <a:gd name="connsiteX135" fmla="*/ 863781 w 12327134"/>
              <a:gd name="connsiteY135" fmla="*/ 10456922 h 10699011"/>
              <a:gd name="connsiteX136" fmla="*/ 853605 w 12327134"/>
              <a:gd name="connsiteY136" fmla="*/ 9838809 h 10699011"/>
              <a:gd name="connsiteX137" fmla="*/ 947549 w 12327134"/>
              <a:gd name="connsiteY137" fmla="*/ 9474132 h 10699011"/>
              <a:gd name="connsiteX138" fmla="*/ 970262 w 12327134"/>
              <a:gd name="connsiteY138" fmla="*/ 9412834 h 10699011"/>
              <a:gd name="connsiteX139" fmla="*/ 969081 w 12327134"/>
              <a:gd name="connsiteY139" fmla="*/ 9412099 h 10699011"/>
              <a:gd name="connsiteX140" fmla="*/ 969524 w 12327134"/>
              <a:gd name="connsiteY140" fmla="*/ 9411362 h 10699011"/>
              <a:gd name="connsiteX141" fmla="*/ 977194 w 12327134"/>
              <a:gd name="connsiteY141" fmla="*/ 9394859 h 10699011"/>
              <a:gd name="connsiteX142" fmla="*/ 982061 w 12327134"/>
              <a:gd name="connsiteY142" fmla="*/ 9382336 h 10699011"/>
              <a:gd name="connsiteX143" fmla="*/ 987370 w 12327134"/>
              <a:gd name="connsiteY143" fmla="*/ 9370694 h 10699011"/>
              <a:gd name="connsiteX144" fmla="*/ 987959 w 12327134"/>
              <a:gd name="connsiteY144" fmla="*/ 9369369 h 10699011"/>
              <a:gd name="connsiteX145" fmla="*/ 989286 w 12327134"/>
              <a:gd name="connsiteY145" fmla="*/ 9366569 h 10699011"/>
              <a:gd name="connsiteX146" fmla="*/ 989286 w 12327134"/>
              <a:gd name="connsiteY146" fmla="*/ 9366422 h 10699011"/>
              <a:gd name="connsiteX147" fmla="*/ 1081461 w 12327134"/>
              <a:gd name="connsiteY147" fmla="*/ 9181798 h 10699011"/>
              <a:gd name="connsiteX148" fmla="*/ 1297078 w 12327134"/>
              <a:gd name="connsiteY148" fmla="*/ 8834211 h 10699011"/>
              <a:gd name="connsiteX149" fmla="*/ 1413736 w 12327134"/>
              <a:gd name="connsiteY149" fmla="*/ 8673164 h 10699011"/>
              <a:gd name="connsiteX150" fmla="*/ 1417127 w 12327134"/>
              <a:gd name="connsiteY150" fmla="*/ 8668890 h 10699011"/>
              <a:gd name="connsiteX151" fmla="*/ 1423764 w 12327134"/>
              <a:gd name="connsiteY151" fmla="*/ 8659902 h 10699011"/>
              <a:gd name="connsiteX152" fmla="*/ 1436447 w 12327134"/>
              <a:gd name="connsiteY152" fmla="*/ 8643990 h 10699011"/>
              <a:gd name="connsiteX153" fmla="*/ 1442789 w 12327134"/>
              <a:gd name="connsiteY153" fmla="*/ 8635001 h 10699011"/>
              <a:gd name="connsiteX154" fmla="*/ 1443379 w 12327134"/>
              <a:gd name="connsiteY154" fmla="*/ 8635295 h 10699011"/>
              <a:gd name="connsiteX155" fmla="*/ 1501044 w 12327134"/>
              <a:gd name="connsiteY155" fmla="*/ 8563392 h 10699011"/>
              <a:gd name="connsiteX156" fmla="*/ 2583107 w 12327134"/>
              <a:gd name="connsiteY156" fmla="*/ 7447254 h 10699011"/>
              <a:gd name="connsiteX157" fmla="*/ 2878952 w 12327134"/>
              <a:gd name="connsiteY157" fmla="*/ 7200008 h 10699011"/>
              <a:gd name="connsiteX158" fmla="*/ 2945171 w 12327134"/>
              <a:gd name="connsiteY158" fmla="*/ 7147554 h 10699011"/>
              <a:gd name="connsiteX159" fmla="*/ 2959477 w 12327134"/>
              <a:gd name="connsiteY159" fmla="*/ 7136061 h 10699011"/>
              <a:gd name="connsiteX160" fmla="*/ 2975258 w 12327134"/>
              <a:gd name="connsiteY160" fmla="*/ 7124126 h 10699011"/>
              <a:gd name="connsiteX161" fmla="*/ 2987645 w 12327134"/>
              <a:gd name="connsiteY161" fmla="*/ 7114254 h 10699011"/>
              <a:gd name="connsiteX162" fmla="*/ 2988088 w 12327134"/>
              <a:gd name="connsiteY162" fmla="*/ 7113812 h 10699011"/>
              <a:gd name="connsiteX163" fmla="*/ 2988383 w 12327134"/>
              <a:gd name="connsiteY163" fmla="*/ 7113664 h 10699011"/>
              <a:gd name="connsiteX164" fmla="*/ 2988678 w 12327134"/>
              <a:gd name="connsiteY164" fmla="*/ 7113959 h 10699011"/>
              <a:gd name="connsiteX165" fmla="*/ 3127899 w 12327134"/>
              <a:gd name="connsiteY165" fmla="*/ 7010082 h 10699011"/>
              <a:gd name="connsiteX166" fmla="*/ 3768554 w 12327134"/>
              <a:gd name="connsiteY166" fmla="*/ 6580866 h 10699011"/>
              <a:gd name="connsiteX167" fmla="*/ 4452421 w 12327134"/>
              <a:gd name="connsiteY167" fmla="*/ 6200127 h 10699011"/>
              <a:gd name="connsiteX168" fmla="*/ 4800326 w 12327134"/>
              <a:gd name="connsiteY168" fmla="*/ 6033773 h 10699011"/>
              <a:gd name="connsiteX169" fmla="*/ 4956656 w 12327134"/>
              <a:gd name="connsiteY169" fmla="*/ 5964817 h 10699011"/>
              <a:gd name="connsiteX170" fmla="*/ 4978631 w 12327134"/>
              <a:gd name="connsiteY170" fmla="*/ 5955386 h 10699011"/>
              <a:gd name="connsiteX171" fmla="*/ 4987775 w 12327134"/>
              <a:gd name="connsiteY171" fmla="*/ 5951554 h 10699011"/>
              <a:gd name="connsiteX172" fmla="*/ 5012256 w 12327134"/>
              <a:gd name="connsiteY172" fmla="*/ 5941093 h 10699011"/>
              <a:gd name="connsiteX173" fmla="*/ 5014174 w 12327134"/>
              <a:gd name="connsiteY173" fmla="*/ 5940210 h 10699011"/>
              <a:gd name="connsiteX174" fmla="*/ 5014469 w 12327134"/>
              <a:gd name="connsiteY174" fmla="*/ 5940798 h 10699011"/>
              <a:gd name="connsiteX175" fmla="*/ 5087029 w 12327134"/>
              <a:gd name="connsiteY175" fmla="*/ 5911330 h 10699011"/>
              <a:gd name="connsiteX176" fmla="*/ 6707100 w 12327134"/>
              <a:gd name="connsiteY176" fmla="*/ 5435701 h 10699011"/>
              <a:gd name="connsiteX177" fmla="*/ 6736745 w 12327134"/>
              <a:gd name="connsiteY177" fmla="*/ 5430692 h 10699011"/>
              <a:gd name="connsiteX178" fmla="*/ 6732762 w 12327134"/>
              <a:gd name="connsiteY178" fmla="*/ 5460454 h 10699011"/>
              <a:gd name="connsiteX179" fmla="*/ 6866232 w 12327134"/>
              <a:gd name="connsiteY179" fmla="*/ 6995052 h 10699011"/>
              <a:gd name="connsiteX180" fmla="*/ 7795947 w 12327134"/>
              <a:gd name="connsiteY180" fmla="*/ 8331765 h 10699011"/>
              <a:gd name="connsiteX181" fmla="*/ 9336085 w 12327134"/>
              <a:gd name="connsiteY181" fmla="*/ 8934700 h 10699011"/>
              <a:gd name="connsiteX182" fmla="*/ 10224951 w 12327134"/>
              <a:gd name="connsiteY182" fmla="*/ 8775569 h 10699011"/>
              <a:gd name="connsiteX183" fmla="*/ 10749834 w 12327134"/>
              <a:gd name="connsiteY183" fmla="*/ 7937176 h 10699011"/>
              <a:gd name="connsiteX184" fmla="*/ 10586572 w 12327134"/>
              <a:gd name="connsiteY184" fmla="*/ 7148438 h 10699011"/>
              <a:gd name="connsiteX185" fmla="*/ 10216396 w 12327134"/>
              <a:gd name="connsiteY185" fmla="*/ 6399631 h 10699011"/>
              <a:gd name="connsiteX186" fmla="*/ 9107049 w 12327134"/>
              <a:gd name="connsiteY186" fmla="*/ 5182563 h 10699011"/>
              <a:gd name="connsiteX187" fmla="*/ 7808632 w 12327134"/>
              <a:gd name="connsiteY187" fmla="*/ 4636796 h 10699011"/>
              <a:gd name="connsiteX188" fmla="*/ 7780315 w 12327134"/>
              <a:gd name="connsiteY188" fmla="*/ 4631934 h 10699011"/>
              <a:gd name="connsiteX189" fmla="*/ 7792261 w 12327134"/>
              <a:gd name="connsiteY189" fmla="*/ 4605854 h 10699011"/>
              <a:gd name="connsiteX190" fmla="*/ 7855973 w 12327134"/>
              <a:gd name="connsiteY190" fmla="*/ 4471476 h 10699011"/>
              <a:gd name="connsiteX191" fmla="*/ 8057725 w 12327134"/>
              <a:gd name="connsiteY191" fmla="*/ 4111955 h 10699011"/>
              <a:gd name="connsiteX192" fmla="*/ 8288681 w 12327134"/>
              <a:gd name="connsiteY192" fmla="*/ 3772766 h 10699011"/>
              <a:gd name="connsiteX193" fmla="*/ 8309179 w 12327134"/>
              <a:gd name="connsiteY193" fmla="*/ 3745654 h 10699011"/>
              <a:gd name="connsiteX194" fmla="*/ 8333072 w 12327134"/>
              <a:gd name="connsiteY194" fmla="*/ 3714564 h 10699011"/>
              <a:gd name="connsiteX195" fmla="*/ 8355785 w 12327134"/>
              <a:gd name="connsiteY195" fmla="*/ 3685831 h 10699011"/>
              <a:gd name="connsiteX196" fmla="*/ 8495154 w 12327134"/>
              <a:gd name="connsiteY196" fmla="*/ 3519039 h 10699011"/>
              <a:gd name="connsiteX197" fmla="*/ 9072539 w 12327134"/>
              <a:gd name="connsiteY197" fmla="*/ 2931720 h 10699011"/>
              <a:gd name="connsiteX198" fmla="*/ 9394635 w 12327134"/>
              <a:gd name="connsiteY198" fmla="*/ 2653534 h 10699011"/>
              <a:gd name="connsiteX199" fmla="*/ 9546098 w 12327134"/>
              <a:gd name="connsiteY199" fmla="*/ 2531384 h 10699011"/>
              <a:gd name="connsiteX200" fmla="*/ 9568221 w 12327134"/>
              <a:gd name="connsiteY200" fmla="*/ 2513703 h 10699011"/>
              <a:gd name="connsiteX201" fmla="*/ 9607155 w 12327134"/>
              <a:gd name="connsiteY201" fmla="*/ 2483497 h 10699011"/>
              <a:gd name="connsiteX202" fmla="*/ 9653316 w 12327134"/>
              <a:gd name="connsiteY202" fmla="*/ 2448430 h 10699011"/>
              <a:gd name="connsiteX203" fmla="*/ 10349423 w 12327134"/>
              <a:gd name="connsiteY203" fmla="*/ 1957034 h 10699011"/>
              <a:gd name="connsiteX204" fmla="*/ 11862867 w 12327134"/>
              <a:gd name="connsiteY204" fmla="*/ 1102139 h 10699011"/>
              <a:gd name="connsiteX205" fmla="*/ 12083645 w 12327134"/>
              <a:gd name="connsiteY205" fmla="*/ 1001207 h 10699011"/>
              <a:gd name="connsiteX206" fmla="*/ 12200745 w 12327134"/>
              <a:gd name="connsiteY206" fmla="*/ 950079 h 10699011"/>
              <a:gd name="connsiteX207" fmla="*/ 12229062 w 12327134"/>
              <a:gd name="connsiteY207" fmla="*/ 937701 h 10699011"/>
              <a:gd name="connsiteX208" fmla="*/ 12326397 w 12327134"/>
              <a:gd name="connsiteY208" fmla="*/ 898066 h 10699011"/>
              <a:gd name="connsiteX209" fmla="*/ 12326397 w 12327134"/>
              <a:gd name="connsiteY209" fmla="*/ 945806 h 10699011"/>
              <a:gd name="connsiteX210" fmla="*/ 12245873 w 12327134"/>
              <a:gd name="connsiteY210" fmla="*/ 978517 h 10699011"/>
              <a:gd name="connsiteX211" fmla="*/ 12217410 w 12327134"/>
              <a:gd name="connsiteY211" fmla="*/ 990451 h 10699011"/>
              <a:gd name="connsiteX212" fmla="*/ 12100901 w 12327134"/>
              <a:gd name="connsiteY212" fmla="*/ 1041285 h 10699011"/>
              <a:gd name="connsiteX213" fmla="*/ 11881007 w 12327134"/>
              <a:gd name="connsiteY213" fmla="*/ 1141774 h 10699011"/>
              <a:gd name="connsiteX214" fmla="*/ 10373168 w 12327134"/>
              <a:gd name="connsiteY214" fmla="*/ 1993576 h 10699011"/>
              <a:gd name="connsiteX215" fmla="*/ 9679420 w 12327134"/>
              <a:gd name="connsiteY215" fmla="*/ 2483349 h 10699011"/>
              <a:gd name="connsiteX216" fmla="*/ 9633407 w 12327134"/>
              <a:gd name="connsiteY216" fmla="*/ 2518418 h 10699011"/>
              <a:gd name="connsiteX217" fmla="*/ 9595356 w 12327134"/>
              <a:gd name="connsiteY217" fmla="*/ 2547888 h 10699011"/>
              <a:gd name="connsiteX218" fmla="*/ 9572938 w 12327134"/>
              <a:gd name="connsiteY218" fmla="*/ 2565864 h 10699011"/>
              <a:gd name="connsiteX219" fmla="*/ 9422215 w 12327134"/>
              <a:gd name="connsiteY219" fmla="*/ 2687570 h 10699011"/>
              <a:gd name="connsiteX220" fmla="*/ 9101740 w 12327134"/>
              <a:gd name="connsiteY220" fmla="*/ 2964284 h 10699011"/>
              <a:gd name="connsiteX221" fmla="*/ 8528041 w 12327134"/>
              <a:gd name="connsiteY221" fmla="*/ 3547770 h 10699011"/>
              <a:gd name="connsiteX222" fmla="*/ 8389704 w 12327134"/>
              <a:gd name="connsiteY222" fmla="*/ 3713238 h 10699011"/>
              <a:gd name="connsiteX223" fmla="*/ 8367287 w 12327134"/>
              <a:gd name="connsiteY223" fmla="*/ 3741676 h 10699011"/>
              <a:gd name="connsiteX224" fmla="*/ 8343986 w 12327134"/>
              <a:gd name="connsiteY224" fmla="*/ 3772030 h 10699011"/>
              <a:gd name="connsiteX225" fmla="*/ 8323781 w 12327134"/>
              <a:gd name="connsiteY225" fmla="*/ 3798699 h 10699011"/>
              <a:gd name="connsiteX226" fmla="*/ 8094891 w 12327134"/>
              <a:gd name="connsiteY226" fmla="*/ 4134940 h 10699011"/>
              <a:gd name="connsiteX227" fmla="*/ 7895055 w 12327134"/>
              <a:gd name="connsiteY227" fmla="*/ 4490777 h 10699011"/>
              <a:gd name="connsiteX228" fmla="*/ 7844027 w 12327134"/>
              <a:gd name="connsiteY228" fmla="*/ 4597749 h 10699011"/>
              <a:gd name="connsiteX229" fmla="*/ 9133005 w 12327134"/>
              <a:gd name="connsiteY229" fmla="*/ 5146611 h 10699011"/>
              <a:gd name="connsiteX230" fmla="*/ 10253856 w 12327134"/>
              <a:gd name="connsiteY230" fmla="*/ 6376203 h 10699011"/>
              <a:gd name="connsiteX231" fmla="*/ 10627278 w 12327134"/>
              <a:gd name="connsiteY231" fmla="*/ 7131347 h 10699011"/>
              <a:gd name="connsiteX232" fmla="*/ 10793782 w 12327134"/>
              <a:gd name="connsiteY232" fmla="*/ 7939533 h 10699011"/>
              <a:gd name="connsiteX233" fmla="*/ 10243090 w 12327134"/>
              <a:gd name="connsiteY233" fmla="*/ 8815498 h 10699011"/>
              <a:gd name="connsiteX234" fmla="*/ 9333726 w 12327134"/>
              <a:gd name="connsiteY234" fmla="*/ 8978462 h 10699011"/>
              <a:gd name="connsiteX235" fmla="*/ 7768518 w 12327134"/>
              <a:gd name="connsiteY235" fmla="*/ 8366243 h 10699011"/>
              <a:gd name="connsiteX236" fmla="*/ 6824052 w 12327134"/>
              <a:gd name="connsiteY236" fmla="*/ 7008756 h 10699011"/>
              <a:gd name="connsiteX237" fmla="*/ 6684831 w 12327134"/>
              <a:gd name="connsiteY237" fmla="*/ 5484030 h 10699011"/>
              <a:gd name="connsiteX238" fmla="*/ 5103251 w 12327134"/>
              <a:gd name="connsiteY238" fmla="*/ 5951998 h 10699011"/>
              <a:gd name="connsiteX239" fmla="*/ 5016532 w 12327134"/>
              <a:gd name="connsiteY239" fmla="*/ 5987212 h 10699011"/>
              <a:gd name="connsiteX240" fmla="*/ 5011224 w 12327134"/>
              <a:gd name="connsiteY240" fmla="*/ 5989422 h 10699011"/>
              <a:gd name="connsiteX241" fmla="*/ 4974501 w 12327134"/>
              <a:gd name="connsiteY241" fmla="*/ 6005482 h 10699011"/>
              <a:gd name="connsiteX242" fmla="*/ 4964178 w 12327134"/>
              <a:gd name="connsiteY242" fmla="*/ 6009461 h 10699011"/>
              <a:gd name="connsiteX243" fmla="*/ 4818467 w 12327134"/>
              <a:gd name="connsiteY243" fmla="*/ 6073998 h 10699011"/>
              <a:gd name="connsiteX244" fmla="*/ 4472183 w 12327134"/>
              <a:gd name="connsiteY244" fmla="*/ 6239614 h 10699011"/>
              <a:gd name="connsiteX245" fmla="*/ 3791414 w 12327134"/>
              <a:gd name="connsiteY245" fmla="*/ 6618586 h 10699011"/>
              <a:gd name="connsiteX246" fmla="*/ 3153856 w 12327134"/>
              <a:gd name="connsiteY246" fmla="*/ 7045738 h 10699011"/>
              <a:gd name="connsiteX247" fmla="*/ 3009178 w 12327134"/>
              <a:gd name="connsiteY247" fmla="*/ 7153742 h 10699011"/>
              <a:gd name="connsiteX248" fmla="*/ 2971422 w 12327134"/>
              <a:gd name="connsiteY248" fmla="*/ 7184537 h 10699011"/>
              <a:gd name="connsiteX249" fmla="*/ 2956969 w 12327134"/>
              <a:gd name="connsiteY249" fmla="*/ 7194263 h 10699011"/>
              <a:gd name="connsiteX250" fmla="*/ 2906384 w 12327134"/>
              <a:gd name="connsiteY250" fmla="*/ 7234488 h 10699011"/>
              <a:gd name="connsiteX251" fmla="*/ 2612012 w 12327134"/>
              <a:gd name="connsiteY251" fmla="*/ 7480553 h 10699011"/>
              <a:gd name="connsiteX252" fmla="*/ 1535259 w 12327134"/>
              <a:gd name="connsiteY252" fmla="*/ 8591239 h 10699011"/>
              <a:gd name="connsiteX253" fmla="*/ 1475382 w 12327134"/>
              <a:gd name="connsiteY253" fmla="*/ 8666092 h 10699011"/>
              <a:gd name="connsiteX254" fmla="*/ 1474350 w 12327134"/>
              <a:gd name="connsiteY254" fmla="*/ 8667416 h 10699011"/>
              <a:gd name="connsiteX255" fmla="*/ 1432465 w 12327134"/>
              <a:gd name="connsiteY255" fmla="*/ 8722082 h 10699011"/>
              <a:gd name="connsiteX256" fmla="*/ 1333358 w 12327134"/>
              <a:gd name="connsiteY256" fmla="*/ 8859555 h 10699011"/>
              <a:gd name="connsiteX257" fmla="*/ 1120249 w 12327134"/>
              <a:gd name="connsiteY257" fmla="*/ 9203016 h 10699011"/>
              <a:gd name="connsiteX258" fmla="*/ 1040609 w 12327134"/>
              <a:gd name="connsiteY258" fmla="*/ 9360822 h 10699011"/>
              <a:gd name="connsiteX259" fmla="*/ 1013915 w 12327134"/>
              <a:gd name="connsiteY259" fmla="*/ 9422265 h 10699011"/>
              <a:gd name="connsiteX260" fmla="*/ 989139 w 12327134"/>
              <a:gd name="connsiteY260" fmla="*/ 9488718 h 10699011"/>
              <a:gd name="connsiteX261" fmla="*/ 897406 w 12327134"/>
              <a:gd name="connsiteY261" fmla="*/ 9844704 h 10699011"/>
              <a:gd name="connsiteX262" fmla="*/ 907582 w 12327134"/>
              <a:gd name="connsiteY262" fmla="*/ 10451175 h 10699011"/>
              <a:gd name="connsiteX263" fmla="*/ 950057 w 12327134"/>
              <a:gd name="connsiteY263" fmla="*/ 10698862 h 10699011"/>
              <a:gd name="connsiteX264" fmla="*/ 55146 w 12327134"/>
              <a:gd name="connsiteY264" fmla="*/ 10699010 h 10699011"/>
              <a:gd name="connsiteX265" fmla="*/ 8542 w 12327134"/>
              <a:gd name="connsiteY265" fmla="*/ 9887433 h 10699011"/>
              <a:gd name="connsiteX266" fmla="*/ 294212 w 12327134"/>
              <a:gd name="connsiteY266" fmla="*/ 8878857 h 10699011"/>
              <a:gd name="connsiteX267" fmla="*/ 814817 w 12327134"/>
              <a:gd name="connsiteY267" fmla="*/ 8085847 h 10699011"/>
              <a:gd name="connsiteX268" fmla="*/ 1348843 w 12327134"/>
              <a:gd name="connsiteY268" fmla="*/ 7468031 h 10699011"/>
              <a:gd name="connsiteX269" fmla="*/ 4028857 w 12327134"/>
              <a:gd name="connsiteY269" fmla="*/ 5475191 h 10699011"/>
              <a:gd name="connsiteX270" fmla="*/ 5613681 w 12327134"/>
              <a:gd name="connsiteY270" fmla="*/ 4838513 h 10699011"/>
              <a:gd name="connsiteX271" fmla="*/ 6909001 w 12327134"/>
              <a:gd name="connsiteY271" fmla="*/ 4562389 h 10699011"/>
              <a:gd name="connsiteX272" fmla="*/ 7430640 w 12327134"/>
              <a:gd name="connsiteY272" fmla="*/ 3535984 h 10699011"/>
              <a:gd name="connsiteX273" fmla="*/ 10075406 w 12327134"/>
              <a:gd name="connsiteY273" fmla="*/ 1134114 h 10699011"/>
              <a:gd name="connsiteX274" fmla="*/ 12327134 w 12327134"/>
              <a:gd name="connsiteY274" fmla="*/ 0 h 10699011"/>
              <a:gd name="connsiteX275" fmla="*/ 12327134 w 12327134"/>
              <a:gd name="connsiteY275" fmla="*/ 47149 h 10699011"/>
              <a:gd name="connsiteX276" fmla="*/ 10099149 w 12327134"/>
              <a:gd name="connsiteY276" fmla="*/ 1171540 h 10699011"/>
              <a:gd name="connsiteX277" fmla="*/ 7467216 w 12327134"/>
              <a:gd name="connsiteY277" fmla="*/ 3560885 h 10699011"/>
              <a:gd name="connsiteX278" fmla="*/ 6945724 w 12327134"/>
              <a:gd name="connsiteY278" fmla="*/ 4590825 h 10699011"/>
              <a:gd name="connsiteX279" fmla="*/ 6941005 w 12327134"/>
              <a:gd name="connsiteY279" fmla="*/ 4604234 h 10699011"/>
              <a:gd name="connsiteX280" fmla="*/ 6926847 w 12327134"/>
              <a:gd name="connsiteY280" fmla="*/ 4605413 h 10699011"/>
              <a:gd name="connsiteX281" fmla="*/ 5626365 w 12327134"/>
              <a:gd name="connsiteY281" fmla="*/ 4880948 h 10699011"/>
              <a:gd name="connsiteX282" fmla="*/ 4048620 w 12327134"/>
              <a:gd name="connsiteY282" fmla="*/ 5514826 h 10699011"/>
              <a:gd name="connsiteX283" fmla="*/ 1380847 w 12327134"/>
              <a:gd name="connsiteY283" fmla="*/ 7498530 h 10699011"/>
              <a:gd name="connsiteX284" fmla="*/ 849476 w 12327134"/>
              <a:gd name="connsiteY284" fmla="*/ 8113106 h 10699011"/>
              <a:gd name="connsiteX285" fmla="*/ 333884 w 12327134"/>
              <a:gd name="connsiteY285" fmla="*/ 8898161 h 10699011"/>
              <a:gd name="connsiteX286" fmla="*/ 52640 w 12327134"/>
              <a:gd name="connsiteY286" fmla="*/ 9891117 h 10699011"/>
              <a:gd name="connsiteX287" fmla="*/ 99979 w 12327134"/>
              <a:gd name="connsiteY287" fmla="*/ 10699011 h 1069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12327134" h="10699011">
                <a:moveTo>
                  <a:pt x="8172318" y="7547298"/>
                </a:moveTo>
                <a:cubicBezTo>
                  <a:pt x="8209336" y="7583546"/>
                  <a:pt x="8247827" y="7618910"/>
                  <a:pt x="8286616" y="7652504"/>
                </a:cubicBezTo>
                <a:cubicBezTo>
                  <a:pt x="8302249" y="7666060"/>
                  <a:pt x="8318177" y="7679468"/>
                  <a:pt x="8334103" y="7692582"/>
                </a:cubicBezTo>
                <a:cubicBezTo>
                  <a:pt x="8336906" y="7694939"/>
                  <a:pt x="8342068" y="7698918"/>
                  <a:pt x="8347672" y="7703486"/>
                </a:cubicBezTo>
                <a:lnTo>
                  <a:pt x="8358144" y="7711294"/>
                </a:lnTo>
                <a:cubicBezTo>
                  <a:pt x="8369794" y="7719989"/>
                  <a:pt x="8382477" y="7729419"/>
                  <a:pt x="8388376" y="7733544"/>
                </a:cubicBezTo>
                <a:cubicBezTo>
                  <a:pt x="8408581" y="7747836"/>
                  <a:pt x="8428639" y="7761687"/>
                  <a:pt x="8447811" y="7774506"/>
                </a:cubicBezTo>
                <a:cubicBezTo>
                  <a:pt x="8484828" y="7799259"/>
                  <a:pt x="8523027" y="7823130"/>
                  <a:pt x="8561075" y="7845673"/>
                </a:cubicBezTo>
                <a:cubicBezTo>
                  <a:pt x="8605616" y="7872048"/>
                  <a:pt x="8651040" y="7896949"/>
                  <a:pt x="8695873" y="7919640"/>
                </a:cubicBezTo>
                <a:cubicBezTo>
                  <a:pt x="8710620" y="7927155"/>
                  <a:pt x="8726992" y="7933932"/>
                  <a:pt x="8744395" y="7941006"/>
                </a:cubicBezTo>
                <a:cubicBezTo>
                  <a:pt x="8769614" y="7951320"/>
                  <a:pt x="8795718" y="7961928"/>
                  <a:pt x="8818576" y="7975927"/>
                </a:cubicBezTo>
                <a:cubicBezTo>
                  <a:pt x="8837897" y="7983294"/>
                  <a:pt x="8857069" y="7990366"/>
                  <a:pt x="8876536" y="7997144"/>
                </a:cubicBezTo>
                <a:cubicBezTo>
                  <a:pt x="8920780" y="8012615"/>
                  <a:pt x="8966351" y="8026760"/>
                  <a:pt x="9011777" y="8039284"/>
                </a:cubicBezTo>
                <a:cubicBezTo>
                  <a:pt x="9080059" y="8058145"/>
                  <a:pt x="9152473" y="8073911"/>
                  <a:pt x="9226655" y="8086140"/>
                </a:cubicBezTo>
                <a:cubicBezTo>
                  <a:pt x="9355701" y="8099254"/>
                  <a:pt x="9486810" y="8099401"/>
                  <a:pt x="9614823" y="8086730"/>
                </a:cubicBezTo>
                <a:cubicBezTo>
                  <a:pt x="9667916" y="8077741"/>
                  <a:pt x="9716586" y="8067428"/>
                  <a:pt x="9762452" y="8055345"/>
                </a:cubicBezTo>
                <a:cubicBezTo>
                  <a:pt x="9783837" y="8049746"/>
                  <a:pt x="9801091" y="8044736"/>
                  <a:pt x="9817166" y="8039579"/>
                </a:cubicBezTo>
                <a:cubicBezTo>
                  <a:pt x="9820411" y="8038548"/>
                  <a:pt x="9828375" y="8035453"/>
                  <a:pt x="9836634" y="8032360"/>
                </a:cubicBezTo>
                <a:lnTo>
                  <a:pt x="9843418" y="8029855"/>
                </a:lnTo>
                <a:cubicBezTo>
                  <a:pt x="9851529" y="8025581"/>
                  <a:pt x="9859494" y="8020720"/>
                  <a:pt x="9867310" y="8016005"/>
                </a:cubicBezTo>
                <a:cubicBezTo>
                  <a:pt x="9870849" y="8013941"/>
                  <a:pt x="9874242" y="8011879"/>
                  <a:pt x="9877633" y="8009815"/>
                </a:cubicBezTo>
                <a:cubicBezTo>
                  <a:pt x="9881910" y="8005543"/>
                  <a:pt x="9886188" y="8001122"/>
                  <a:pt x="9890465" y="7996849"/>
                </a:cubicBezTo>
                <a:cubicBezTo>
                  <a:pt x="9892971" y="7992134"/>
                  <a:pt x="9895332" y="7987713"/>
                  <a:pt x="9897249" y="7984030"/>
                </a:cubicBezTo>
                <a:lnTo>
                  <a:pt x="9897985" y="7981525"/>
                </a:lnTo>
                <a:cubicBezTo>
                  <a:pt x="9898723" y="7978283"/>
                  <a:pt x="9899461" y="7975780"/>
                  <a:pt x="9899756" y="7974599"/>
                </a:cubicBezTo>
                <a:cubicBezTo>
                  <a:pt x="9902852" y="7963697"/>
                  <a:pt x="9905950" y="7951614"/>
                  <a:pt x="9908899" y="7937764"/>
                </a:cubicBezTo>
                <a:cubicBezTo>
                  <a:pt x="9911555" y="7891055"/>
                  <a:pt x="9910817" y="7843463"/>
                  <a:pt x="9906539" y="7792333"/>
                </a:cubicBezTo>
                <a:cubicBezTo>
                  <a:pt x="9885893" y="7679173"/>
                  <a:pt x="9850939" y="7560856"/>
                  <a:pt x="9799911" y="7430456"/>
                </a:cubicBezTo>
                <a:lnTo>
                  <a:pt x="9791358" y="7408501"/>
                </a:lnTo>
                <a:cubicBezTo>
                  <a:pt x="9787966" y="7399808"/>
                  <a:pt x="9784573" y="7390966"/>
                  <a:pt x="9781034" y="7382126"/>
                </a:cubicBezTo>
                <a:cubicBezTo>
                  <a:pt x="9779559" y="7379032"/>
                  <a:pt x="9776905" y="7373138"/>
                  <a:pt x="9772921" y="7364002"/>
                </a:cubicBezTo>
                <a:cubicBezTo>
                  <a:pt x="9765843" y="7347795"/>
                  <a:pt x="9758616" y="7331586"/>
                  <a:pt x="9751243" y="7315379"/>
                </a:cubicBezTo>
                <a:cubicBezTo>
                  <a:pt x="9722042" y="7250990"/>
                  <a:pt x="9690923" y="7186157"/>
                  <a:pt x="9658478" y="7122652"/>
                </a:cubicBezTo>
                <a:cubicBezTo>
                  <a:pt x="9600075" y="7008312"/>
                  <a:pt x="9536068" y="6895298"/>
                  <a:pt x="9468080" y="6786852"/>
                </a:cubicBezTo>
                <a:cubicBezTo>
                  <a:pt x="9450236" y="6758415"/>
                  <a:pt x="9345229" y="6599577"/>
                  <a:pt x="9288302" y="6519275"/>
                </a:cubicBezTo>
                <a:cubicBezTo>
                  <a:pt x="9287122" y="6518242"/>
                  <a:pt x="9286091" y="6517064"/>
                  <a:pt x="9285058" y="6516033"/>
                </a:cubicBezTo>
                <a:cubicBezTo>
                  <a:pt x="9283288" y="6514264"/>
                  <a:pt x="9281812" y="6512350"/>
                  <a:pt x="9280634" y="6510875"/>
                </a:cubicBezTo>
                <a:cubicBezTo>
                  <a:pt x="9276798" y="6506161"/>
                  <a:pt x="9270751" y="6498646"/>
                  <a:pt x="9261903" y="6487447"/>
                </a:cubicBezTo>
                <a:cubicBezTo>
                  <a:pt x="9253053" y="6476250"/>
                  <a:pt x="9244057" y="6465198"/>
                  <a:pt x="9235061" y="6454148"/>
                </a:cubicBezTo>
                <a:cubicBezTo>
                  <a:pt x="9217068" y="6432193"/>
                  <a:pt x="9198928" y="6410387"/>
                  <a:pt x="9180494" y="6388726"/>
                </a:cubicBezTo>
                <a:cubicBezTo>
                  <a:pt x="9138904" y="6339808"/>
                  <a:pt x="9095987" y="6291920"/>
                  <a:pt x="9052923" y="6246392"/>
                </a:cubicBezTo>
                <a:cubicBezTo>
                  <a:pt x="8964877" y="6153270"/>
                  <a:pt x="8872407" y="6065157"/>
                  <a:pt x="8778167" y="5984854"/>
                </a:cubicBezTo>
                <a:cubicBezTo>
                  <a:pt x="8753538" y="5963932"/>
                  <a:pt x="8728319" y="5943449"/>
                  <a:pt x="8702509" y="5922381"/>
                </a:cubicBezTo>
                <a:lnTo>
                  <a:pt x="8691153" y="5913834"/>
                </a:lnTo>
                <a:cubicBezTo>
                  <a:pt x="8642191" y="5877587"/>
                  <a:pt x="8593522" y="5843698"/>
                  <a:pt x="8546328" y="5812754"/>
                </a:cubicBezTo>
                <a:cubicBezTo>
                  <a:pt x="8441028" y="5743798"/>
                  <a:pt x="8331891" y="5682061"/>
                  <a:pt x="8222018" y="5629310"/>
                </a:cubicBezTo>
                <a:cubicBezTo>
                  <a:pt x="8213317" y="5625186"/>
                  <a:pt x="8202551" y="5621207"/>
                  <a:pt x="8191194" y="5616934"/>
                </a:cubicBezTo>
                <a:cubicBezTo>
                  <a:pt x="8169516" y="5608977"/>
                  <a:pt x="8147099" y="5600727"/>
                  <a:pt x="8129548" y="5588201"/>
                </a:cubicBezTo>
                <a:cubicBezTo>
                  <a:pt x="8072179" y="5566101"/>
                  <a:pt x="8013777" y="5545913"/>
                  <a:pt x="7956111" y="5528233"/>
                </a:cubicBezTo>
                <a:cubicBezTo>
                  <a:pt x="7847272" y="5494931"/>
                  <a:pt x="7731056" y="5468263"/>
                  <a:pt x="7610712" y="5449108"/>
                </a:cubicBezTo>
                <a:cubicBezTo>
                  <a:pt x="7602454" y="5448225"/>
                  <a:pt x="7593753" y="5447341"/>
                  <a:pt x="7585050" y="5446456"/>
                </a:cubicBezTo>
                <a:cubicBezTo>
                  <a:pt x="7578562" y="5482260"/>
                  <a:pt x="7572515" y="5518950"/>
                  <a:pt x="7566911" y="5555344"/>
                </a:cubicBezTo>
                <a:cubicBezTo>
                  <a:pt x="7537710" y="5810250"/>
                  <a:pt x="7536825" y="6062947"/>
                  <a:pt x="7564110" y="6305624"/>
                </a:cubicBezTo>
                <a:cubicBezTo>
                  <a:pt x="7582101" y="6419817"/>
                  <a:pt x="7605992" y="6531062"/>
                  <a:pt x="7635195" y="6635381"/>
                </a:cubicBezTo>
                <a:cubicBezTo>
                  <a:pt x="7651269" y="6692699"/>
                  <a:pt x="7669410" y="6749869"/>
                  <a:pt x="7688877" y="6805271"/>
                </a:cubicBezTo>
                <a:cubicBezTo>
                  <a:pt x="7699348" y="6835035"/>
                  <a:pt x="7710556" y="6865094"/>
                  <a:pt x="7722208" y="6894562"/>
                </a:cubicBezTo>
                <a:lnTo>
                  <a:pt x="7725895" y="6903845"/>
                </a:lnTo>
                <a:cubicBezTo>
                  <a:pt x="7761290" y="6978844"/>
                  <a:pt x="7805238" y="7068428"/>
                  <a:pt x="7858775" y="7156246"/>
                </a:cubicBezTo>
                <a:cubicBezTo>
                  <a:pt x="7885173" y="7199714"/>
                  <a:pt x="7913784" y="7243327"/>
                  <a:pt x="7943576" y="7285763"/>
                </a:cubicBezTo>
                <a:cubicBezTo>
                  <a:pt x="7952573" y="7298729"/>
                  <a:pt x="7962011" y="7311547"/>
                  <a:pt x="7971302" y="7324366"/>
                </a:cubicBezTo>
                <a:lnTo>
                  <a:pt x="7979412" y="7335417"/>
                </a:lnTo>
                <a:cubicBezTo>
                  <a:pt x="8038848" y="7408796"/>
                  <a:pt x="8104034" y="7480405"/>
                  <a:pt x="8172318" y="7547298"/>
                </a:cubicBezTo>
                <a:close/>
                <a:moveTo>
                  <a:pt x="8141494" y="7579127"/>
                </a:moveTo>
                <a:cubicBezTo>
                  <a:pt x="8072032" y="7511054"/>
                  <a:pt x="8005665" y="7438118"/>
                  <a:pt x="7944460" y="7362528"/>
                </a:cubicBezTo>
                <a:lnTo>
                  <a:pt x="7935759" y="7350594"/>
                </a:lnTo>
                <a:cubicBezTo>
                  <a:pt x="7926173" y="7337628"/>
                  <a:pt x="7916734" y="7324662"/>
                  <a:pt x="7907442" y="7311401"/>
                </a:cubicBezTo>
                <a:cubicBezTo>
                  <a:pt x="7877061" y="7268081"/>
                  <a:pt x="7848008" y="7223730"/>
                  <a:pt x="7821019" y="7179379"/>
                </a:cubicBezTo>
                <a:cubicBezTo>
                  <a:pt x="7766452" y="7089794"/>
                  <a:pt x="7721765" y="6998882"/>
                  <a:pt x="7685338" y="6921820"/>
                </a:cubicBezTo>
                <a:lnTo>
                  <a:pt x="7680913" y="6910917"/>
                </a:lnTo>
                <a:cubicBezTo>
                  <a:pt x="7669115" y="6880858"/>
                  <a:pt x="7657611" y="6850358"/>
                  <a:pt x="7646992" y="6820152"/>
                </a:cubicBezTo>
                <a:cubicBezTo>
                  <a:pt x="7627082" y="6763867"/>
                  <a:pt x="7608796" y="6705813"/>
                  <a:pt x="7592425" y="6647464"/>
                </a:cubicBezTo>
                <a:cubicBezTo>
                  <a:pt x="7562782" y="6541523"/>
                  <a:pt x="7538446" y="6428511"/>
                  <a:pt x="7520159" y="6311665"/>
                </a:cubicBezTo>
                <a:cubicBezTo>
                  <a:pt x="7492285" y="6064715"/>
                  <a:pt x="7493318" y="5808630"/>
                  <a:pt x="7522961" y="5549597"/>
                </a:cubicBezTo>
                <a:cubicBezTo>
                  <a:pt x="7529745" y="5505100"/>
                  <a:pt x="7537120" y="5461191"/>
                  <a:pt x="7545083" y="5418461"/>
                </a:cubicBezTo>
                <a:lnTo>
                  <a:pt x="7548770" y="5398716"/>
                </a:lnTo>
                <a:lnTo>
                  <a:pt x="7568829" y="5400632"/>
                </a:lnTo>
                <a:cubicBezTo>
                  <a:pt x="7584755" y="5402104"/>
                  <a:pt x="7600536" y="5403578"/>
                  <a:pt x="7616464" y="5405347"/>
                </a:cubicBezTo>
                <a:cubicBezTo>
                  <a:pt x="7739905" y="5424944"/>
                  <a:pt x="7858184" y="5452055"/>
                  <a:pt x="7968943" y="5485945"/>
                </a:cubicBezTo>
                <a:cubicBezTo>
                  <a:pt x="8028524" y="5504214"/>
                  <a:pt x="8088843" y="5524991"/>
                  <a:pt x="8148132" y="5547976"/>
                </a:cubicBezTo>
                <a:lnTo>
                  <a:pt x="8151080" y="5549154"/>
                </a:lnTo>
                <a:lnTo>
                  <a:pt x="8153588" y="5551071"/>
                </a:lnTo>
                <a:cubicBezTo>
                  <a:pt x="8166418" y="5560649"/>
                  <a:pt x="8186771" y="5568163"/>
                  <a:pt x="8206532" y="5575530"/>
                </a:cubicBezTo>
                <a:cubicBezTo>
                  <a:pt x="8219069" y="5580098"/>
                  <a:pt x="8230720" y="5584518"/>
                  <a:pt x="8241192" y="5589527"/>
                </a:cubicBezTo>
                <a:cubicBezTo>
                  <a:pt x="8352834" y="5643162"/>
                  <a:pt x="8463739" y="5705782"/>
                  <a:pt x="8570663" y="5775772"/>
                </a:cubicBezTo>
                <a:cubicBezTo>
                  <a:pt x="8610629" y="5801852"/>
                  <a:pt x="8651777" y="5830290"/>
                  <a:pt x="8693071" y="5860348"/>
                </a:cubicBezTo>
                <a:cubicBezTo>
                  <a:pt x="8700297" y="5863589"/>
                  <a:pt x="8709441" y="5871103"/>
                  <a:pt x="8725221" y="5883776"/>
                </a:cubicBezTo>
                <a:cubicBezTo>
                  <a:pt x="8732005" y="5888934"/>
                  <a:pt x="8737610" y="5893205"/>
                  <a:pt x="8743214" y="5897479"/>
                </a:cubicBezTo>
                <a:cubicBezTo>
                  <a:pt x="8748081" y="5901162"/>
                  <a:pt x="8752948" y="5904846"/>
                  <a:pt x="8757815" y="5908529"/>
                </a:cubicBezTo>
                <a:lnTo>
                  <a:pt x="8759732" y="5910003"/>
                </a:lnTo>
                <a:lnTo>
                  <a:pt x="8759142" y="5911624"/>
                </a:lnTo>
                <a:cubicBezTo>
                  <a:pt x="8775365" y="5924885"/>
                  <a:pt x="8791439" y="5937998"/>
                  <a:pt x="8807220" y="5951555"/>
                </a:cubicBezTo>
                <a:cubicBezTo>
                  <a:pt x="8902788" y="6032889"/>
                  <a:pt x="8996439" y="6122032"/>
                  <a:pt x="9085516" y="6216480"/>
                </a:cubicBezTo>
                <a:cubicBezTo>
                  <a:pt x="9129171" y="6262599"/>
                  <a:pt x="9172531" y="6311076"/>
                  <a:pt x="9214709" y="6360437"/>
                </a:cubicBezTo>
                <a:cubicBezTo>
                  <a:pt x="9233292" y="6382243"/>
                  <a:pt x="9251727" y="6404344"/>
                  <a:pt x="9269866" y="6426594"/>
                </a:cubicBezTo>
                <a:cubicBezTo>
                  <a:pt x="9272816" y="6430278"/>
                  <a:pt x="9275913" y="6433963"/>
                  <a:pt x="9278862" y="6437646"/>
                </a:cubicBezTo>
                <a:cubicBezTo>
                  <a:pt x="9289630" y="6444275"/>
                  <a:pt x="9310275" y="6470356"/>
                  <a:pt x="9394045" y="6594420"/>
                </a:cubicBezTo>
                <a:cubicBezTo>
                  <a:pt x="9445811" y="6671187"/>
                  <a:pt x="9497281" y="6749722"/>
                  <a:pt x="9506131" y="6763720"/>
                </a:cubicBezTo>
                <a:cubicBezTo>
                  <a:pt x="9574856" y="6873344"/>
                  <a:pt x="9639452" y="6987389"/>
                  <a:pt x="9698445" y="7102908"/>
                </a:cubicBezTo>
                <a:cubicBezTo>
                  <a:pt x="9731186" y="7166856"/>
                  <a:pt x="9762599" y="7232424"/>
                  <a:pt x="9792095" y="7297403"/>
                </a:cubicBezTo>
                <a:cubicBezTo>
                  <a:pt x="9799470" y="7313758"/>
                  <a:pt x="9806696" y="7330114"/>
                  <a:pt x="9813922" y="7346617"/>
                </a:cubicBezTo>
                <a:cubicBezTo>
                  <a:pt x="9817757" y="7355457"/>
                  <a:pt x="9820410" y="7361350"/>
                  <a:pt x="9822181" y="7365329"/>
                </a:cubicBezTo>
                <a:cubicBezTo>
                  <a:pt x="9826015" y="7375202"/>
                  <a:pt x="9829554" y="7384190"/>
                  <a:pt x="9832947" y="7393030"/>
                </a:cubicBezTo>
                <a:lnTo>
                  <a:pt x="9841353" y="7414837"/>
                </a:lnTo>
                <a:cubicBezTo>
                  <a:pt x="9893561" y="7548184"/>
                  <a:pt x="9929252" y="7669597"/>
                  <a:pt x="9950489" y="7785850"/>
                </a:cubicBezTo>
                <a:lnTo>
                  <a:pt x="9950784" y="7787914"/>
                </a:lnTo>
                <a:cubicBezTo>
                  <a:pt x="9954913" y="7837128"/>
                  <a:pt x="9955946" y="7883246"/>
                  <a:pt x="9953880" y="7928482"/>
                </a:cubicBezTo>
                <a:lnTo>
                  <a:pt x="9972759" y="7904464"/>
                </a:lnTo>
                <a:lnTo>
                  <a:pt x="9923795" y="8049452"/>
                </a:lnTo>
                <a:lnTo>
                  <a:pt x="9920993" y="8047978"/>
                </a:lnTo>
                <a:cubicBezTo>
                  <a:pt x="9918633" y="8050926"/>
                  <a:pt x="9915979" y="8053283"/>
                  <a:pt x="9912586" y="8054903"/>
                </a:cubicBezTo>
                <a:lnTo>
                  <a:pt x="9898428" y="8061976"/>
                </a:lnTo>
                <a:lnTo>
                  <a:pt x="9890317" y="8054019"/>
                </a:lnTo>
                <a:cubicBezTo>
                  <a:pt x="9881321" y="8059324"/>
                  <a:pt x="9872324" y="8064776"/>
                  <a:pt x="9863180" y="8069638"/>
                </a:cubicBezTo>
                <a:lnTo>
                  <a:pt x="9860525" y="8070817"/>
                </a:lnTo>
                <a:lnTo>
                  <a:pt x="9852414" y="8073911"/>
                </a:lnTo>
                <a:cubicBezTo>
                  <a:pt x="9843271" y="8077447"/>
                  <a:pt x="9834422" y="8080688"/>
                  <a:pt x="9830882" y="8081868"/>
                </a:cubicBezTo>
                <a:cubicBezTo>
                  <a:pt x="9814070" y="8087319"/>
                  <a:pt x="9795929" y="8092476"/>
                  <a:pt x="9773954" y="8098370"/>
                </a:cubicBezTo>
                <a:cubicBezTo>
                  <a:pt x="9726762" y="8110894"/>
                  <a:pt x="9676765" y="8121504"/>
                  <a:pt x="9620870" y="8130787"/>
                </a:cubicBezTo>
                <a:cubicBezTo>
                  <a:pt x="9555684" y="8137270"/>
                  <a:pt x="9490351" y="8140510"/>
                  <a:pt x="9424721" y="8140510"/>
                </a:cubicBezTo>
                <a:cubicBezTo>
                  <a:pt x="9356734" y="8140510"/>
                  <a:pt x="9288745" y="8136975"/>
                  <a:pt x="9220903" y="8130049"/>
                </a:cubicBezTo>
                <a:cubicBezTo>
                  <a:pt x="9143771" y="8117377"/>
                  <a:pt x="9070030" y="8101318"/>
                  <a:pt x="9000125" y="8082016"/>
                </a:cubicBezTo>
                <a:cubicBezTo>
                  <a:pt x="8953816" y="8069195"/>
                  <a:pt x="8907360" y="8054755"/>
                  <a:pt x="8862084" y="8038990"/>
                </a:cubicBezTo>
                <a:cubicBezTo>
                  <a:pt x="8841584" y="8031769"/>
                  <a:pt x="8821232" y="8024255"/>
                  <a:pt x="8801027" y="8016593"/>
                </a:cubicBezTo>
                <a:lnTo>
                  <a:pt x="8797192" y="8014679"/>
                </a:lnTo>
                <a:cubicBezTo>
                  <a:pt x="8776987" y="8002153"/>
                  <a:pt x="8752063" y="7991987"/>
                  <a:pt x="8727876" y="7982115"/>
                </a:cubicBezTo>
                <a:cubicBezTo>
                  <a:pt x="8710326" y="7974894"/>
                  <a:pt x="8692334" y="7967528"/>
                  <a:pt x="8675964" y="7959275"/>
                </a:cubicBezTo>
                <a:cubicBezTo>
                  <a:pt x="8630245" y="7936142"/>
                  <a:pt x="8584083" y="7910799"/>
                  <a:pt x="8538658" y="7883984"/>
                </a:cubicBezTo>
                <a:cubicBezTo>
                  <a:pt x="8499873" y="7860998"/>
                  <a:pt x="8461085" y="7836684"/>
                  <a:pt x="8423329" y="7811490"/>
                </a:cubicBezTo>
                <a:cubicBezTo>
                  <a:pt x="8403714" y="7798376"/>
                  <a:pt x="8383362" y="7784378"/>
                  <a:pt x="8362862" y="7769791"/>
                </a:cubicBezTo>
                <a:cubicBezTo>
                  <a:pt x="8356963" y="7765519"/>
                  <a:pt x="8343838" y="7755793"/>
                  <a:pt x="8331892" y="7746952"/>
                </a:cubicBezTo>
                <a:lnTo>
                  <a:pt x="8320830" y="7738700"/>
                </a:lnTo>
                <a:cubicBezTo>
                  <a:pt x="8314341" y="7733543"/>
                  <a:pt x="8309179" y="7729419"/>
                  <a:pt x="8306082" y="7726913"/>
                </a:cubicBezTo>
                <a:cubicBezTo>
                  <a:pt x="8289712" y="7713505"/>
                  <a:pt x="8273636" y="7699801"/>
                  <a:pt x="8257708" y="7686099"/>
                </a:cubicBezTo>
                <a:cubicBezTo>
                  <a:pt x="8218184" y="7652061"/>
                  <a:pt x="8179102" y="7615962"/>
                  <a:pt x="8141494" y="7579127"/>
                </a:cubicBezTo>
                <a:close/>
                <a:moveTo>
                  <a:pt x="905076" y="10698862"/>
                </a:moveTo>
                <a:cubicBezTo>
                  <a:pt x="889886" y="10618706"/>
                  <a:pt x="875874" y="10537814"/>
                  <a:pt x="863781" y="10456922"/>
                </a:cubicBezTo>
                <a:cubicBezTo>
                  <a:pt x="837382" y="10230748"/>
                  <a:pt x="833989" y="10028737"/>
                  <a:pt x="853605" y="9838809"/>
                </a:cubicBezTo>
                <a:cubicBezTo>
                  <a:pt x="874841" y="9713714"/>
                  <a:pt x="906255" y="9591565"/>
                  <a:pt x="947549" y="9474132"/>
                </a:cubicBezTo>
                <a:cubicBezTo>
                  <a:pt x="954924" y="9453061"/>
                  <a:pt x="962739" y="9432432"/>
                  <a:pt x="970262" y="9412834"/>
                </a:cubicBezTo>
                <a:lnTo>
                  <a:pt x="969081" y="9412099"/>
                </a:lnTo>
                <a:lnTo>
                  <a:pt x="969524" y="9411362"/>
                </a:lnTo>
                <a:cubicBezTo>
                  <a:pt x="972326" y="9406205"/>
                  <a:pt x="974981" y="9400164"/>
                  <a:pt x="977194" y="9394859"/>
                </a:cubicBezTo>
                <a:lnTo>
                  <a:pt x="982061" y="9382336"/>
                </a:lnTo>
                <a:cubicBezTo>
                  <a:pt x="983387" y="9378652"/>
                  <a:pt x="985452" y="9374674"/>
                  <a:pt x="987370" y="9370694"/>
                </a:cubicBezTo>
                <a:cubicBezTo>
                  <a:pt x="987517" y="9370253"/>
                  <a:pt x="987811" y="9369809"/>
                  <a:pt x="987959" y="9369369"/>
                </a:cubicBezTo>
                <a:lnTo>
                  <a:pt x="989286" y="9366569"/>
                </a:lnTo>
                <a:cubicBezTo>
                  <a:pt x="989286" y="9366422"/>
                  <a:pt x="989286" y="9366422"/>
                  <a:pt x="989286" y="9366422"/>
                </a:cubicBezTo>
                <a:cubicBezTo>
                  <a:pt x="1016276" y="9306894"/>
                  <a:pt x="1047394" y="9244421"/>
                  <a:pt x="1081461" y="9181798"/>
                </a:cubicBezTo>
                <a:cubicBezTo>
                  <a:pt x="1143551" y="9067607"/>
                  <a:pt x="1214046" y="8953855"/>
                  <a:pt x="1297078" y="8834211"/>
                </a:cubicBezTo>
                <a:cubicBezTo>
                  <a:pt x="1333800" y="8781315"/>
                  <a:pt x="1373030" y="8727092"/>
                  <a:pt x="1413736" y="8673164"/>
                </a:cubicBezTo>
                <a:lnTo>
                  <a:pt x="1417127" y="8668890"/>
                </a:lnTo>
                <a:cubicBezTo>
                  <a:pt x="1418897" y="8666386"/>
                  <a:pt x="1421404" y="8662997"/>
                  <a:pt x="1423764" y="8659902"/>
                </a:cubicBezTo>
                <a:lnTo>
                  <a:pt x="1436447" y="8643990"/>
                </a:lnTo>
                <a:cubicBezTo>
                  <a:pt x="1438365" y="8641484"/>
                  <a:pt x="1440724" y="8638243"/>
                  <a:pt x="1442789" y="8635001"/>
                </a:cubicBezTo>
                <a:lnTo>
                  <a:pt x="1443379" y="8635295"/>
                </a:lnTo>
                <a:cubicBezTo>
                  <a:pt x="1462551" y="8611279"/>
                  <a:pt x="1481723" y="8587261"/>
                  <a:pt x="1501044" y="8563392"/>
                </a:cubicBezTo>
                <a:cubicBezTo>
                  <a:pt x="1824321" y="8166739"/>
                  <a:pt x="2188450" y="7791157"/>
                  <a:pt x="2583107" y="7447254"/>
                </a:cubicBezTo>
                <a:cubicBezTo>
                  <a:pt x="2679854" y="7362972"/>
                  <a:pt x="2779404" y="7279870"/>
                  <a:pt x="2878952" y="7200008"/>
                </a:cubicBezTo>
                <a:cubicBezTo>
                  <a:pt x="2900927" y="7182475"/>
                  <a:pt x="2923050" y="7164941"/>
                  <a:pt x="2945171" y="7147554"/>
                </a:cubicBezTo>
                <a:cubicBezTo>
                  <a:pt x="2949449" y="7144018"/>
                  <a:pt x="2954758" y="7139597"/>
                  <a:pt x="2959477" y="7136061"/>
                </a:cubicBezTo>
                <a:lnTo>
                  <a:pt x="2975258" y="7124126"/>
                </a:lnTo>
                <a:cubicBezTo>
                  <a:pt x="2979977" y="7120443"/>
                  <a:pt x="2983959" y="7117349"/>
                  <a:pt x="2987645" y="7114254"/>
                </a:cubicBezTo>
                <a:lnTo>
                  <a:pt x="2988088" y="7113812"/>
                </a:lnTo>
                <a:cubicBezTo>
                  <a:pt x="2988235" y="7113812"/>
                  <a:pt x="2988236" y="7113664"/>
                  <a:pt x="2988383" y="7113664"/>
                </a:cubicBezTo>
                <a:lnTo>
                  <a:pt x="2988678" y="7113959"/>
                </a:lnTo>
                <a:cubicBezTo>
                  <a:pt x="3041771" y="7073586"/>
                  <a:pt x="3086162" y="7040582"/>
                  <a:pt x="3127899" y="7010082"/>
                </a:cubicBezTo>
                <a:cubicBezTo>
                  <a:pt x="3334520" y="6859054"/>
                  <a:pt x="3549989" y="6714654"/>
                  <a:pt x="3768554" y="6580866"/>
                </a:cubicBezTo>
                <a:cubicBezTo>
                  <a:pt x="3990660" y="6445013"/>
                  <a:pt x="4220729" y="6316822"/>
                  <a:pt x="4452421" y="6200127"/>
                </a:cubicBezTo>
                <a:cubicBezTo>
                  <a:pt x="4567456" y="6142219"/>
                  <a:pt x="4684407" y="6086229"/>
                  <a:pt x="4800326" y="6033773"/>
                </a:cubicBezTo>
                <a:cubicBezTo>
                  <a:pt x="4850618" y="6011083"/>
                  <a:pt x="4903267" y="5987802"/>
                  <a:pt x="4956656" y="5964817"/>
                </a:cubicBezTo>
                <a:cubicBezTo>
                  <a:pt x="4962998" y="5962017"/>
                  <a:pt x="4971699" y="5958185"/>
                  <a:pt x="4978631" y="5955386"/>
                </a:cubicBezTo>
                <a:lnTo>
                  <a:pt x="4987775" y="5951554"/>
                </a:lnTo>
                <a:cubicBezTo>
                  <a:pt x="4996033" y="5948019"/>
                  <a:pt x="5004145" y="5944630"/>
                  <a:pt x="5012256" y="5941093"/>
                </a:cubicBezTo>
                <a:lnTo>
                  <a:pt x="5014174" y="5940210"/>
                </a:lnTo>
                <a:lnTo>
                  <a:pt x="5014469" y="5940798"/>
                </a:lnTo>
                <a:cubicBezTo>
                  <a:pt x="5038656" y="5930926"/>
                  <a:pt x="5062841" y="5921055"/>
                  <a:pt x="5087029" y="5911330"/>
                </a:cubicBezTo>
                <a:cubicBezTo>
                  <a:pt x="5671642" y="5677493"/>
                  <a:pt x="6201686" y="5521898"/>
                  <a:pt x="6707100" y="5435701"/>
                </a:cubicBezTo>
                <a:lnTo>
                  <a:pt x="6736745" y="5430692"/>
                </a:lnTo>
                <a:lnTo>
                  <a:pt x="6732762" y="5460454"/>
                </a:lnTo>
                <a:cubicBezTo>
                  <a:pt x="6660939" y="6003716"/>
                  <a:pt x="6705775" y="6520159"/>
                  <a:pt x="6866232" y="6995052"/>
                </a:cubicBezTo>
                <a:cubicBezTo>
                  <a:pt x="7049403" y="7537428"/>
                  <a:pt x="7370910" y="7999649"/>
                  <a:pt x="7795947" y="8331765"/>
                </a:cubicBezTo>
                <a:cubicBezTo>
                  <a:pt x="8274964" y="8706021"/>
                  <a:pt x="8793210" y="8908915"/>
                  <a:pt x="9336085" y="8934700"/>
                </a:cubicBezTo>
                <a:cubicBezTo>
                  <a:pt x="9655529" y="8949730"/>
                  <a:pt x="9962876" y="8894770"/>
                  <a:pt x="10224951" y="8775569"/>
                </a:cubicBezTo>
                <a:cubicBezTo>
                  <a:pt x="10530087" y="8636769"/>
                  <a:pt x="10726236" y="8323368"/>
                  <a:pt x="10749834" y="7937176"/>
                </a:cubicBezTo>
                <a:cubicBezTo>
                  <a:pt x="10763696" y="7709823"/>
                  <a:pt x="10710308" y="7451821"/>
                  <a:pt x="10586572" y="7148438"/>
                </a:cubicBezTo>
                <a:cubicBezTo>
                  <a:pt x="10465786" y="6852423"/>
                  <a:pt x="10348095" y="6614460"/>
                  <a:pt x="10216396" y="6399631"/>
                </a:cubicBezTo>
                <a:cubicBezTo>
                  <a:pt x="9919075" y="5914720"/>
                  <a:pt x="9545803" y="5505248"/>
                  <a:pt x="9107049" y="5182563"/>
                </a:cubicBezTo>
                <a:cubicBezTo>
                  <a:pt x="8726551" y="4902754"/>
                  <a:pt x="8289566" y="4719162"/>
                  <a:pt x="7808632" y="4636796"/>
                </a:cubicBezTo>
                <a:lnTo>
                  <a:pt x="7780315" y="4631934"/>
                </a:lnTo>
                <a:lnTo>
                  <a:pt x="7792261" y="4605854"/>
                </a:lnTo>
                <a:cubicBezTo>
                  <a:pt x="7817038" y="4551483"/>
                  <a:pt x="7836652" y="4510080"/>
                  <a:pt x="7855973" y="4471476"/>
                </a:cubicBezTo>
                <a:cubicBezTo>
                  <a:pt x="7914965" y="4353305"/>
                  <a:pt x="7982806" y="4232334"/>
                  <a:pt x="8057725" y="4111955"/>
                </a:cubicBezTo>
                <a:cubicBezTo>
                  <a:pt x="8128515" y="3998205"/>
                  <a:pt x="8206239" y="3884012"/>
                  <a:pt x="8288681" y="3772766"/>
                </a:cubicBezTo>
                <a:cubicBezTo>
                  <a:pt x="8291335" y="3769230"/>
                  <a:pt x="8299890" y="3757884"/>
                  <a:pt x="8309179" y="3745654"/>
                </a:cubicBezTo>
                <a:lnTo>
                  <a:pt x="8333072" y="3714564"/>
                </a:lnTo>
                <a:cubicBezTo>
                  <a:pt x="8343101" y="3701745"/>
                  <a:pt x="8352834" y="3689517"/>
                  <a:pt x="8355785" y="3685831"/>
                </a:cubicBezTo>
                <a:cubicBezTo>
                  <a:pt x="8400323" y="3630430"/>
                  <a:pt x="8447222" y="3574293"/>
                  <a:pt x="8495154" y="3519039"/>
                </a:cubicBezTo>
                <a:cubicBezTo>
                  <a:pt x="8665935" y="3322185"/>
                  <a:pt x="8860166" y="3124596"/>
                  <a:pt x="9072539" y="2931720"/>
                </a:cubicBezTo>
                <a:cubicBezTo>
                  <a:pt x="9174299" y="2839336"/>
                  <a:pt x="9282550" y="2745771"/>
                  <a:pt x="9394635" y="2653534"/>
                </a:cubicBezTo>
                <a:cubicBezTo>
                  <a:pt x="9443304" y="2613456"/>
                  <a:pt x="9494333" y="2572347"/>
                  <a:pt x="9546098" y="2531384"/>
                </a:cubicBezTo>
                <a:cubicBezTo>
                  <a:pt x="9553473" y="2525491"/>
                  <a:pt x="9560846" y="2519596"/>
                  <a:pt x="9568221" y="2513703"/>
                </a:cubicBezTo>
                <a:lnTo>
                  <a:pt x="9607155" y="2483497"/>
                </a:lnTo>
                <a:cubicBezTo>
                  <a:pt x="9622493" y="2471856"/>
                  <a:pt x="9637831" y="2460071"/>
                  <a:pt x="9653316" y="2448430"/>
                </a:cubicBezTo>
                <a:cubicBezTo>
                  <a:pt x="9873504" y="2281929"/>
                  <a:pt x="10107702" y="2116608"/>
                  <a:pt x="10349423" y="1957034"/>
                </a:cubicBezTo>
                <a:cubicBezTo>
                  <a:pt x="10848054" y="1627718"/>
                  <a:pt x="11357304" y="1340101"/>
                  <a:pt x="11862867" y="1102139"/>
                </a:cubicBezTo>
                <a:cubicBezTo>
                  <a:pt x="11936312" y="1067661"/>
                  <a:pt x="12010642" y="1033623"/>
                  <a:pt x="12083645" y="1001207"/>
                </a:cubicBezTo>
                <a:cubicBezTo>
                  <a:pt x="12122580" y="983967"/>
                  <a:pt x="12161663" y="966877"/>
                  <a:pt x="12200745" y="950079"/>
                </a:cubicBezTo>
                <a:lnTo>
                  <a:pt x="12229062" y="937701"/>
                </a:lnTo>
                <a:cubicBezTo>
                  <a:pt x="12261359" y="924294"/>
                  <a:pt x="12293952" y="911180"/>
                  <a:pt x="12326397" y="898066"/>
                </a:cubicBezTo>
                <a:lnTo>
                  <a:pt x="12326397" y="945806"/>
                </a:lnTo>
                <a:cubicBezTo>
                  <a:pt x="12299557" y="956563"/>
                  <a:pt x="12272715" y="967465"/>
                  <a:pt x="12245873" y="978517"/>
                </a:cubicBezTo>
                <a:lnTo>
                  <a:pt x="12217410" y="990451"/>
                </a:lnTo>
                <a:cubicBezTo>
                  <a:pt x="12178476" y="1007102"/>
                  <a:pt x="12139688" y="1024046"/>
                  <a:pt x="12100901" y="1041285"/>
                </a:cubicBezTo>
                <a:cubicBezTo>
                  <a:pt x="12028046" y="1073554"/>
                  <a:pt x="11954157" y="1107443"/>
                  <a:pt x="11881007" y="1141774"/>
                </a:cubicBezTo>
                <a:cubicBezTo>
                  <a:pt x="11377361" y="1379000"/>
                  <a:pt x="10870029" y="1665439"/>
                  <a:pt x="10373168" y="1993576"/>
                </a:cubicBezTo>
                <a:cubicBezTo>
                  <a:pt x="10132333" y="2152709"/>
                  <a:pt x="9898871" y="2317440"/>
                  <a:pt x="9679420" y="2483349"/>
                </a:cubicBezTo>
                <a:cubicBezTo>
                  <a:pt x="9664082" y="2494991"/>
                  <a:pt x="9648745" y="2506777"/>
                  <a:pt x="9633407" y="2518418"/>
                </a:cubicBezTo>
                <a:lnTo>
                  <a:pt x="9595356" y="2547888"/>
                </a:lnTo>
                <a:cubicBezTo>
                  <a:pt x="9587835" y="2553929"/>
                  <a:pt x="9580461" y="2559969"/>
                  <a:pt x="9572938" y="2565864"/>
                </a:cubicBezTo>
                <a:cubicBezTo>
                  <a:pt x="9521468" y="2606678"/>
                  <a:pt x="9470735" y="2647639"/>
                  <a:pt x="9422215" y="2687570"/>
                </a:cubicBezTo>
                <a:cubicBezTo>
                  <a:pt x="9310720" y="2779218"/>
                  <a:pt x="9202912" y="2872340"/>
                  <a:pt x="9101740" y="2964284"/>
                </a:cubicBezTo>
                <a:cubicBezTo>
                  <a:pt x="8890548" y="3155980"/>
                  <a:pt x="8697643" y="3352244"/>
                  <a:pt x="8528041" y="3547770"/>
                </a:cubicBezTo>
                <a:cubicBezTo>
                  <a:pt x="8480405" y="3602582"/>
                  <a:pt x="8433948" y="3658279"/>
                  <a:pt x="8389704" y="3713238"/>
                </a:cubicBezTo>
                <a:cubicBezTo>
                  <a:pt x="8386754" y="3716921"/>
                  <a:pt x="8377169" y="3729004"/>
                  <a:pt x="8367287" y="3741676"/>
                </a:cubicBezTo>
                <a:lnTo>
                  <a:pt x="8343986" y="3772030"/>
                </a:lnTo>
                <a:cubicBezTo>
                  <a:pt x="8334842" y="3783963"/>
                  <a:pt x="8326435" y="3795162"/>
                  <a:pt x="8323781" y="3798699"/>
                </a:cubicBezTo>
                <a:cubicBezTo>
                  <a:pt x="8242075" y="3909059"/>
                  <a:pt x="8165093" y="4022221"/>
                  <a:pt x="8094891" y="4134940"/>
                </a:cubicBezTo>
                <a:cubicBezTo>
                  <a:pt x="8020708" y="4254141"/>
                  <a:pt x="7953457" y="4373934"/>
                  <a:pt x="7895055" y="4490777"/>
                </a:cubicBezTo>
                <a:cubicBezTo>
                  <a:pt x="7879275" y="4522457"/>
                  <a:pt x="7863051" y="4556199"/>
                  <a:pt x="7844027" y="4597749"/>
                </a:cubicBezTo>
                <a:cubicBezTo>
                  <a:pt x="8320831" y="4683505"/>
                  <a:pt x="8754276" y="4868128"/>
                  <a:pt x="9133005" y="5146611"/>
                </a:cubicBezTo>
                <a:cubicBezTo>
                  <a:pt x="9576479" y="5472685"/>
                  <a:pt x="9953585" y="5886429"/>
                  <a:pt x="10253856" y="6376203"/>
                </a:cubicBezTo>
                <a:cubicBezTo>
                  <a:pt x="10386883" y="6593094"/>
                  <a:pt x="10505605" y="6833121"/>
                  <a:pt x="10627278" y="7131347"/>
                </a:cubicBezTo>
                <a:cubicBezTo>
                  <a:pt x="10753666" y="7440918"/>
                  <a:pt x="10808087" y="7705255"/>
                  <a:pt x="10793782" y="7939533"/>
                </a:cubicBezTo>
                <a:cubicBezTo>
                  <a:pt x="10769153" y="8342374"/>
                  <a:pt x="10563270" y="8669776"/>
                  <a:pt x="10243090" y="8815498"/>
                </a:cubicBezTo>
                <a:cubicBezTo>
                  <a:pt x="9974529" y="8937648"/>
                  <a:pt x="9660101" y="8993934"/>
                  <a:pt x="9333726" y="8978462"/>
                </a:cubicBezTo>
                <a:cubicBezTo>
                  <a:pt x="8781560" y="8952235"/>
                  <a:pt x="8254907" y="8746248"/>
                  <a:pt x="7768518" y="8366243"/>
                </a:cubicBezTo>
                <a:cubicBezTo>
                  <a:pt x="7336547" y="8028825"/>
                  <a:pt x="7010025" y="7559382"/>
                  <a:pt x="6824052" y="7008756"/>
                </a:cubicBezTo>
                <a:cubicBezTo>
                  <a:pt x="6664480" y="6536073"/>
                  <a:pt x="6617581" y="6023165"/>
                  <a:pt x="6684831" y="5484030"/>
                </a:cubicBezTo>
                <a:cubicBezTo>
                  <a:pt x="6191214" y="5570669"/>
                  <a:pt x="5673559" y="5723907"/>
                  <a:pt x="5103251" y="5951998"/>
                </a:cubicBezTo>
                <a:cubicBezTo>
                  <a:pt x="5074198" y="5963490"/>
                  <a:pt x="5045439" y="5975426"/>
                  <a:pt x="5016532" y="5987212"/>
                </a:cubicBezTo>
                <a:lnTo>
                  <a:pt x="5011224" y="5989422"/>
                </a:lnTo>
                <a:cubicBezTo>
                  <a:pt x="4993674" y="5997233"/>
                  <a:pt x="4981875" y="6002390"/>
                  <a:pt x="4974501" y="6005482"/>
                </a:cubicBezTo>
                <a:cubicBezTo>
                  <a:pt x="4971551" y="6006810"/>
                  <a:pt x="4968013" y="6008283"/>
                  <a:pt x="4964178" y="6009461"/>
                </a:cubicBezTo>
                <a:cubicBezTo>
                  <a:pt x="4914329" y="6031122"/>
                  <a:pt x="4865366" y="6052782"/>
                  <a:pt x="4818467" y="6073998"/>
                </a:cubicBezTo>
                <a:cubicBezTo>
                  <a:pt x="4703137" y="6126306"/>
                  <a:pt x="4586628" y="6182003"/>
                  <a:pt x="4472183" y="6239614"/>
                </a:cubicBezTo>
                <a:cubicBezTo>
                  <a:pt x="4241523" y="6355722"/>
                  <a:pt x="4012487" y="6483177"/>
                  <a:pt x="3791414" y="6618586"/>
                </a:cubicBezTo>
                <a:cubicBezTo>
                  <a:pt x="3573880" y="6751786"/>
                  <a:pt x="3359444" y="6895446"/>
                  <a:pt x="3153856" y="7045738"/>
                </a:cubicBezTo>
                <a:cubicBezTo>
                  <a:pt x="3110791" y="7077271"/>
                  <a:pt x="3064778" y="7111602"/>
                  <a:pt x="3009178" y="7153742"/>
                </a:cubicBezTo>
                <a:cubicBezTo>
                  <a:pt x="2991038" y="7168625"/>
                  <a:pt x="2978944" y="7178496"/>
                  <a:pt x="2971422" y="7184537"/>
                </a:cubicBezTo>
                <a:cubicBezTo>
                  <a:pt x="2967293" y="7187779"/>
                  <a:pt x="2962279" y="7191610"/>
                  <a:pt x="2956969" y="7194263"/>
                </a:cubicBezTo>
                <a:cubicBezTo>
                  <a:pt x="2939863" y="7207818"/>
                  <a:pt x="2923049" y="7221079"/>
                  <a:pt x="2906384" y="7234488"/>
                </a:cubicBezTo>
                <a:cubicBezTo>
                  <a:pt x="2807277" y="7313906"/>
                  <a:pt x="2708171" y="7396714"/>
                  <a:pt x="2612012" y="7480553"/>
                </a:cubicBezTo>
                <a:cubicBezTo>
                  <a:pt x="2219273" y="7822836"/>
                  <a:pt x="1856913" y="8196503"/>
                  <a:pt x="1535259" y="8591239"/>
                </a:cubicBezTo>
                <a:cubicBezTo>
                  <a:pt x="1515202" y="8616141"/>
                  <a:pt x="1495292" y="8641043"/>
                  <a:pt x="1475382" y="8666092"/>
                </a:cubicBezTo>
                <a:lnTo>
                  <a:pt x="1474350" y="8667416"/>
                </a:lnTo>
                <a:cubicBezTo>
                  <a:pt x="1449131" y="8705137"/>
                  <a:pt x="1440428" y="8718104"/>
                  <a:pt x="1432465" y="8722082"/>
                </a:cubicBezTo>
                <a:cubicBezTo>
                  <a:pt x="1397955" y="8768201"/>
                  <a:pt x="1364771" y="8814321"/>
                  <a:pt x="1333358" y="8859555"/>
                </a:cubicBezTo>
                <a:cubicBezTo>
                  <a:pt x="1251211" y="8977873"/>
                  <a:pt x="1181454" y="9090297"/>
                  <a:pt x="1120249" y="9203016"/>
                </a:cubicBezTo>
                <a:cubicBezTo>
                  <a:pt x="1091490" y="9256061"/>
                  <a:pt x="1064796" y="9309104"/>
                  <a:pt x="1040609" y="9360822"/>
                </a:cubicBezTo>
                <a:cubicBezTo>
                  <a:pt x="1041642" y="9369958"/>
                  <a:pt x="1035300" y="9383662"/>
                  <a:pt x="1013915" y="9422265"/>
                </a:cubicBezTo>
                <a:cubicBezTo>
                  <a:pt x="1005657" y="9443483"/>
                  <a:pt x="997103" y="9466027"/>
                  <a:pt x="989139" y="9488718"/>
                </a:cubicBezTo>
                <a:cubicBezTo>
                  <a:pt x="948729" y="9603794"/>
                  <a:pt x="917906" y="9723585"/>
                  <a:pt x="897406" y="9844704"/>
                </a:cubicBezTo>
                <a:cubicBezTo>
                  <a:pt x="878234" y="10030063"/>
                  <a:pt x="881625" y="10228833"/>
                  <a:pt x="907582" y="10451175"/>
                </a:cubicBezTo>
                <a:cubicBezTo>
                  <a:pt x="919971" y="10533983"/>
                  <a:pt x="934277" y="10616644"/>
                  <a:pt x="950057" y="10698862"/>
                </a:cubicBezTo>
                <a:close/>
                <a:moveTo>
                  <a:pt x="55146" y="10699010"/>
                </a:moveTo>
                <a:cubicBezTo>
                  <a:pt x="12966" y="10442925"/>
                  <a:pt x="-14907" y="10163706"/>
                  <a:pt x="8542" y="9887433"/>
                </a:cubicBezTo>
                <a:cubicBezTo>
                  <a:pt x="37744" y="9543826"/>
                  <a:pt x="131245" y="9213921"/>
                  <a:pt x="294212" y="8878857"/>
                </a:cubicBezTo>
                <a:cubicBezTo>
                  <a:pt x="438594" y="8582106"/>
                  <a:pt x="629729" y="8322336"/>
                  <a:pt x="814817" y="8085847"/>
                </a:cubicBezTo>
                <a:cubicBezTo>
                  <a:pt x="975866" y="7880007"/>
                  <a:pt x="1155497" y="7672103"/>
                  <a:pt x="1348843" y="7468031"/>
                </a:cubicBezTo>
                <a:cubicBezTo>
                  <a:pt x="2110727" y="6663673"/>
                  <a:pt x="3037495" y="5974542"/>
                  <a:pt x="4028857" y="5475191"/>
                </a:cubicBezTo>
                <a:cubicBezTo>
                  <a:pt x="4546218" y="5214536"/>
                  <a:pt x="5079507" y="5000297"/>
                  <a:pt x="5613681" y="4838513"/>
                </a:cubicBezTo>
                <a:cubicBezTo>
                  <a:pt x="6121456" y="4684538"/>
                  <a:pt x="6533516" y="4596720"/>
                  <a:pt x="6909001" y="4562389"/>
                </a:cubicBezTo>
                <a:cubicBezTo>
                  <a:pt x="7039374" y="4201098"/>
                  <a:pt x="7214877" y="3855870"/>
                  <a:pt x="7430640" y="3535984"/>
                </a:cubicBezTo>
                <a:cubicBezTo>
                  <a:pt x="8003748" y="2686540"/>
                  <a:pt x="8844090" y="1923293"/>
                  <a:pt x="10075406" y="1134114"/>
                </a:cubicBezTo>
                <a:cubicBezTo>
                  <a:pt x="10815167" y="659810"/>
                  <a:pt x="11568939" y="280545"/>
                  <a:pt x="12327134" y="0"/>
                </a:cubicBezTo>
                <a:lnTo>
                  <a:pt x="12327134" y="47149"/>
                </a:lnTo>
                <a:cubicBezTo>
                  <a:pt x="11577198" y="326075"/>
                  <a:pt x="10831390" y="701950"/>
                  <a:pt x="10099149" y="1171540"/>
                </a:cubicBezTo>
                <a:cubicBezTo>
                  <a:pt x="8873145" y="1957329"/>
                  <a:pt x="8036784" y="2716599"/>
                  <a:pt x="7467216" y="3560885"/>
                </a:cubicBezTo>
                <a:cubicBezTo>
                  <a:pt x="7250861" y="3881656"/>
                  <a:pt x="7075359" y="4228210"/>
                  <a:pt x="6945724" y="4590825"/>
                </a:cubicBezTo>
                <a:lnTo>
                  <a:pt x="6941005" y="4604234"/>
                </a:lnTo>
                <a:lnTo>
                  <a:pt x="6926847" y="4605413"/>
                </a:lnTo>
                <a:cubicBezTo>
                  <a:pt x="6550772" y="4638565"/>
                  <a:pt x="6137531" y="4726089"/>
                  <a:pt x="5626365" y="4880948"/>
                </a:cubicBezTo>
                <a:cubicBezTo>
                  <a:pt x="5094698" y="5041996"/>
                  <a:pt x="4563915" y="5255351"/>
                  <a:pt x="4048620" y="5514826"/>
                </a:cubicBezTo>
                <a:cubicBezTo>
                  <a:pt x="3061681" y="6011820"/>
                  <a:pt x="2139192" y="6697711"/>
                  <a:pt x="1380847" y="7498530"/>
                </a:cubicBezTo>
                <a:cubicBezTo>
                  <a:pt x="1188532" y="7701572"/>
                  <a:pt x="1009639" y="7908444"/>
                  <a:pt x="849476" y="8113106"/>
                </a:cubicBezTo>
                <a:cubicBezTo>
                  <a:pt x="665862" y="8347678"/>
                  <a:pt x="476350" y="8605090"/>
                  <a:pt x="333884" y="8898161"/>
                </a:cubicBezTo>
                <a:cubicBezTo>
                  <a:pt x="173425" y="9228213"/>
                  <a:pt x="81397" y="9553108"/>
                  <a:pt x="52640" y="9891117"/>
                </a:cubicBezTo>
                <a:cubicBezTo>
                  <a:pt x="29337" y="10165621"/>
                  <a:pt x="57654" y="10443808"/>
                  <a:pt x="99979" y="10699011"/>
                </a:cubicBezTo>
                <a:close/>
              </a:path>
            </a:pathLst>
          </a:custGeom>
          <a:solidFill>
            <a:schemeClr val="bg1"/>
          </a:solidFill>
          <a:ln w="9297" cap="flat">
            <a:noFill/>
            <a:prstDash val="solid"/>
            <a:miter/>
          </a:ln>
        </p:spPr>
        <p:txBody>
          <a:bodyPr wrap="square" rtlCol="0" anchor="ctr">
            <a:noAutofit/>
          </a:bodyPr>
          <a:lstStyle/>
          <a:p>
            <a:endParaRPr lang="en-US"/>
          </a:p>
        </p:txBody>
      </p:sp>
      <p:sp>
        <p:nvSpPr>
          <p:cNvPr id="17" name="TextBox 16">
            <a:extLst>
              <a:ext uri="{FF2B5EF4-FFF2-40B4-BE49-F238E27FC236}">
                <a16:creationId xmlns:a16="http://schemas.microsoft.com/office/drawing/2014/main" id="{C6D50379-0964-BDD6-447C-E2D04A3A6843}"/>
              </a:ext>
            </a:extLst>
          </p:cNvPr>
          <p:cNvSpPr txBox="1"/>
          <p:nvPr/>
        </p:nvSpPr>
        <p:spPr>
          <a:xfrm>
            <a:off x="11354062" y="5137507"/>
            <a:ext cx="10213740" cy="2785378"/>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17500" b="1" dirty="0">
                <a:solidFill>
                  <a:schemeClr val="bg1"/>
                </a:solidFill>
                <a:latin typeface="Lato" panose="020F0502020204030203" pitchFamily="34" charset="0"/>
                <a:ea typeface="Lato" panose="020F0502020204030203" pitchFamily="34" charset="0"/>
                <a:cs typeface="Lato" panose="020F0502020204030203" pitchFamily="34" charset="0"/>
              </a:rPr>
              <a:t>Proposal</a:t>
            </a:r>
          </a:p>
        </p:txBody>
      </p:sp>
      <p:sp>
        <p:nvSpPr>
          <p:cNvPr id="15" name="TextBox 14">
            <a:extLst>
              <a:ext uri="{FF2B5EF4-FFF2-40B4-BE49-F238E27FC236}">
                <a16:creationId xmlns:a16="http://schemas.microsoft.com/office/drawing/2014/main" id="{D0C140EE-3F89-942A-88D5-823028B45DA0}"/>
              </a:ext>
            </a:extLst>
          </p:cNvPr>
          <p:cNvSpPr txBox="1"/>
          <p:nvPr/>
        </p:nvSpPr>
        <p:spPr>
          <a:xfrm>
            <a:off x="11354799" y="3258860"/>
            <a:ext cx="10213740" cy="2785378"/>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17500" b="1" dirty="0">
                <a:solidFill>
                  <a:schemeClr val="bg1"/>
                </a:solidFill>
                <a:latin typeface="Lato" panose="020F0502020204030203" pitchFamily="34" charset="0"/>
                <a:ea typeface="Lato" panose="020F0502020204030203" pitchFamily="34" charset="0"/>
                <a:cs typeface="Lato" panose="020F0502020204030203" pitchFamily="34" charset="0"/>
              </a:rPr>
              <a:t>Funding</a:t>
            </a:r>
          </a:p>
        </p:txBody>
      </p:sp>
      <p:sp>
        <p:nvSpPr>
          <p:cNvPr id="16" name="TextBox 15">
            <a:extLst>
              <a:ext uri="{FF2B5EF4-FFF2-40B4-BE49-F238E27FC236}">
                <a16:creationId xmlns:a16="http://schemas.microsoft.com/office/drawing/2014/main" id="{8CC6554B-CEFC-5E4C-9716-CFFB5B6D1866}"/>
              </a:ext>
            </a:extLst>
          </p:cNvPr>
          <p:cNvSpPr txBox="1"/>
          <p:nvPr/>
        </p:nvSpPr>
        <p:spPr>
          <a:xfrm>
            <a:off x="11354798" y="1879285"/>
            <a:ext cx="10213004" cy="1938992"/>
          </a:xfrm>
          <a:prstGeom prst="rect">
            <a:avLst/>
          </a:prstGeom>
          <a:noFill/>
        </p:spPr>
        <p:txBody>
          <a:bodyPr wrap="square">
            <a:spAutoFit/>
          </a:bodyPr>
          <a:lstStyle/>
          <a:p>
            <a:pPr>
              <a:lnSpc>
                <a:spcPct val="110000"/>
              </a:lnSpc>
            </a:pPr>
            <a:r>
              <a:rPr lang="en-US" sz="12000" b="1" i="1" dirty="0">
                <a:solidFill>
                  <a:schemeClr val="bg1"/>
                </a:solidFill>
                <a:latin typeface="Lato Semibold" panose="020F0502020204030203" pitchFamily="34" charset="0"/>
                <a:ea typeface="Lato Semibold" panose="020F0502020204030203" pitchFamily="34" charset="0"/>
                <a:cs typeface="Lato Semibold" panose="020F0502020204030203" pitchFamily="34" charset="0"/>
              </a:rPr>
              <a:t>Startup </a:t>
            </a:r>
          </a:p>
        </p:txBody>
      </p:sp>
    </p:spTree>
    <p:extLst>
      <p:ext uri="{BB962C8B-B14F-4D97-AF65-F5344CB8AC3E}">
        <p14:creationId xmlns:p14="http://schemas.microsoft.com/office/powerpoint/2010/main" val="138529286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98ACCF5F-C945-D162-56B4-51181DE06618}"/>
              </a:ext>
            </a:extLst>
          </p:cNvPr>
          <p:cNvSpPr/>
          <p:nvPr/>
        </p:nvSpPr>
        <p:spPr>
          <a:xfrm rot="4312141">
            <a:off x="13513574" y="-4587508"/>
            <a:ext cx="12327135" cy="10699012"/>
          </a:xfrm>
          <a:custGeom>
            <a:avLst/>
            <a:gdLst>
              <a:gd name="connsiteX0" fmla="*/ 7585051 w 12327135"/>
              <a:gd name="connsiteY0" fmla="*/ 5446457 h 10699012"/>
              <a:gd name="connsiteX1" fmla="*/ 7566911 w 12327135"/>
              <a:gd name="connsiteY1" fmla="*/ 5555347 h 10699012"/>
              <a:gd name="connsiteX2" fmla="*/ 7564110 w 12327135"/>
              <a:gd name="connsiteY2" fmla="*/ 6305626 h 10699012"/>
              <a:gd name="connsiteX3" fmla="*/ 7635195 w 12327135"/>
              <a:gd name="connsiteY3" fmla="*/ 6635382 h 10699012"/>
              <a:gd name="connsiteX4" fmla="*/ 7688877 w 12327135"/>
              <a:gd name="connsiteY4" fmla="*/ 6805273 h 10699012"/>
              <a:gd name="connsiteX5" fmla="*/ 7722209 w 12327135"/>
              <a:gd name="connsiteY5" fmla="*/ 6894563 h 10699012"/>
              <a:gd name="connsiteX6" fmla="*/ 7725895 w 12327135"/>
              <a:gd name="connsiteY6" fmla="*/ 6903847 h 10699012"/>
              <a:gd name="connsiteX7" fmla="*/ 7858775 w 12327135"/>
              <a:gd name="connsiteY7" fmla="*/ 7156248 h 10699012"/>
              <a:gd name="connsiteX8" fmla="*/ 7943577 w 12327135"/>
              <a:gd name="connsiteY8" fmla="*/ 7285765 h 10699012"/>
              <a:gd name="connsiteX9" fmla="*/ 7971302 w 12327135"/>
              <a:gd name="connsiteY9" fmla="*/ 7324369 h 10699012"/>
              <a:gd name="connsiteX10" fmla="*/ 7979413 w 12327135"/>
              <a:gd name="connsiteY10" fmla="*/ 7335418 h 10699012"/>
              <a:gd name="connsiteX11" fmla="*/ 8172318 w 12327135"/>
              <a:gd name="connsiteY11" fmla="*/ 7547301 h 10699012"/>
              <a:gd name="connsiteX12" fmla="*/ 8286616 w 12327135"/>
              <a:gd name="connsiteY12" fmla="*/ 7652507 h 10699012"/>
              <a:gd name="connsiteX13" fmla="*/ 8334103 w 12327135"/>
              <a:gd name="connsiteY13" fmla="*/ 7692584 h 10699012"/>
              <a:gd name="connsiteX14" fmla="*/ 8347672 w 12327135"/>
              <a:gd name="connsiteY14" fmla="*/ 7703488 h 10699012"/>
              <a:gd name="connsiteX15" fmla="*/ 8358143 w 12327135"/>
              <a:gd name="connsiteY15" fmla="*/ 7711297 h 10699012"/>
              <a:gd name="connsiteX16" fmla="*/ 8388377 w 12327135"/>
              <a:gd name="connsiteY16" fmla="*/ 7733546 h 10699012"/>
              <a:gd name="connsiteX17" fmla="*/ 8447811 w 12327135"/>
              <a:gd name="connsiteY17" fmla="*/ 7774509 h 10699012"/>
              <a:gd name="connsiteX18" fmla="*/ 8561076 w 12327135"/>
              <a:gd name="connsiteY18" fmla="*/ 7845675 h 10699012"/>
              <a:gd name="connsiteX19" fmla="*/ 8695873 w 12327135"/>
              <a:gd name="connsiteY19" fmla="*/ 7919642 h 10699012"/>
              <a:gd name="connsiteX20" fmla="*/ 8744395 w 12327135"/>
              <a:gd name="connsiteY20" fmla="*/ 7941008 h 10699012"/>
              <a:gd name="connsiteX21" fmla="*/ 8818577 w 12327135"/>
              <a:gd name="connsiteY21" fmla="*/ 7975929 h 10699012"/>
              <a:gd name="connsiteX22" fmla="*/ 8876537 w 12327135"/>
              <a:gd name="connsiteY22" fmla="*/ 7997145 h 10699012"/>
              <a:gd name="connsiteX23" fmla="*/ 9011778 w 12327135"/>
              <a:gd name="connsiteY23" fmla="*/ 8039285 h 10699012"/>
              <a:gd name="connsiteX24" fmla="*/ 9226656 w 12327135"/>
              <a:gd name="connsiteY24" fmla="*/ 8086141 h 10699012"/>
              <a:gd name="connsiteX25" fmla="*/ 9614823 w 12327135"/>
              <a:gd name="connsiteY25" fmla="*/ 8086732 h 10699012"/>
              <a:gd name="connsiteX26" fmla="*/ 9762452 w 12327135"/>
              <a:gd name="connsiteY26" fmla="*/ 8055347 h 10699012"/>
              <a:gd name="connsiteX27" fmla="*/ 9817167 w 12327135"/>
              <a:gd name="connsiteY27" fmla="*/ 8039581 h 10699012"/>
              <a:gd name="connsiteX28" fmla="*/ 9836634 w 12327135"/>
              <a:gd name="connsiteY28" fmla="*/ 8032360 h 10699012"/>
              <a:gd name="connsiteX29" fmla="*/ 9843419 w 12327135"/>
              <a:gd name="connsiteY29" fmla="*/ 8029857 h 10699012"/>
              <a:gd name="connsiteX30" fmla="*/ 9867310 w 12327135"/>
              <a:gd name="connsiteY30" fmla="*/ 8016006 h 10699012"/>
              <a:gd name="connsiteX31" fmla="*/ 9877634 w 12327135"/>
              <a:gd name="connsiteY31" fmla="*/ 8009818 h 10699012"/>
              <a:gd name="connsiteX32" fmla="*/ 9890465 w 12327135"/>
              <a:gd name="connsiteY32" fmla="*/ 7996851 h 10699012"/>
              <a:gd name="connsiteX33" fmla="*/ 9897250 w 12327135"/>
              <a:gd name="connsiteY33" fmla="*/ 7984032 h 10699012"/>
              <a:gd name="connsiteX34" fmla="*/ 9897986 w 12327135"/>
              <a:gd name="connsiteY34" fmla="*/ 7981526 h 10699012"/>
              <a:gd name="connsiteX35" fmla="*/ 9899756 w 12327135"/>
              <a:gd name="connsiteY35" fmla="*/ 7974601 h 10699012"/>
              <a:gd name="connsiteX36" fmla="*/ 9908900 w 12327135"/>
              <a:gd name="connsiteY36" fmla="*/ 7937766 h 10699012"/>
              <a:gd name="connsiteX37" fmla="*/ 9906540 w 12327135"/>
              <a:gd name="connsiteY37" fmla="*/ 7792334 h 10699012"/>
              <a:gd name="connsiteX38" fmla="*/ 9799912 w 12327135"/>
              <a:gd name="connsiteY38" fmla="*/ 7430457 h 10699012"/>
              <a:gd name="connsiteX39" fmla="*/ 9791358 w 12327135"/>
              <a:gd name="connsiteY39" fmla="*/ 7408503 h 10699012"/>
              <a:gd name="connsiteX40" fmla="*/ 9781035 w 12327135"/>
              <a:gd name="connsiteY40" fmla="*/ 7382127 h 10699012"/>
              <a:gd name="connsiteX41" fmla="*/ 9772922 w 12327135"/>
              <a:gd name="connsiteY41" fmla="*/ 7364004 h 10699012"/>
              <a:gd name="connsiteX42" fmla="*/ 9751244 w 12327135"/>
              <a:gd name="connsiteY42" fmla="*/ 7315380 h 10699012"/>
              <a:gd name="connsiteX43" fmla="*/ 9658478 w 12327135"/>
              <a:gd name="connsiteY43" fmla="*/ 7122653 h 10699012"/>
              <a:gd name="connsiteX44" fmla="*/ 9468081 w 12327135"/>
              <a:gd name="connsiteY44" fmla="*/ 6786854 h 10699012"/>
              <a:gd name="connsiteX45" fmla="*/ 9288303 w 12327135"/>
              <a:gd name="connsiteY45" fmla="*/ 6519276 h 10699012"/>
              <a:gd name="connsiteX46" fmla="*/ 9285059 w 12327135"/>
              <a:gd name="connsiteY46" fmla="*/ 6516034 h 10699012"/>
              <a:gd name="connsiteX47" fmla="*/ 9280634 w 12327135"/>
              <a:gd name="connsiteY47" fmla="*/ 6510877 h 10699012"/>
              <a:gd name="connsiteX48" fmla="*/ 9261904 w 12327135"/>
              <a:gd name="connsiteY48" fmla="*/ 6487449 h 10699012"/>
              <a:gd name="connsiteX49" fmla="*/ 9235062 w 12327135"/>
              <a:gd name="connsiteY49" fmla="*/ 6454149 h 10699012"/>
              <a:gd name="connsiteX50" fmla="*/ 9180495 w 12327135"/>
              <a:gd name="connsiteY50" fmla="*/ 6388728 h 10699012"/>
              <a:gd name="connsiteX51" fmla="*/ 9052924 w 12327135"/>
              <a:gd name="connsiteY51" fmla="*/ 6246394 h 10699012"/>
              <a:gd name="connsiteX52" fmla="*/ 8778167 w 12327135"/>
              <a:gd name="connsiteY52" fmla="*/ 5984856 h 10699012"/>
              <a:gd name="connsiteX53" fmla="*/ 8702510 w 12327135"/>
              <a:gd name="connsiteY53" fmla="*/ 5922382 h 10699012"/>
              <a:gd name="connsiteX54" fmla="*/ 8691154 w 12327135"/>
              <a:gd name="connsiteY54" fmla="*/ 5913836 h 10699012"/>
              <a:gd name="connsiteX55" fmla="*/ 8546328 w 12327135"/>
              <a:gd name="connsiteY55" fmla="*/ 5812757 h 10699012"/>
              <a:gd name="connsiteX56" fmla="*/ 8222018 w 12327135"/>
              <a:gd name="connsiteY56" fmla="*/ 5629312 h 10699012"/>
              <a:gd name="connsiteX57" fmla="*/ 8191195 w 12327135"/>
              <a:gd name="connsiteY57" fmla="*/ 5616936 h 10699012"/>
              <a:gd name="connsiteX58" fmla="*/ 8129548 w 12327135"/>
              <a:gd name="connsiteY58" fmla="*/ 5588203 h 10699012"/>
              <a:gd name="connsiteX59" fmla="*/ 7956112 w 12327135"/>
              <a:gd name="connsiteY59" fmla="*/ 5528234 h 10699012"/>
              <a:gd name="connsiteX60" fmla="*/ 7610712 w 12327135"/>
              <a:gd name="connsiteY60" fmla="*/ 5449110 h 10699012"/>
              <a:gd name="connsiteX61" fmla="*/ 7585051 w 12327135"/>
              <a:gd name="connsiteY61" fmla="*/ 5446457 h 10699012"/>
              <a:gd name="connsiteX62" fmla="*/ 7548770 w 12327135"/>
              <a:gd name="connsiteY62" fmla="*/ 5398718 h 10699012"/>
              <a:gd name="connsiteX63" fmla="*/ 7568829 w 12327135"/>
              <a:gd name="connsiteY63" fmla="*/ 5400634 h 10699012"/>
              <a:gd name="connsiteX64" fmla="*/ 7616464 w 12327135"/>
              <a:gd name="connsiteY64" fmla="*/ 5405349 h 10699012"/>
              <a:gd name="connsiteX65" fmla="*/ 7968943 w 12327135"/>
              <a:gd name="connsiteY65" fmla="*/ 5485947 h 10699012"/>
              <a:gd name="connsiteX66" fmla="*/ 8148132 w 12327135"/>
              <a:gd name="connsiteY66" fmla="*/ 5547977 h 10699012"/>
              <a:gd name="connsiteX67" fmla="*/ 8151081 w 12327135"/>
              <a:gd name="connsiteY67" fmla="*/ 5549155 h 10699012"/>
              <a:gd name="connsiteX68" fmla="*/ 8153588 w 12327135"/>
              <a:gd name="connsiteY68" fmla="*/ 5551073 h 10699012"/>
              <a:gd name="connsiteX69" fmla="*/ 8206533 w 12327135"/>
              <a:gd name="connsiteY69" fmla="*/ 5575531 h 10699012"/>
              <a:gd name="connsiteX70" fmla="*/ 8241192 w 12327135"/>
              <a:gd name="connsiteY70" fmla="*/ 5589530 h 10699012"/>
              <a:gd name="connsiteX71" fmla="*/ 8570663 w 12327135"/>
              <a:gd name="connsiteY71" fmla="*/ 5775773 h 10699012"/>
              <a:gd name="connsiteX72" fmla="*/ 8693072 w 12327135"/>
              <a:gd name="connsiteY72" fmla="*/ 5860349 h 10699012"/>
              <a:gd name="connsiteX73" fmla="*/ 8725222 w 12327135"/>
              <a:gd name="connsiteY73" fmla="*/ 5883777 h 10699012"/>
              <a:gd name="connsiteX74" fmla="*/ 8743215 w 12327135"/>
              <a:gd name="connsiteY74" fmla="*/ 5897481 h 10699012"/>
              <a:gd name="connsiteX75" fmla="*/ 8757815 w 12327135"/>
              <a:gd name="connsiteY75" fmla="*/ 5908531 h 10699012"/>
              <a:gd name="connsiteX76" fmla="*/ 8759733 w 12327135"/>
              <a:gd name="connsiteY76" fmla="*/ 5910005 h 10699012"/>
              <a:gd name="connsiteX77" fmla="*/ 8759143 w 12327135"/>
              <a:gd name="connsiteY77" fmla="*/ 5911626 h 10699012"/>
              <a:gd name="connsiteX78" fmla="*/ 8807221 w 12327135"/>
              <a:gd name="connsiteY78" fmla="*/ 5951556 h 10699012"/>
              <a:gd name="connsiteX79" fmla="*/ 9085516 w 12327135"/>
              <a:gd name="connsiteY79" fmla="*/ 6216483 h 10699012"/>
              <a:gd name="connsiteX80" fmla="*/ 9214709 w 12327135"/>
              <a:gd name="connsiteY80" fmla="*/ 6360438 h 10699012"/>
              <a:gd name="connsiteX81" fmla="*/ 9269867 w 12327135"/>
              <a:gd name="connsiteY81" fmla="*/ 6426596 h 10699012"/>
              <a:gd name="connsiteX82" fmla="*/ 9278862 w 12327135"/>
              <a:gd name="connsiteY82" fmla="*/ 6437648 h 10699012"/>
              <a:gd name="connsiteX83" fmla="*/ 9394045 w 12327135"/>
              <a:gd name="connsiteY83" fmla="*/ 6594422 h 10699012"/>
              <a:gd name="connsiteX84" fmla="*/ 9506132 w 12327135"/>
              <a:gd name="connsiteY84" fmla="*/ 6763720 h 10699012"/>
              <a:gd name="connsiteX85" fmla="*/ 9698446 w 12327135"/>
              <a:gd name="connsiteY85" fmla="*/ 7102910 h 10699012"/>
              <a:gd name="connsiteX86" fmla="*/ 9792096 w 12327135"/>
              <a:gd name="connsiteY86" fmla="*/ 7297404 h 10699012"/>
              <a:gd name="connsiteX87" fmla="*/ 9813923 w 12327135"/>
              <a:gd name="connsiteY87" fmla="*/ 7346618 h 10699012"/>
              <a:gd name="connsiteX88" fmla="*/ 9822182 w 12327135"/>
              <a:gd name="connsiteY88" fmla="*/ 7365329 h 10699012"/>
              <a:gd name="connsiteX89" fmla="*/ 9832948 w 12327135"/>
              <a:gd name="connsiteY89" fmla="*/ 7393031 h 10699012"/>
              <a:gd name="connsiteX90" fmla="*/ 9841354 w 12327135"/>
              <a:gd name="connsiteY90" fmla="*/ 7414838 h 10699012"/>
              <a:gd name="connsiteX91" fmla="*/ 9950489 w 12327135"/>
              <a:gd name="connsiteY91" fmla="*/ 7785851 h 10699012"/>
              <a:gd name="connsiteX92" fmla="*/ 9950784 w 12327135"/>
              <a:gd name="connsiteY92" fmla="*/ 7787915 h 10699012"/>
              <a:gd name="connsiteX93" fmla="*/ 9953881 w 12327135"/>
              <a:gd name="connsiteY93" fmla="*/ 7928485 h 10699012"/>
              <a:gd name="connsiteX94" fmla="*/ 9972760 w 12327135"/>
              <a:gd name="connsiteY94" fmla="*/ 7904465 h 10699012"/>
              <a:gd name="connsiteX95" fmla="*/ 9923795 w 12327135"/>
              <a:gd name="connsiteY95" fmla="*/ 8049455 h 10699012"/>
              <a:gd name="connsiteX96" fmla="*/ 9920994 w 12327135"/>
              <a:gd name="connsiteY96" fmla="*/ 8047980 h 10699012"/>
              <a:gd name="connsiteX97" fmla="*/ 9912586 w 12327135"/>
              <a:gd name="connsiteY97" fmla="*/ 8054905 h 10699012"/>
              <a:gd name="connsiteX98" fmla="*/ 9898429 w 12327135"/>
              <a:gd name="connsiteY98" fmla="*/ 8061977 h 10699012"/>
              <a:gd name="connsiteX99" fmla="*/ 9890318 w 12327135"/>
              <a:gd name="connsiteY99" fmla="*/ 8054022 h 10699012"/>
              <a:gd name="connsiteX100" fmla="*/ 9863182 w 12327135"/>
              <a:gd name="connsiteY100" fmla="*/ 8069638 h 10699012"/>
              <a:gd name="connsiteX101" fmla="*/ 9860525 w 12327135"/>
              <a:gd name="connsiteY101" fmla="*/ 8070819 h 10699012"/>
              <a:gd name="connsiteX102" fmla="*/ 9852415 w 12327135"/>
              <a:gd name="connsiteY102" fmla="*/ 8073912 h 10699012"/>
              <a:gd name="connsiteX103" fmla="*/ 9830882 w 12327135"/>
              <a:gd name="connsiteY103" fmla="*/ 8081871 h 10699012"/>
              <a:gd name="connsiteX104" fmla="*/ 9773955 w 12327135"/>
              <a:gd name="connsiteY104" fmla="*/ 8098373 h 10699012"/>
              <a:gd name="connsiteX105" fmla="*/ 9620871 w 12327135"/>
              <a:gd name="connsiteY105" fmla="*/ 8130788 h 10699012"/>
              <a:gd name="connsiteX106" fmla="*/ 9424721 w 12327135"/>
              <a:gd name="connsiteY106" fmla="*/ 8140513 h 10699012"/>
              <a:gd name="connsiteX107" fmla="*/ 9220903 w 12327135"/>
              <a:gd name="connsiteY107" fmla="*/ 8130051 h 10699012"/>
              <a:gd name="connsiteX108" fmla="*/ 9000126 w 12327135"/>
              <a:gd name="connsiteY108" fmla="*/ 8082016 h 10699012"/>
              <a:gd name="connsiteX109" fmla="*/ 8862084 w 12327135"/>
              <a:gd name="connsiteY109" fmla="*/ 8038993 h 10699012"/>
              <a:gd name="connsiteX110" fmla="*/ 8801028 w 12327135"/>
              <a:gd name="connsiteY110" fmla="*/ 8016595 h 10699012"/>
              <a:gd name="connsiteX111" fmla="*/ 8797192 w 12327135"/>
              <a:gd name="connsiteY111" fmla="*/ 8014680 h 10699012"/>
              <a:gd name="connsiteX112" fmla="*/ 8727877 w 12327135"/>
              <a:gd name="connsiteY112" fmla="*/ 7982117 h 10699012"/>
              <a:gd name="connsiteX113" fmla="*/ 8675963 w 12327135"/>
              <a:gd name="connsiteY113" fmla="*/ 7959278 h 10699012"/>
              <a:gd name="connsiteX114" fmla="*/ 8538658 w 12327135"/>
              <a:gd name="connsiteY114" fmla="*/ 7883985 h 10699012"/>
              <a:gd name="connsiteX115" fmla="*/ 8423330 w 12327135"/>
              <a:gd name="connsiteY115" fmla="*/ 7811491 h 10699012"/>
              <a:gd name="connsiteX116" fmla="*/ 8362863 w 12327135"/>
              <a:gd name="connsiteY116" fmla="*/ 7769792 h 10699012"/>
              <a:gd name="connsiteX117" fmla="*/ 8331892 w 12327135"/>
              <a:gd name="connsiteY117" fmla="*/ 7746954 h 10699012"/>
              <a:gd name="connsiteX118" fmla="*/ 8320831 w 12327135"/>
              <a:gd name="connsiteY118" fmla="*/ 7738702 h 10699012"/>
              <a:gd name="connsiteX119" fmla="*/ 8306083 w 12327135"/>
              <a:gd name="connsiteY119" fmla="*/ 7726915 h 10699012"/>
              <a:gd name="connsiteX120" fmla="*/ 8257708 w 12327135"/>
              <a:gd name="connsiteY120" fmla="*/ 7686101 h 10699012"/>
              <a:gd name="connsiteX121" fmla="*/ 8141494 w 12327135"/>
              <a:gd name="connsiteY121" fmla="*/ 7579129 h 10699012"/>
              <a:gd name="connsiteX122" fmla="*/ 7944461 w 12327135"/>
              <a:gd name="connsiteY122" fmla="*/ 7362529 h 10699012"/>
              <a:gd name="connsiteX123" fmla="*/ 7935759 w 12327135"/>
              <a:gd name="connsiteY123" fmla="*/ 7350597 h 10699012"/>
              <a:gd name="connsiteX124" fmla="*/ 7907442 w 12327135"/>
              <a:gd name="connsiteY124" fmla="*/ 7311403 h 10699012"/>
              <a:gd name="connsiteX125" fmla="*/ 7821019 w 12327135"/>
              <a:gd name="connsiteY125" fmla="*/ 7179380 h 10699012"/>
              <a:gd name="connsiteX126" fmla="*/ 7685338 w 12327135"/>
              <a:gd name="connsiteY126" fmla="*/ 6921823 h 10699012"/>
              <a:gd name="connsiteX127" fmla="*/ 7680914 w 12327135"/>
              <a:gd name="connsiteY127" fmla="*/ 6910919 h 10699012"/>
              <a:gd name="connsiteX128" fmla="*/ 7646993 w 12327135"/>
              <a:gd name="connsiteY128" fmla="*/ 6820154 h 10699012"/>
              <a:gd name="connsiteX129" fmla="*/ 7592425 w 12327135"/>
              <a:gd name="connsiteY129" fmla="*/ 6647467 h 10699012"/>
              <a:gd name="connsiteX130" fmla="*/ 7520160 w 12327135"/>
              <a:gd name="connsiteY130" fmla="*/ 6311667 h 10699012"/>
              <a:gd name="connsiteX131" fmla="*/ 7522961 w 12327135"/>
              <a:gd name="connsiteY131" fmla="*/ 5549598 h 10699012"/>
              <a:gd name="connsiteX132" fmla="*/ 7545084 w 12327135"/>
              <a:gd name="connsiteY132" fmla="*/ 5418462 h 10699012"/>
              <a:gd name="connsiteX133" fmla="*/ 947550 w 12327135"/>
              <a:gd name="connsiteY133" fmla="*/ 9474133 h 10699012"/>
              <a:gd name="connsiteX134" fmla="*/ 970263 w 12327135"/>
              <a:gd name="connsiteY134" fmla="*/ 9412837 h 10699012"/>
              <a:gd name="connsiteX135" fmla="*/ 969083 w 12327135"/>
              <a:gd name="connsiteY135" fmla="*/ 9412100 h 10699012"/>
              <a:gd name="connsiteX136" fmla="*/ 969525 w 12327135"/>
              <a:gd name="connsiteY136" fmla="*/ 9411363 h 10699012"/>
              <a:gd name="connsiteX137" fmla="*/ 977195 w 12327135"/>
              <a:gd name="connsiteY137" fmla="*/ 9394860 h 10699012"/>
              <a:gd name="connsiteX138" fmla="*/ 982062 w 12327135"/>
              <a:gd name="connsiteY138" fmla="*/ 9382337 h 10699012"/>
              <a:gd name="connsiteX139" fmla="*/ 987371 w 12327135"/>
              <a:gd name="connsiteY139" fmla="*/ 9370696 h 10699012"/>
              <a:gd name="connsiteX140" fmla="*/ 987959 w 12327135"/>
              <a:gd name="connsiteY140" fmla="*/ 9369370 h 10699012"/>
              <a:gd name="connsiteX141" fmla="*/ 989287 w 12327135"/>
              <a:gd name="connsiteY141" fmla="*/ 9366571 h 10699012"/>
              <a:gd name="connsiteX142" fmla="*/ 989287 w 12327135"/>
              <a:gd name="connsiteY142" fmla="*/ 9366423 h 10699012"/>
              <a:gd name="connsiteX143" fmla="*/ 1081463 w 12327135"/>
              <a:gd name="connsiteY143" fmla="*/ 9181799 h 10699012"/>
              <a:gd name="connsiteX144" fmla="*/ 1297079 w 12327135"/>
              <a:gd name="connsiteY144" fmla="*/ 8834213 h 10699012"/>
              <a:gd name="connsiteX145" fmla="*/ 1413737 w 12327135"/>
              <a:gd name="connsiteY145" fmla="*/ 8673165 h 10699012"/>
              <a:gd name="connsiteX146" fmla="*/ 1417128 w 12327135"/>
              <a:gd name="connsiteY146" fmla="*/ 8668891 h 10699012"/>
              <a:gd name="connsiteX147" fmla="*/ 1423765 w 12327135"/>
              <a:gd name="connsiteY147" fmla="*/ 8659903 h 10699012"/>
              <a:gd name="connsiteX148" fmla="*/ 1436448 w 12327135"/>
              <a:gd name="connsiteY148" fmla="*/ 8643992 h 10699012"/>
              <a:gd name="connsiteX149" fmla="*/ 1442790 w 12327135"/>
              <a:gd name="connsiteY149" fmla="*/ 8635002 h 10699012"/>
              <a:gd name="connsiteX150" fmla="*/ 1443380 w 12327135"/>
              <a:gd name="connsiteY150" fmla="*/ 8635297 h 10699012"/>
              <a:gd name="connsiteX151" fmla="*/ 1501045 w 12327135"/>
              <a:gd name="connsiteY151" fmla="*/ 8563393 h 10699012"/>
              <a:gd name="connsiteX152" fmla="*/ 2583108 w 12327135"/>
              <a:gd name="connsiteY152" fmla="*/ 7447255 h 10699012"/>
              <a:gd name="connsiteX153" fmla="*/ 2878953 w 12327135"/>
              <a:gd name="connsiteY153" fmla="*/ 7200010 h 10699012"/>
              <a:gd name="connsiteX154" fmla="*/ 2945172 w 12327135"/>
              <a:gd name="connsiteY154" fmla="*/ 7147555 h 10699012"/>
              <a:gd name="connsiteX155" fmla="*/ 2959478 w 12327135"/>
              <a:gd name="connsiteY155" fmla="*/ 7136062 h 10699012"/>
              <a:gd name="connsiteX156" fmla="*/ 2975259 w 12327135"/>
              <a:gd name="connsiteY156" fmla="*/ 7124126 h 10699012"/>
              <a:gd name="connsiteX157" fmla="*/ 2987647 w 12327135"/>
              <a:gd name="connsiteY157" fmla="*/ 7114255 h 10699012"/>
              <a:gd name="connsiteX158" fmla="*/ 2988089 w 12327135"/>
              <a:gd name="connsiteY158" fmla="*/ 7113813 h 10699012"/>
              <a:gd name="connsiteX159" fmla="*/ 2988384 w 12327135"/>
              <a:gd name="connsiteY159" fmla="*/ 7113665 h 10699012"/>
              <a:gd name="connsiteX160" fmla="*/ 2988679 w 12327135"/>
              <a:gd name="connsiteY160" fmla="*/ 7113960 h 10699012"/>
              <a:gd name="connsiteX161" fmla="*/ 3127900 w 12327135"/>
              <a:gd name="connsiteY161" fmla="*/ 7010084 h 10699012"/>
              <a:gd name="connsiteX162" fmla="*/ 3768555 w 12327135"/>
              <a:gd name="connsiteY162" fmla="*/ 6580868 h 10699012"/>
              <a:gd name="connsiteX163" fmla="*/ 4452421 w 12327135"/>
              <a:gd name="connsiteY163" fmla="*/ 6200128 h 10699012"/>
              <a:gd name="connsiteX164" fmla="*/ 4800328 w 12327135"/>
              <a:gd name="connsiteY164" fmla="*/ 6033773 h 10699012"/>
              <a:gd name="connsiteX165" fmla="*/ 4956657 w 12327135"/>
              <a:gd name="connsiteY165" fmla="*/ 5964818 h 10699012"/>
              <a:gd name="connsiteX166" fmla="*/ 4978632 w 12327135"/>
              <a:gd name="connsiteY166" fmla="*/ 5955388 h 10699012"/>
              <a:gd name="connsiteX167" fmla="*/ 4987775 w 12327135"/>
              <a:gd name="connsiteY167" fmla="*/ 5951557 h 10699012"/>
              <a:gd name="connsiteX168" fmla="*/ 5012257 w 12327135"/>
              <a:gd name="connsiteY168" fmla="*/ 5941094 h 10699012"/>
              <a:gd name="connsiteX169" fmla="*/ 5014175 w 12327135"/>
              <a:gd name="connsiteY169" fmla="*/ 5940211 h 10699012"/>
              <a:gd name="connsiteX170" fmla="*/ 5014470 w 12327135"/>
              <a:gd name="connsiteY170" fmla="*/ 5940800 h 10699012"/>
              <a:gd name="connsiteX171" fmla="*/ 5087030 w 12327135"/>
              <a:gd name="connsiteY171" fmla="*/ 5911331 h 10699012"/>
              <a:gd name="connsiteX172" fmla="*/ 6707101 w 12327135"/>
              <a:gd name="connsiteY172" fmla="*/ 5435703 h 10699012"/>
              <a:gd name="connsiteX173" fmla="*/ 6736746 w 12327135"/>
              <a:gd name="connsiteY173" fmla="*/ 5430694 h 10699012"/>
              <a:gd name="connsiteX174" fmla="*/ 6732762 w 12327135"/>
              <a:gd name="connsiteY174" fmla="*/ 5460456 h 10699012"/>
              <a:gd name="connsiteX175" fmla="*/ 6866233 w 12327135"/>
              <a:gd name="connsiteY175" fmla="*/ 6995053 h 10699012"/>
              <a:gd name="connsiteX176" fmla="*/ 7795948 w 12327135"/>
              <a:gd name="connsiteY176" fmla="*/ 8331767 h 10699012"/>
              <a:gd name="connsiteX177" fmla="*/ 9336086 w 12327135"/>
              <a:gd name="connsiteY177" fmla="*/ 8934702 h 10699012"/>
              <a:gd name="connsiteX178" fmla="*/ 10224952 w 12327135"/>
              <a:gd name="connsiteY178" fmla="*/ 8775571 h 10699012"/>
              <a:gd name="connsiteX179" fmla="*/ 10749835 w 12327135"/>
              <a:gd name="connsiteY179" fmla="*/ 7937178 h 10699012"/>
              <a:gd name="connsiteX180" fmla="*/ 10586573 w 12327135"/>
              <a:gd name="connsiteY180" fmla="*/ 7148439 h 10699012"/>
              <a:gd name="connsiteX181" fmla="*/ 10216397 w 12327135"/>
              <a:gd name="connsiteY181" fmla="*/ 6399632 h 10699012"/>
              <a:gd name="connsiteX182" fmla="*/ 9107050 w 12327135"/>
              <a:gd name="connsiteY182" fmla="*/ 5182563 h 10699012"/>
              <a:gd name="connsiteX183" fmla="*/ 7808632 w 12327135"/>
              <a:gd name="connsiteY183" fmla="*/ 4636798 h 10699012"/>
              <a:gd name="connsiteX184" fmla="*/ 7780316 w 12327135"/>
              <a:gd name="connsiteY184" fmla="*/ 4631934 h 10699012"/>
              <a:gd name="connsiteX185" fmla="*/ 7792262 w 12327135"/>
              <a:gd name="connsiteY185" fmla="*/ 4605855 h 10699012"/>
              <a:gd name="connsiteX186" fmla="*/ 7855974 w 12327135"/>
              <a:gd name="connsiteY186" fmla="*/ 4471475 h 10699012"/>
              <a:gd name="connsiteX187" fmla="*/ 8057726 w 12327135"/>
              <a:gd name="connsiteY187" fmla="*/ 4111956 h 10699012"/>
              <a:gd name="connsiteX188" fmla="*/ 8288682 w 12327135"/>
              <a:gd name="connsiteY188" fmla="*/ 3772767 h 10699012"/>
              <a:gd name="connsiteX189" fmla="*/ 8309180 w 12327135"/>
              <a:gd name="connsiteY189" fmla="*/ 3745656 h 10699012"/>
              <a:gd name="connsiteX190" fmla="*/ 8333073 w 12327135"/>
              <a:gd name="connsiteY190" fmla="*/ 3714566 h 10699012"/>
              <a:gd name="connsiteX191" fmla="*/ 8355785 w 12327135"/>
              <a:gd name="connsiteY191" fmla="*/ 3685833 h 10699012"/>
              <a:gd name="connsiteX192" fmla="*/ 8495155 w 12327135"/>
              <a:gd name="connsiteY192" fmla="*/ 3519040 h 10699012"/>
              <a:gd name="connsiteX193" fmla="*/ 9072540 w 12327135"/>
              <a:gd name="connsiteY193" fmla="*/ 2931720 h 10699012"/>
              <a:gd name="connsiteX194" fmla="*/ 9394636 w 12327135"/>
              <a:gd name="connsiteY194" fmla="*/ 2653535 h 10699012"/>
              <a:gd name="connsiteX195" fmla="*/ 9546099 w 12327135"/>
              <a:gd name="connsiteY195" fmla="*/ 2531386 h 10699012"/>
              <a:gd name="connsiteX196" fmla="*/ 9568222 w 12327135"/>
              <a:gd name="connsiteY196" fmla="*/ 2513704 h 10699012"/>
              <a:gd name="connsiteX197" fmla="*/ 9607156 w 12327135"/>
              <a:gd name="connsiteY197" fmla="*/ 2483498 h 10699012"/>
              <a:gd name="connsiteX198" fmla="*/ 9653317 w 12327135"/>
              <a:gd name="connsiteY198" fmla="*/ 2448432 h 10699012"/>
              <a:gd name="connsiteX199" fmla="*/ 10349424 w 12327135"/>
              <a:gd name="connsiteY199" fmla="*/ 1957035 h 10699012"/>
              <a:gd name="connsiteX200" fmla="*/ 11862868 w 12327135"/>
              <a:gd name="connsiteY200" fmla="*/ 1102141 h 10699012"/>
              <a:gd name="connsiteX201" fmla="*/ 12083646 w 12327135"/>
              <a:gd name="connsiteY201" fmla="*/ 1001209 h 10699012"/>
              <a:gd name="connsiteX202" fmla="*/ 12200746 w 12327135"/>
              <a:gd name="connsiteY202" fmla="*/ 950081 h 10699012"/>
              <a:gd name="connsiteX203" fmla="*/ 12229063 w 12327135"/>
              <a:gd name="connsiteY203" fmla="*/ 937702 h 10699012"/>
              <a:gd name="connsiteX204" fmla="*/ 12326398 w 12327135"/>
              <a:gd name="connsiteY204" fmla="*/ 898068 h 10699012"/>
              <a:gd name="connsiteX205" fmla="*/ 12326398 w 12327135"/>
              <a:gd name="connsiteY205" fmla="*/ 945806 h 10699012"/>
              <a:gd name="connsiteX206" fmla="*/ 12245874 w 12327135"/>
              <a:gd name="connsiteY206" fmla="*/ 978518 h 10699012"/>
              <a:gd name="connsiteX207" fmla="*/ 12217411 w 12327135"/>
              <a:gd name="connsiteY207" fmla="*/ 990451 h 10699012"/>
              <a:gd name="connsiteX208" fmla="*/ 12100902 w 12327135"/>
              <a:gd name="connsiteY208" fmla="*/ 1041287 h 10699012"/>
              <a:gd name="connsiteX209" fmla="*/ 11881008 w 12327135"/>
              <a:gd name="connsiteY209" fmla="*/ 1141776 h 10699012"/>
              <a:gd name="connsiteX210" fmla="*/ 10373169 w 12327135"/>
              <a:gd name="connsiteY210" fmla="*/ 1993577 h 10699012"/>
              <a:gd name="connsiteX211" fmla="*/ 9679421 w 12327135"/>
              <a:gd name="connsiteY211" fmla="*/ 2483351 h 10699012"/>
              <a:gd name="connsiteX212" fmla="*/ 9633408 w 12327135"/>
              <a:gd name="connsiteY212" fmla="*/ 2518420 h 10699012"/>
              <a:gd name="connsiteX213" fmla="*/ 9595357 w 12327135"/>
              <a:gd name="connsiteY213" fmla="*/ 2547890 h 10699012"/>
              <a:gd name="connsiteX214" fmla="*/ 9572939 w 12327135"/>
              <a:gd name="connsiteY214" fmla="*/ 2565864 h 10699012"/>
              <a:gd name="connsiteX215" fmla="*/ 9422216 w 12327135"/>
              <a:gd name="connsiteY215" fmla="*/ 2687572 h 10699012"/>
              <a:gd name="connsiteX216" fmla="*/ 9101742 w 12327135"/>
              <a:gd name="connsiteY216" fmla="*/ 2964285 h 10699012"/>
              <a:gd name="connsiteX217" fmla="*/ 8528042 w 12327135"/>
              <a:gd name="connsiteY217" fmla="*/ 3547770 h 10699012"/>
              <a:gd name="connsiteX218" fmla="*/ 8389705 w 12327135"/>
              <a:gd name="connsiteY218" fmla="*/ 3713239 h 10699012"/>
              <a:gd name="connsiteX219" fmla="*/ 8367288 w 12327135"/>
              <a:gd name="connsiteY219" fmla="*/ 3741677 h 10699012"/>
              <a:gd name="connsiteX220" fmla="*/ 8343986 w 12327135"/>
              <a:gd name="connsiteY220" fmla="*/ 3772031 h 10699012"/>
              <a:gd name="connsiteX221" fmla="*/ 8323782 w 12327135"/>
              <a:gd name="connsiteY221" fmla="*/ 3798700 h 10699012"/>
              <a:gd name="connsiteX222" fmla="*/ 8094892 w 12327135"/>
              <a:gd name="connsiteY222" fmla="*/ 4134940 h 10699012"/>
              <a:gd name="connsiteX223" fmla="*/ 7895056 w 12327135"/>
              <a:gd name="connsiteY223" fmla="*/ 4490778 h 10699012"/>
              <a:gd name="connsiteX224" fmla="*/ 7844027 w 12327135"/>
              <a:gd name="connsiteY224" fmla="*/ 4597752 h 10699012"/>
              <a:gd name="connsiteX225" fmla="*/ 9133006 w 12327135"/>
              <a:gd name="connsiteY225" fmla="*/ 5146612 h 10699012"/>
              <a:gd name="connsiteX226" fmla="*/ 10253857 w 12327135"/>
              <a:gd name="connsiteY226" fmla="*/ 6376204 h 10699012"/>
              <a:gd name="connsiteX227" fmla="*/ 10627279 w 12327135"/>
              <a:gd name="connsiteY227" fmla="*/ 7131348 h 10699012"/>
              <a:gd name="connsiteX228" fmla="*/ 10793783 w 12327135"/>
              <a:gd name="connsiteY228" fmla="*/ 7939535 h 10699012"/>
              <a:gd name="connsiteX229" fmla="*/ 10243091 w 12327135"/>
              <a:gd name="connsiteY229" fmla="*/ 8815498 h 10699012"/>
              <a:gd name="connsiteX230" fmla="*/ 9333727 w 12327135"/>
              <a:gd name="connsiteY230" fmla="*/ 8978463 h 10699012"/>
              <a:gd name="connsiteX231" fmla="*/ 7768518 w 12327135"/>
              <a:gd name="connsiteY231" fmla="*/ 8366245 h 10699012"/>
              <a:gd name="connsiteX232" fmla="*/ 6824052 w 12327135"/>
              <a:gd name="connsiteY232" fmla="*/ 7008757 h 10699012"/>
              <a:gd name="connsiteX233" fmla="*/ 6684832 w 12327135"/>
              <a:gd name="connsiteY233" fmla="*/ 5484031 h 10699012"/>
              <a:gd name="connsiteX234" fmla="*/ 5103252 w 12327135"/>
              <a:gd name="connsiteY234" fmla="*/ 5951998 h 10699012"/>
              <a:gd name="connsiteX235" fmla="*/ 5016534 w 12327135"/>
              <a:gd name="connsiteY235" fmla="*/ 5987213 h 10699012"/>
              <a:gd name="connsiteX236" fmla="*/ 5011224 w 12327135"/>
              <a:gd name="connsiteY236" fmla="*/ 5989424 h 10699012"/>
              <a:gd name="connsiteX237" fmla="*/ 4974502 w 12327135"/>
              <a:gd name="connsiteY237" fmla="*/ 6005484 h 10699012"/>
              <a:gd name="connsiteX238" fmla="*/ 4964179 w 12327135"/>
              <a:gd name="connsiteY238" fmla="*/ 6009463 h 10699012"/>
              <a:gd name="connsiteX239" fmla="*/ 4818468 w 12327135"/>
              <a:gd name="connsiteY239" fmla="*/ 6074000 h 10699012"/>
              <a:gd name="connsiteX240" fmla="*/ 4472184 w 12327135"/>
              <a:gd name="connsiteY240" fmla="*/ 6239615 h 10699012"/>
              <a:gd name="connsiteX241" fmla="*/ 3791415 w 12327135"/>
              <a:gd name="connsiteY241" fmla="*/ 6618587 h 10699012"/>
              <a:gd name="connsiteX242" fmla="*/ 3153857 w 12327135"/>
              <a:gd name="connsiteY242" fmla="*/ 7045740 h 10699012"/>
              <a:gd name="connsiteX243" fmla="*/ 3009179 w 12327135"/>
              <a:gd name="connsiteY243" fmla="*/ 7153744 h 10699012"/>
              <a:gd name="connsiteX244" fmla="*/ 2971423 w 12327135"/>
              <a:gd name="connsiteY244" fmla="*/ 7184538 h 10699012"/>
              <a:gd name="connsiteX245" fmla="*/ 2956970 w 12327135"/>
              <a:gd name="connsiteY245" fmla="*/ 7194263 h 10699012"/>
              <a:gd name="connsiteX246" fmla="*/ 2906385 w 12327135"/>
              <a:gd name="connsiteY246" fmla="*/ 7234489 h 10699012"/>
              <a:gd name="connsiteX247" fmla="*/ 2612014 w 12327135"/>
              <a:gd name="connsiteY247" fmla="*/ 7480554 h 10699012"/>
              <a:gd name="connsiteX248" fmla="*/ 1535260 w 12327135"/>
              <a:gd name="connsiteY248" fmla="*/ 8591241 h 10699012"/>
              <a:gd name="connsiteX249" fmla="*/ 1475383 w 12327135"/>
              <a:gd name="connsiteY249" fmla="*/ 8666094 h 10699012"/>
              <a:gd name="connsiteX250" fmla="*/ 1474351 w 12327135"/>
              <a:gd name="connsiteY250" fmla="*/ 8667418 h 10699012"/>
              <a:gd name="connsiteX251" fmla="*/ 1432466 w 12327135"/>
              <a:gd name="connsiteY251" fmla="*/ 8722083 h 10699012"/>
              <a:gd name="connsiteX252" fmla="*/ 1333359 w 12327135"/>
              <a:gd name="connsiteY252" fmla="*/ 8859557 h 10699012"/>
              <a:gd name="connsiteX253" fmla="*/ 1120250 w 12327135"/>
              <a:gd name="connsiteY253" fmla="*/ 9203018 h 10699012"/>
              <a:gd name="connsiteX254" fmla="*/ 1040610 w 12327135"/>
              <a:gd name="connsiteY254" fmla="*/ 9360824 h 10699012"/>
              <a:gd name="connsiteX255" fmla="*/ 1013916 w 12327135"/>
              <a:gd name="connsiteY255" fmla="*/ 9422267 h 10699012"/>
              <a:gd name="connsiteX256" fmla="*/ 989140 w 12327135"/>
              <a:gd name="connsiteY256" fmla="*/ 9488719 h 10699012"/>
              <a:gd name="connsiteX257" fmla="*/ 897407 w 12327135"/>
              <a:gd name="connsiteY257" fmla="*/ 9844705 h 10699012"/>
              <a:gd name="connsiteX258" fmla="*/ 907583 w 12327135"/>
              <a:gd name="connsiteY258" fmla="*/ 10451176 h 10699012"/>
              <a:gd name="connsiteX259" fmla="*/ 950058 w 12327135"/>
              <a:gd name="connsiteY259" fmla="*/ 10698863 h 10699012"/>
              <a:gd name="connsiteX260" fmla="*/ 905077 w 12327135"/>
              <a:gd name="connsiteY260" fmla="*/ 10698863 h 10699012"/>
              <a:gd name="connsiteX261" fmla="*/ 863782 w 12327135"/>
              <a:gd name="connsiteY261" fmla="*/ 10456923 h 10699012"/>
              <a:gd name="connsiteX262" fmla="*/ 853607 w 12327135"/>
              <a:gd name="connsiteY262" fmla="*/ 9838810 h 10699012"/>
              <a:gd name="connsiteX263" fmla="*/ 947550 w 12327135"/>
              <a:gd name="connsiteY263" fmla="*/ 9474133 h 10699012"/>
              <a:gd name="connsiteX264" fmla="*/ 101216 w 12327135"/>
              <a:gd name="connsiteY264" fmla="*/ 9379942 h 10699012"/>
              <a:gd name="connsiteX265" fmla="*/ 294213 w 12327135"/>
              <a:gd name="connsiteY265" fmla="*/ 8878859 h 10699012"/>
              <a:gd name="connsiteX266" fmla="*/ 814818 w 12327135"/>
              <a:gd name="connsiteY266" fmla="*/ 8085848 h 10699012"/>
              <a:gd name="connsiteX267" fmla="*/ 1348844 w 12327135"/>
              <a:gd name="connsiteY267" fmla="*/ 7468032 h 10699012"/>
              <a:gd name="connsiteX268" fmla="*/ 4028858 w 12327135"/>
              <a:gd name="connsiteY268" fmla="*/ 5475193 h 10699012"/>
              <a:gd name="connsiteX269" fmla="*/ 5613682 w 12327135"/>
              <a:gd name="connsiteY269" fmla="*/ 4838514 h 10699012"/>
              <a:gd name="connsiteX270" fmla="*/ 6909001 w 12327135"/>
              <a:gd name="connsiteY270" fmla="*/ 4562391 h 10699012"/>
              <a:gd name="connsiteX271" fmla="*/ 7430641 w 12327135"/>
              <a:gd name="connsiteY271" fmla="*/ 3535984 h 10699012"/>
              <a:gd name="connsiteX272" fmla="*/ 10075406 w 12327135"/>
              <a:gd name="connsiteY272" fmla="*/ 1134115 h 10699012"/>
              <a:gd name="connsiteX273" fmla="*/ 12327135 w 12327135"/>
              <a:gd name="connsiteY273" fmla="*/ 0 h 10699012"/>
              <a:gd name="connsiteX274" fmla="*/ 12327135 w 12327135"/>
              <a:gd name="connsiteY274" fmla="*/ 47151 h 10699012"/>
              <a:gd name="connsiteX275" fmla="*/ 10099150 w 12327135"/>
              <a:gd name="connsiteY275" fmla="*/ 1171540 h 10699012"/>
              <a:gd name="connsiteX276" fmla="*/ 7467216 w 12327135"/>
              <a:gd name="connsiteY276" fmla="*/ 3560887 h 10699012"/>
              <a:gd name="connsiteX277" fmla="*/ 6945724 w 12327135"/>
              <a:gd name="connsiteY277" fmla="*/ 4590826 h 10699012"/>
              <a:gd name="connsiteX278" fmla="*/ 6941005 w 12327135"/>
              <a:gd name="connsiteY278" fmla="*/ 4604236 h 10699012"/>
              <a:gd name="connsiteX279" fmla="*/ 6926847 w 12327135"/>
              <a:gd name="connsiteY279" fmla="*/ 4605414 h 10699012"/>
              <a:gd name="connsiteX280" fmla="*/ 5626366 w 12327135"/>
              <a:gd name="connsiteY280" fmla="*/ 4880950 h 10699012"/>
              <a:gd name="connsiteX281" fmla="*/ 4048620 w 12327135"/>
              <a:gd name="connsiteY281" fmla="*/ 5514828 h 10699012"/>
              <a:gd name="connsiteX282" fmla="*/ 1380848 w 12327135"/>
              <a:gd name="connsiteY282" fmla="*/ 7498532 h 10699012"/>
              <a:gd name="connsiteX283" fmla="*/ 849477 w 12327135"/>
              <a:gd name="connsiteY283" fmla="*/ 8113108 h 10699012"/>
              <a:gd name="connsiteX284" fmla="*/ 333885 w 12327135"/>
              <a:gd name="connsiteY284" fmla="*/ 8898163 h 10699012"/>
              <a:gd name="connsiteX285" fmla="*/ 52640 w 12327135"/>
              <a:gd name="connsiteY285" fmla="*/ 9891118 h 10699012"/>
              <a:gd name="connsiteX286" fmla="*/ 99980 w 12327135"/>
              <a:gd name="connsiteY286" fmla="*/ 10699012 h 10699012"/>
              <a:gd name="connsiteX287" fmla="*/ 55146 w 12327135"/>
              <a:gd name="connsiteY287" fmla="*/ 10699012 h 10699012"/>
              <a:gd name="connsiteX288" fmla="*/ 8542 w 12327135"/>
              <a:gd name="connsiteY288" fmla="*/ 9887435 h 10699012"/>
              <a:gd name="connsiteX289" fmla="*/ 101216 w 12327135"/>
              <a:gd name="connsiteY289" fmla="*/ 9379942 h 10699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12327135" h="10699012">
                <a:moveTo>
                  <a:pt x="7585051" y="5446457"/>
                </a:moveTo>
                <a:cubicBezTo>
                  <a:pt x="7578563" y="5482262"/>
                  <a:pt x="7572516" y="5518952"/>
                  <a:pt x="7566911" y="5555347"/>
                </a:cubicBezTo>
                <a:cubicBezTo>
                  <a:pt x="7537711" y="5810252"/>
                  <a:pt x="7536825" y="6062950"/>
                  <a:pt x="7564110" y="6305626"/>
                </a:cubicBezTo>
                <a:cubicBezTo>
                  <a:pt x="7582102" y="6419819"/>
                  <a:pt x="7605993" y="6531063"/>
                  <a:pt x="7635195" y="6635382"/>
                </a:cubicBezTo>
                <a:cubicBezTo>
                  <a:pt x="7651269" y="6692700"/>
                  <a:pt x="7669410" y="6749870"/>
                  <a:pt x="7688877" y="6805273"/>
                </a:cubicBezTo>
                <a:cubicBezTo>
                  <a:pt x="7699349" y="6835035"/>
                  <a:pt x="7710557" y="6865096"/>
                  <a:pt x="7722209" y="6894563"/>
                </a:cubicBezTo>
                <a:lnTo>
                  <a:pt x="7725895" y="6903847"/>
                </a:lnTo>
                <a:cubicBezTo>
                  <a:pt x="7761290" y="6978846"/>
                  <a:pt x="7805239" y="7068430"/>
                  <a:pt x="7858775" y="7156248"/>
                </a:cubicBezTo>
                <a:cubicBezTo>
                  <a:pt x="7885174" y="7199716"/>
                  <a:pt x="7913785" y="7243329"/>
                  <a:pt x="7943577" y="7285765"/>
                </a:cubicBezTo>
                <a:cubicBezTo>
                  <a:pt x="7952573" y="7298730"/>
                  <a:pt x="7962011" y="7311550"/>
                  <a:pt x="7971302" y="7324369"/>
                </a:cubicBezTo>
                <a:lnTo>
                  <a:pt x="7979413" y="7335418"/>
                </a:lnTo>
                <a:cubicBezTo>
                  <a:pt x="8038848" y="7408797"/>
                  <a:pt x="8104034" y="7480406"/>
                  <a:pt x="8172318" y="7547301"/>
                </a:cubicBezTo>
                <a:cubicBezTo>
                  <a:pt x="8209336" y="7583548"/>
                  <a:pt x="8247827" y="7618912"/>
                  <a:pt x="8286616" y="7652507"/>
                </a:cubicBezTo>
                <a:cubicBezTo>
                  <a:pt x="8302249" y="7666063"/>
                  <a:pt x="8318177" y="7679469"/>
                  <a:pt x="8334103" y="7692584"/>
                </a:cubicBezTo>
                <a:cubicBezTo>
                  <a:pt x="8336906" y="7694942"/>
                  <a:pt x="8342068" y="7698919"/>
                  <a:pt x="8347672" y="7703488"/>
                </a:cubicBezTo>
                <a:lnTo>
                  <a:pt x="8358143" y="7711297"/>
                </a:lnTo>
                <a:cubicBezTo>
                  <a:pt x="8369795" y="7719990"/>
                  <a:pt x="8382477" y="7729421"/>
                  <a:pt x="8388377" y="7733546"/>
                </a:cubicBezTo>
                <a:cubicBezTo>
                  <a:pt x="8408582" y="7747837"/>
                  <a:pt x="8428639" y="7761690"/>
                  <a:pt x="8447811" y="7774509"/>
                </a:cubicBezTo>
                <a:cubicBezTo>
                  <a:pt x="8484829" y="7799261"/>
                  <a:pt x="8523027" y="7823132"/>
                  <a:pt x="8561076" y="7845675"/>
                </a:cubicBezTo>
                <a:cubicBezTo>
                  <a:pt x="8605616" y="7872049"/>
                  <a:pt x="8651040" y="7896951"/>
                  <a:pt x="8695873" y="7919642"/>
                </a:cubicBezTo>
                <a:cubicBezTo>
                  <a:pt x="8710621" y="7927156"/>
                  <a:pt x="8726992" y="7933935"/>
                  <a:pt x="8744395" y="7941008"/>
                </a:cubicBezTo>
                <a:cubicBezTo>
                  <a:pt x="8769614" y="7951322"/>
                  <a:pt x="8795718" y="7961930"/>
                  <a:pt x="8818577" y="7975929"/>
                </a:cubicBezTo>
                <a:cubicBezTo>
                  <a:pt x="8837898" y="7983295"/>
                  <a:pt x="8857070" y="7990368"/>
                  <a:pt x="8876537" y="7997145"/>
                </a:cubicBezTo>
                <a:cubicBezTo>
                  <a:pt x="8920781" y="8012617"/>
                  <a:pt x="8966352" y="8026761"/>
                  <a:pt x="9011778" y="8039285"/>
                </a:cubicBezTo>
                <a:cubicBezTo>
                  <a:pt x="9080060" y="8058146"/>
                  <a:pt x="9152474" y="8073913"/>
                  <a:pt x="9226656" y="8086141"/>
                </a:cubicBezTo>
                <a:cubicBezTo>
                  <a:pt x="9355701" y="8099256"/>
                  <a:pt x="9486811" y="8099403"/>
                  <a:pt x="9614823" y="8086732"/>
                </a:cubicBezTo>
                <a:cubicBezTo>
                  <a:pt x="9667917" y="8077742"/>
                  <a:pt x="9716586" y="8067430"/>
                  <a:pt x="9762452" y="8055347"/>
                </a:cubicBezTo>
                <a:cubicBezTo>
                  <a:pt x="9783837" y="8049748"/>
                  <a:pt x="9801091" y="8044738"/>
                  <a:pt x="9817167" y="8039581"/>
                </a:cubicBezTo>
                <a:cubicBezTo>
                  <a:pt x="9820411" y="8038549"/>
                  <a:pt x="9828376" y="8035454"/>
                  <a:pt x="9836634" y="8032360"/>
                </a:cubicBezTo>
                <a:lnTo>
                  <a:pt x="9843419" y="8029857"/>
                </a:lnTo>
                <a:cubicBezTo>
                  <a:pt x="9851530" y="8025583"/>
                  <a:pt x="9859495" y="8020720"/>
                  <a:pt x="9867310" y="8016006"/>
                </a:cubicBezTo>
                <a:cubicBezTo>
                  <a:pt x="9870849" y="8013943"/>
                  <a:pt x="9874242" y="8011881"/>
                  <a:pt x="9877634" y="8009818"/>
                </a:cubicBezTo>
                <a:cubicBezTo>
                  <a:pt x="9881910" y="8005544"/>
                  <a:pt x="9886188" y="8001124"/>
                  <a:pt x="9890465" y="7996851"/>
                </a:cubicBezTo>
                <a:cubicBezTo>
                  <a:pt x="9892971" y="7992137"/>
                  <a:pt x="9895332" y="7987716"/>
                  <a:pt x="9897250" y="7984032"/>
                </a:cubicBezTo>
                <a:lnTo>
                  <a:pt x="9897986" y="7981526"/>
                </a:lnTo>
                <a:cubicBezTo>
                  <a:pt x="9898724" y="7978285"/>
                  <a:pt x="9899461" y="7975782"/>
                  <a:pt x="9899756" y="7974601"/>
                </a:cubicBezTo>
                <a:cubicBezTo>
                  <a:pt x="9902853" y="7963698"/>
                  <a:pt x="9905951" y="7951616"/>
                  <a:pt x="9908900" y="7937766"/>
                </a:cubicBezTo>
                <a:cubicBezTo>
                  <a:pt x="9911555" y="7891057"/>
                  <a:pt x="9910818" y="7843464"/>
                  <a:pt x="9906540" y="7792334"/>
                </a:cubicBezTo>
                <a:cubicBezTo>
                  <a:pt x="9885894" y="7679175"/>
                  <a:pt x="9850940" y="7560857"/>
                  <a:pt x="9799912" y="7430457"/>
                </a:cubicBezTo>
                <a:lnTo>
                  <a:pt x="9791358" y="7408503"/>
                </a:lnTo>
                <a:cubicBezTo>
                  <a:pt x="9787967" y="7399810"/>
                  <a:pt x="9784573" y="7390969"/>
                  <a:pt x="9781035" y="7382127"/>
                </a:cubicBezTo>
                <a:cubicBezTo>
                  <a:pt x="9779559" y="7379034"/>
                  <a:pt x="9776906" y="7373139"/>
                  <a:pt x="9772922" y="7364004"/>
                </a:cubicBezTo>
                <a:cubicBezTo>
                  <a:pt x="9765844" y="7347797"/>
                  <a:pt x="9758617" y="7331587"/>
                  <a:pt x="9751244" y="7315380"/>
                </a:cubicBezTo>
                <a:cubicBezTo>
                  <a:pt x="9722043" y="7250992"/>
                  <a:pt x="9690923" y="7186159"/>
                  <a:pt x="9658478" y="7122653"/>
                </a:cubicBezTo>
                <a:cubicBezTo>
                  <a:pt x="9600076" y="7008313"/>
                  <a:pt x="9536069" y="6895299"/>
                  <a:pt x="9468081" y="6786854"/>
                </a:cubicBezTo>
                <a:cubicBezTo>
                  <a:pt x="9450237" y="6758417"/>
                  <a:pt x="9345230" y="6599579"/>
                  <a:pt x="9288303" y="6519276"/>
                </a:cubicBezTo>
                <a:cubicBezTo>
                  <a:pt x="9287122" y="6518244"/>
                  <a:pt x="9286091" y="6517065"/>
                  <a:pt x="9285059" y="6516034"/>
                </a:cubicBezTo>
                <a:cubicBezTo>
                  <a:pt x="9283288" y="6514265"/>
                  <a:pt x="9281813" y="6512351"/>
                  <a:pt x="9280634" y="6510877"/>
                </a:cubicBezTo>
                <a:cubicBezTo>
                  <a:pt x="9276799" y="6506163"/>
                  <a:pt x="9270752" y="6498647"/>
                  <a:pt x="9261904" y="6487449"/>
                </a:cubicBezTo>
                <a:cubicBezTo>
                  <a:pt x="9253054" y="6476251"/>
                  <a:pt x="9244057" y="6465201"/>
                  <a:pt x="9235062" y="6454149"/>
                </a:cubicBezTo>
                <a:cubicBezTo>
                  <a:pt x="9217068" y="6432195"/>
                  <a:pt x="9198929" y="6410388"/>
                  <a:pt x="9180495" y="6388728"/>
                </a:cubicBezTo>
                <a:cubicBezTo>
                  <a:pt x="9138905" y="6339808"/>
                  <a:pt x="9095988" y="6291921"/>
                  <a:pt x="9052924" y="6246394"/>
                </a:cubicBezTo>
                <a:cubicBezTo>
                  <a:pt x="8964878" y="6153271"/>
                  <a:pt x="8872408" y="6065158"/>
                  <a:pt x="8778167" y="5984856"/>
                </a:cubicBezTo>
                <a:cubicBezTo>
                  <a:pt x="8753539" y="5963933"/>
                  <a:pt x="8728319" y="5943452"/>
                  <a:pt x="8702510" y="5922382"/>
                </a:cubicBezTo>
                <a:lnTo>
                  <a:pt x="8691154" y="5913836"/>
                </a:lnTo>
                <a:cubicBezTo>
                  <a:pt x="8642192" y="5877588"/>
                  <a:pt x="8593522" y="5843700"/>
                  <a:pt x="8546328" y="5812757"/>
                </a:cubicBezTo>
                <a:cubicBezTo>
                  <a:pt x="8441028" y="5743800"/>
                  <a:pt x="8331892" y="5682063"/>
                  <a:pt x="8222018" y="5629312"/>
                </a:cubicBezTo>
                <a:cubicBezTo>
                  <a:pt x="8213317" y="5625188"/>
                  <a:pt x="8202552" y="5621208"/>
                  <a:pt x="8191195" y="5616936"/>
                </a:cubicBezTo>
                <a:cubicBezTo>
                  <a:pt x="8169517" y="5608979"/>
                  <a:pt x="8147099" y="5600729"/>
                  <a:pt x="8129548" y="5588203"/>
                </a:cubicBezTo>
                <a:cubicBezTo>
                  <a:pt x="8072180" y="5566101"/>
                  <a:pt x="8013777" y="5545915"/>
                  <a:pt x="7956112" y="5528234"/>
                </a:cubicBezTo>
                <a:cubicBezTo>
                  <a:pt x="7847272" y="5494933"/>
                  <a:pt x="7731057" y="5468263"/>
                  <a:pt x="7610712" y="5449110"/>
                </a:cubicBezTo>
                <a:cubicBezTo>
                  <a:pt x="7602454" y="5448226"/>
                  <a:pt x="7593753" y="5447343"/>
                  <a:pt x="7585051" y="5446457"/>
                </a:cubicBezTo>
                <a:close/>
                <a:moveTo>
                  <a:pt x="7548770" y="5398718"/>
                </a:moveTo>
                <a:lnTo>
                  <a:pt x="7568829" y="5400634"/>
                </a:lnTo>
                <a:cubicBezTo>
                  <a:pt x="7584755" y="5402107"/>
                  <a:pt x="7600536" y="5403579"/>
                  <a:pt x="7616464" y="5405349"/>
                </a:cubicBezTo>
                <a:cubicBezTo>
                  <a:pt x="7739905" y="5424946"/>
                  <a:pt x="7858184" y="5452057"/>
                  <a:pt x="7968943" y="5485947"/>
                </a:cubicBezTo>
                <a:cubicBezTo>
                  <a:pt x="8028525" y="5504216"/>
                  <a:pt x="8088844" y="5524992"/>
                  <a:pt x="8148132" y="5547977"/>
                </a:cubicBezTo>
                <a:lnTo>
                  <a:pt x="8151081" y="5549155"/>
                </a:lnTo>
                <a:lnTo>
                  <a:pt x="8153588" y="5551073"/>
                </a:lnTo>
                <a:cubicBezTo>
                  <a:pt x="8166418" y="5560651"/>
                  <a:pt x="8186771" y="5568165"/>
                  <a:pt x="8206533" y="5575531"/>
                </a:cubicBezTo>
                <a:cubicBezTo>
                  <a:pt x="8219070" y="5580099"/>
                  <a:pt x="8230721" y="5584518"/>
                  <a:pt x="8241192" y="5589530"/>
                </a:cubicBezTo>
                <a:cubicBezTo>
                  <a:pt x="8352835" y="5643163"/>
                  <a:pt x="8463739" y="5705784"/>
                  <a:pt x="8570663" y="5775773"/>
                </a:cubicBezTo>
                <a:cubicBezTo>
                  <a:pt x="8610630" y="5801854"/>
                  <a:pt x="8651778" y="5830290"/>
                  <a:pt x="8693072" y="5860349"/>
                </a:cubicBezTo>
                <a:cubicBezTo>
                  <a:pt x="8700297" y="5863591"/>
                  <a:pt x="8709441" y="5871105"/>
                  <a:pt x="8725222" y="5883777"/>
                </a:cubicBezTo>
                <a:cubicBezTo>
                  <a:pt x="8732006" y="5888934"/>
                  <a:pt x="8737611" y="5893207"/>
                  <a:pt x="8743215" y="5897481"/>
                </a:cubicBezTo>
                <a:cubicBezTo>
                  <a:pt x="8748081" y="5901164"/>
                  <a:pt x="8752948" y="5904848"/>
                  <a:pt x="8757815" y="5908531"/>
                </a:cubicBezTo>
                <a:lnTo>
                  <a:pt x="8759733" y="5910005"/>
                </a:lnTo>
                <a:lnTo>
                  <a:pt x="8759143" y="5911626"/>
                </a:lnTo>
                <a:cubicBezTo>
                  <a:pt x="8775366" y="5924887"/>
                  <a:pt x="8791440" y="5938000"/>
                  <a:pt x="8807221" y="5951556"/>
                </a:cubicBezTo>
                <a:cubicBezTo>
                  <a:pt x="8902789" y="6032890"/>
                  <a:pt x="8996439" y="6122033"/>
                  <a:pt x="9085516" y="6216483"/>
                </a:cubicBezTo>
                <a:cubicBezTo>
                  <a:pt x="9129171" y="6262600"/>
                  <a:pt x="9172531" y="6311078"/>
                  <a:pt x="9214709" y="6360438"/>
                </a:cubicBezTo>
                <a:cubicBezTo>
                  <a:pt x="9233293" y="6382244"/>
                  <a:pt x="9251727" y="6404346"/>
                  <a:pt x="9269867" y="6426596"/>
                </a:cubicBezTo>
                <a:cubicBezTo>
                  <a:pt x="9272817" y="6430279"/>
                  <a:pt x="9275914" y="6433963"/>
                  <a:pt x="9278862" y="6437648"/>
                </a:cubicBezTo>
                <a:cubicBezTo>
                  <a:pt x="9289631" y="6444276"/>
                  <a:pt x="9310276" y="6470357"/>
                  <a:pt x="9394045" y="6594422"/>
                </a:cubicBezTo>
                <a:cubicBezTo>
                  <a:pt x="9445811" y="6671188"/>
                  <a:pt x="9497282" y="6749723"/>
                  <a:pt x="9506132" y="6763720"/>
                </a:cubicBezTo>
                <a:cubicBezTo>
                  <a:pt x="9574856" y="6873346"/>
                  <a:pt x="9639453" y="6987390"/>
                  <a:pt x="9698446" y="7102910"/>
                </a:cubicBezTo>
                <a:cubicBezTo>
                  <a:pt x="9731186" y="7166858"/>
                  <a:pt x="9762600" y="7232425"/>
                  <a:pt x="9792096" y="7297404"/>
                </a:cubicBezTo>
                <a:cubicBezTo>
                  <a:pt x="9799471" y="7313759"/>
                  <a:pt x="9806696" y="7330116"/>
                  <a:pt x="9813923" y="7346618"/>
                </a:cubicBezTo>
                <a:cubicBezTo>
                  <a:pt x="9817758" y="7355458"/>
                  <a:pt x="9820411" y="7361352"/>
                  <a:pt x="9822182" y="7365329"/>
                </a:cubicBezTo>
                <a:cubicBezTo>
                  <a:pt x="9826016" y="7375202"/>
                  <a:pt x="9829554" y="7384192"/>
                  <a:pt x="9832948" y="7393031"/>
                </a:cubicBezTo>
                <a:lnTo>
                  <a:pt x="9841354" y="7414838"/>
                </a:lnTo>
                <a:cubicBezTo>
                  <a:pt x="9893562" y="7548185"/>
                  <a:pt x="9929252" y="7669598"/>
                  <a:pt x="9950489" y="7785851"/>
                </a:cubicBezTo>
                <a:lnTo>
                  <a:pt x="9950784" y="7787915"/>
                </a:lnTo>
                <a:cubicBezTo>
                  <a:pt x="9954913" y="7837130"/>
                  <a:pt x="9955947" y="7883247"/>
                  <a:pt x="9953881" y="7928485"/>
                </a:cubicBezTo>
                <a:lnTo>
                  <a:pt x="9972760" y="7904465"/>
                </a:lnTo>
                <a:lnTo>
                  <a:pt x="9923795" y="8049455"/>
                </a:lnTo>
                <a:lnTo>
                  <a:pt x="9920994" y="8047980"/>
                </a:lnTo>
                <a:cubicBezTo>
                  <a:pt x="9918634" y="8050928"/>
                  <a:pt x="9915979" y="8053285"/>
                  <a:pt x="9912586" y="8054905"/>
                </a:cubicBezTo>
                <a:lnTo>
                  <a:pt x="9898429" y="8061977"/>
                </a:lnTo>
                <a:lnTo>
                  <a:pt x="9890318" y="8054022"/>
                </a:lnTo>
                <a:cubicBezTo>
                  <a:pt x="9881322" y="8059326"/>
                  <a:pt x="9872325" y="8064776"/>
                  <a:pt x="9863182" y="8069638"/>
                </a:cubicBezTo>
                <a:lnTo>
                  <a:pt x="9860525" y="8070819"/>
                </a:lnTo>
                <a:lnTo>
                  <a:pt x="9852415" y="8073912"/>
                </a:lnTo>
                <a:cubicBezTo>
                  <a:pt x="9843272" y="8077448"/>
                  <a:pt x="9834423" y="8080690"/>
                  <a:pt x="9830882" y="8081871"/>
                </a:cubicBezTo>
                <a:cubicBezTo>
                  <a:pt x="9814071" y="8087320"/>
                  <a:pt x="9795930" y="8092477"/>
                  <a:pt x="9773955" y="8098373"/>
                </a:cubicBezTo>
                <a:cubicBezTo>
                  <a:pt x="9726762" y="8110897"/>
                  <a:pt x="9676765" y="8121505"/>
                  <a:pt x="9620871" y="8130788"/>
                </a:cubicBezTo>
                <a:cubicBezTo>
                  <a:pt x="9555685" y="8137270"/>
                  <a:pt x="9490351" y="8140512"/>
                  <a:pt x="9424721" y="8140513"/>
                </a:cubicBezTo>
                <a:cubicBezTo>
                  <a:pt x="9356734" y="8140512"/>
                  <a:pt x="9288745" y="8136977"/>
                  <a:pt x="9220903" y="8130051"/>
                </a:cubicBezTo>
                <a:cubicBezTo>
                  <a:pt x="9143772" y="8117379"/>
                  <a:pt x="9070031" y="8101319"/>
                  <a:pt x="9000126" y="8082016"/>
                </a:cubicBezTo>
                <a:cubicBezTo>
                  <a:pt x="8953817" y="8069197"/>
                  <a:pt x="8907360" y="8054757"/>
                  <a:pt x="8862084" y="8038993"/>
                </a:cubicBezTo>
                <a:cubicBezTo>
                  <a:pt x="8841584" y="8031771"/>
                  <a:pt x="8821232" y="8024257"/>
                  <a:pt x="8801028" y="8016595"/>
                </a:cubicBezTo>
                <a:lnTo>
                  <a:pt x="8797192" y="8014680"/>
                </a:lnTo>
                <a:cubicBezTo>
                  <a:pt x="8776987" y="8002155"/>
                  <a:pt x="8752064" y="7991988"/>
                  <a:pt x="8727877" y="7982117"/>
                </a:cubicBezTo>
                <a:cubicBezTo>
                  <a:pt x="8710326" y="7974897"/>
                  <a:pt x="8692334" y="7967530"/>
                  <a:pt x="8675963" y="7959278"/>
                </a:cubicBezTo>
                <a:cubicBezTo>
                  <a:pt x="8630245" y="7936144"/>
                  <a:pt x="8584084" y="7910801"/>
                  <a:pt x="8538658" y="7883985"/>
                </a:cubicBezTo>
                <a:cubicBezTo>
                  <a:pt x="8499873" y="7861001"/>
                  <a:pt x="8461085" y="7836687"/>
                  <a:pt x="8423330" y="7811491"/>
                </a:cubicBezTo>
                <a:cubicBezTo>
                  <a:pt x="8403715" y="7798378"/>
                  <a:pt x="8383363" y="7784379"/>
                  <a:pt x="8362863" y="7769792"/>
                </a:cubicBezTo>
                <a:cubicBezTo>
                  <a:pt x="8356964" y="7765520"/>
                  <a:pt x="8343838" y="7755794"/>
                  <a:pt x="8331892" y="7746954"/>
                </a:cubicBezTo>
                <a:lnTo>
                  <a:pt x="8320831" y="7738702"/>
                </a:lnTo>
                <a:cubicBezTo>
                  <a:pt x="8314341" y="7733544"/>
                  <a:pt x="8309179" y="7729421"/>
                  <a:pt x="8306083" y="7726915"/>
                </a:cubicBezTo>
                <a:cubicBezTo>
                  <a:pt x="8289712" y="7713507"/>
                  <a:pt x="8273637" y="7699802"/>
                  <a:pt x="8257708" y="7686101"/>
                </a:cubicBezTo>
                <a:cubicBezTo>
                  <a:pt x="8218184" y="7652064"/>
                  <a:pt x="8179103" y="7615963"/>
                  <a:pt x="8141494" y="7579129"/>
                </a:cubicBezTo>
                <a:cubicBezTo>
                  <a:pt x="8072032" y="7511055"/>
                  <a:pt x="8005666" y="7438119"/>
                  <a:pt x="7944461" y="7362529"/>
                </a:cubicBezTo>
                <a:lnTo>
                  <a:pt x="7935759" y="7350597"/>
                </a:lnTo>
                <a:cubicBezTo>
                  <a:pt x="7926173" y="7337630"/>
                  <a:pt x="7916735" y="7324663"/>
                  <a:pt x="7907442" y="7311403"/>
                </a:cubicBezTo>
                <a:cubicBezTo>
                  <a:pt x="7877061" y="7268084"/>
                  <a:pt x="7848008" y="7223733"/>
                  <a:pt x="7821019" y="7179380"/>
                </a:cubicBezTo>
                <a:cubicBezTo>
                  <a:pt x="7766452" y="7089797"/>
                  <a:pt x="7721766" y="6998883"/>
                  <a:pt x="7685338" y="6921823"/>
                </a:cubicBezTo>
                <a:lnTo>
                  <a:pt x="7680914" y="6910919"/>
                </a:lnTo>
                <a:cubicBezTo>
                  <a:pt x="7669115" y="6880860"/>
                  <a:pt x="7657611" y="6850360"/>
                  <a:pt x="7646993" y="6820154"/>
                </a:cubicBezTo>
                <a:cubicBezTo>
                  <a:pt x="7627083" y="6763868"/>
                  <a:pt x="7608796" y="6705814"/>
                  <a:pt x="7592425" y="6647467"/>
                </a:cubicBezTo>
                <a:cubicBezTo>
                  <a:pt x="7562782" y="6541524"/>
                  <a:pt x="7538447" y="6428511"/>
                  <a:pt x="7520160" y="6311667"/>
                </a:cubicBezTo>
                <a:cubicBezTo>
                  <a:pt x="7492286" y="6064715"/>
                  <a:pt x="7493318" y="5808631"/>
                  <a:pt x="7522961" y="5549598"/>
                </a:cubicBezTo>
                <a:cubicBezTo>
                  <a:pt x="7529746" y="5505100"/>
                  <a:pt x="7537120" y="5461193"/>
                  <a:pt x="7545084" y="5418462"/>
                </a:cubicBezTo>
                <a:close/>
                <a:moveTo>
                  <a:pt x="947550" y="9474133"/>
                </a:moveTo>
                <a:cubicBezTo>
                  <a:pt x="954925" y="9453062"/>
                  <a:pt x="962741" y="9432433"/>
                  <a:pt x="970263" y="9412837"/>
                </a:cubicBezTo>
                <a:lnTo>
                  <a:pt x="969083" y="9412100"/>
                </a:lnTo>
                <a:lnTo>
                  <a:pt x="969525" y="9411363"/>
                </a:lnTo>
                <a:cubicBezTo>
                  <a:pt x="972327" y="9406206"/>
                  <a:pt x="974982" y="9400165"/>
                  <a:pt x="977195" y="9394860"/>
                </a:cubicBezTo>
                <a:lnTo>
                  <a:pt x="982062" y="9382337"/>
                </a:lnTo>
                <a:cubicBezTo>
                  <a:pt x="983388" y="9378653"/>
                  <a:pt x="985453" y="9374675"/>
                  <a:pt x="987371" y="9370696"/>
                </a:cubicBezTo>
                <a:cubicBezTo>
                  <a:pt x="987518" y="9370254"/>
                  <a:pt x="987812" y="9369811"/>
                  <a:pt x="987959" y="9369370"/>
                </a:cubicBezTo>
                <a:lnTo>
                  <a:pt x="989287" y="9366571"/>
                </a:lnTo>
                <a:cubicBezTo>
                  <a:pt x="989287" y="9366423"/>
                  <a:pt x="989287" y="9366423"/>
                  <a:pt x="989287" y="9366423"/>
                </a:cubicBezTo>
                <a:cubicBezTo>
                  <a:pt x="1016277" y="9306896"/>
                  <a:pt x="1047395" y="9244422"/>
                  <a:pt x="1081463" y="9181799"/>
                </a:cubicBezTo>
                <a:cubicBezTo>
                  <a:pt x="1143552" y="9067608"/>
                  <a:pt x="1214047" y="8953856"/>
                  <a:pt x="1297079" y="8834213"/>
                </a:cubicBezTo>
                <a:cubicBezTo>
                  <a:pt x="1333802" y="8781316"/>
                  <a:pt x="1373031" y="8727093"/>
                  <a:pt x="1413737" y="8673165"/>
                </a:cubicBezTo>
                <a:lnTo>
                  <a:pt x="1417128" y="8668891"/>
                </a:lnTo>
                <a:cubicBezTo>
                  <a:pt x="1418899" y="8666387"/>
                  <a:pt x="1421405" y="8662998"/>
                  <a:pt x="1423765" y="8659903"/>
                </a:cubicBezTo>
                <a:lnTo>
                  <a:pt x="1436448" y="8643992"/>
                </a:lnTo>
                <a:cubicBezTo>
                  <a:pt x="1438366" y="8641485"/>
                  <a:pt x="1440725" y="8638245"/>
                  <a:pt x="1442790" y="8635002"/>
                </a:cubicBezTo>
                <a:lnTo>
                  <a:pt x="1443380" y="8635297"/>
                </a:lnTo>
                <a:cubicBezTo>
                  <a:pt x="1462552" y="8611281"/>
                  <a:pt x="1481724" y="8587262"/>
                  <a:pt x="1501045" y="8563393"/>
                </a:cubicBezTo>
                <a:cubicBezTo>
                  <a:pt x="1824322" y="8166741"/>
                  <a:pt x="2188451" y="7791159"/>
                  <a:pt x="2583108" y="7447255"/>
                </a:cubicBezTo>
                <a:cubicBezTo>
                  <a:pt x="2679855" y="7362974"/>
                  <a:pt x="2779405" y="7279871"/>
                  <a:pt x="2878953" y="7200010"/>
                </a:cubicBezTo>
                <a:cubicBezTo>
                  <a:pt x="2900928" y="7182476"/>
                  <a:pt x="2923051" y="7164942"/>
                  <a:pt x="2945172" y="7147555"/>
                </a:cubicBezTo>
                <a:cubicBezTo>
                  <a:pt x="2949450" y="7144020"/>
                  <a:pt x="2954759" y="7139599"/>
                  <a:pt x="2959478" y="7136062"/>
                </a:cubicBezTo>
                <a:lnTo>
                  <a:pt x="2975259" y="7124126"/>
                </a:lnTo>
                <a:cubicBezTo>
                  <a:pt x="2979978" y="7120444"/>
                  <a:pt x="2983960" y="7117351"/>
                  <a:pt x="2987647" y="7114255"/>
                </a:cubicBezTo>
                <a:lnTo>
                  <a:pt x="2988089" y="7113813"/>
                </a:lnTo>
                <a:cubicBezTo>
                  <a:pt x="2988237" y="7113813"/>
                  <a:pt x="2988236" y="7113665"/>
                  <a:pt x="2988384" y="7113665"/>
                </a:cubicBezTo>
                <a:lnTo>
                  <a:pt x="2988679" y="7113960"/>
                </a:lnTo>
                <a:cubicBezTo>
                  <a:pt x="3041772" y="7073587"/>
                  <a:pt x="3086164" y="7040583"/>
                  <a:pt x="3127900" y="7010084"/>
                </a:cubicBezTo>
                <a:cubicBezTo>
                  <a:pt x="3334521" y="6859056"/>
                  <a:pt x="3549989" y="6714656"/>
                  <a:pt x="3768555" y="6580868"/>
                </a:cubicBezTo>
                <a:cubicBezTo>
                  <a:pt x="3990661" y="6445014"/>
                  <a:pt x="4220730" y="6316824"/>
                  <a:pt x="4452421" y="6200128"/>
                </a:cubicBezTo>
                <a:cubicBezTo>
                  <a:pt x="4567457" y="6142221"/>
                  <a:pt x="4684408" y="6086231"/>
                  <a:pt x="4800328" y="6033773"/>
                </a:cubicBezTo>
                <a:cubicBezTo>
                  <a:pt x="4850619" y="6011083"/>
                  <a:pt x="4903269" y="5987803"/>
                  <a:pt x="4956657" y="5964818"/>
                </a:cubicBezTo>
                <a:cubicBezTo>
                  <a:pt x="4962999" y="5962018"/>
                  <a:pt x="4971700" y="5958188"/>
                  <a:pt x="4978632" y="5955388"/>
                </a:cubicBezTo>
                <a:lnTo>
                  <a:pt x="4987775" y="5951557"/>
                </a:lnTo>
                <a:cubicBezTo>
                  <a:pt x="4996034" y="5948021"/>
                  <a:pt x="5004146" y="5944632"/>
                  <a:pt x="5012257" y="5941094"/>
                </a:cubicBezTo>
                <a:lnTo>
                  <a:pt x="5014175" y="5940211"/>
                </a:lnTo>
                <a:lnTo>
                  <a:pt x="5014470" y="5940800"/>
                </a:lnTo>
                <a:cubicBezTo>
                  <a:pt x="5038656" y="5930928"/>
                  <a:pt x="5062842" y="5921057"/>
                  <a:pt x="5087030" y="5911331"/>
                </a:cubicBezTo>
                <a:cubicBezTo>
                  <a:pt x="5671643" y="5677494"/>
                  <a:pt x="6201687" y="5521899"/>
                  <a:pt x="6707101" y="5435703"/>
                </a:cubicBezTo>
                <a:lnTo>
                  <a:pt x="6736746" y="5430694"/>
                </a:lnTo>
                <a:lnTo>
                  <a:pt x="6732762" y="5460456"/>
                </a:lnTo>
                <a:cubicBezTo>
                  <a:pt x="6660939" y="6003718"/>
                  <a:pt x="6705775" y="6520161"/>
                  <a:pt x="6866233" y="6995053"/>
                </a:cubicBezTo>
                <a:cubicBezTo>
                  <a:pt x="7049404" y="7537430"/>
                  <a:pt x="7370911" y="7999651"/>
                  <a:pt x="7795948" y="8331767"/>
                </a:cubicBezTo>
                <a:cubicBezTo>
                  <a:pt x="8274965" y="8706023"/>
                  <a:pt x="8793211" y="8908916"/>
                  <a:pt x="9336086" y="8934702"/>
                </a:cubicBezTo>
                <a:cubicBezTo>
                  <a:pt x="9655530" y="8949732"/>
                  <a:pt x="9962877" y="8894771"/>
                  <a:pt x="10224952" y="8775571"/>
                </a:cubicBezTo>
                <a:cubicBezTo>
                  <a:pt x="10530088" y="8636771"/>
                  <a:pt x="10726237" y="8323369"/>
                  <a:pt x="10749835" y="7937178"/>
                </a:cubicBezTo>
                <a:cubicBezTo>
                  <a:pt x="10763697" y="7709825"/>
                  <a:pt x="10710309" y="7451822"/>
                  <a:pt x="10586573" y="7148439"/>
                </a:cubicBezTo>
                <a:cubicBezTo>
                  <a:pt x="10465787" y="6852424"/>
                  <a:pt x="10348096" y="6614462"/>
                  <a:pt x="10216397" y="6399632"/>
                </a:cubicBezTo>
                <a:cubicBezTo>
                  <a:pt x="9919076" y="5914721"/>
                  <a:pt x="9545804" y="5505250"/>
                  <a:pt x="9107050" y="5182563"/>
                </a:cubicBezTo>
                <a:cubicBezTo>
                  <a:pt x="8726552" y="4902755"/>
                  <a:pt x="8289567" y="4719164"/>
                  <a:pt x="7808632" y="4636798"/>
                </a:cubicBezTo>
                <a:lnTo>
                  <a:pt x="7780316" y="4631934"/>
                </a:lnTo>
                <a:lnTo>
                  <a:pt x="7792262" y="4605855"/>
                </a:lnTo>
                <a:cubicBezTo>
                  <a:pt x="7817039" y="4551484"/>
                  <a:pt x="7836653" y="4510080"/>
                  <a:pt x="7855974" y="4471475"/>
                </a:cubicBezTo>
                <a:cubicBezTo>
                  <a:pt x="7914965" y="4353307"/>
                  <a:pt x="7982807" y="4232335"/>
                  <a:pt x="8057726" y="4111956"/>
                </a:cubicBezTo>
                <a:cubicBezTo>
                  <a:pt x="8128517" y="3998205"/>
                  <a:pt x="8206241" y="3884012"/>
                  <a:pt x="8288682" y="3772767"/>
                </a:cubicBezTo>
                <a:cubicBezTo>
                  <a:pt x="8291336" y="3769232"/>
                  <a:pt x="8299890" y="3757886"/>
                  <a:pt x="8309180" y="3745656"/>
                </a:cubicBezTo>
                <a:lnTo>
                  <a:pt x="8333073" y="3714566"/>
                </a:lnTo>
                <a:cubicBezTo>
                  <a:pt x="8343102" y="3701746"/>
                  <a:pt x="8352835" y="3689518"/>
                  <a:pt x="8355785" y="3685833"/>
                </a:cubicBezTo>
                <a:cubicBezTo>
                  <a:pt x="8400324" y="3630432"/>
                  <a:pt x="8447223" y="3574293"/>
                  <a:pt x="8495155" y="3519040"/>
                </a:cubicBezTo>
                <a:cubicBezTo>
                  <a:pt x="8665936" y="3322187"/>
                  <a:pt x="8860167" y="3124597"/>
                  <a:pt x="9072540" y="2931720"/>
                </a:cubicBezTo>
                <a:cubicBezTo>
                  <a:pt x="9174301" y="2839336"/>
                  <a:pt x="9282551" y="2745773"/>
                  <a:pt x="9394636" y="2653535"/>
                </a:cubicBezTo>
                <a:cubicBezTo>
                  <a:pt x="9443305" y="2613456"/>
                  <a:pt x="9494334" y="2572349"/>
                  <a:pt x="9546099" y="2531386"/>
                </a:cubicBezTo>
                <a:cubicBezTo>
                  <a:pt x="9553474" y="2525492"/>
                  <a:pt x="9560847" y="2519598"/>
                  <a:pt x="9568222" y="2513704"/>
                </a:cubicBezTo>
                <a:lnTo>
                  <a:pt x="9607156" y="2483498"/>
                </a:lnTo>
                <a:cubicBezTo>
                  <a:pt x="9622494" y="2471858"/>
                  <a:pt x="9637832" y="2460071"/>
                  <a:pt x="9653317" y="2448432"/>
                </a:cubicBezTo>
                <a:cubicBezTo>
                  <a:pt x="9873505" y="2281929"/>
                  <a:pt x="10107703" y="2116609"/>
                  <a:pt x="10349424" y="1957035"/>
                </a:cubicBezTo>
                <a:cubicBezTo>
                  <a:pt x="10848055" y="1627719"/>
                  <a:pt x="11357305" y="1340102"/>
                  <a:pt x="11862868" y="1102141"/>
                </a:cubicBezTo>
                <a:cubicBezTo>
                  <a:pt x="11936313" y="1067662"/>
                  <a:pt x="12010643" y="1033625"/>
                  <a:pt x="12083646" y="1001209"/>
                </a:cubicBezTo>
                <a:cubicBezTo>
                  <a:pt x="12122581" y="983969"/>
                  <a:pt x="12161664" y="966877"/>
                  <a:pt x="12200746" y="950081"/>
                </a:cubicBezTo>
                <a:lnTo>
                  <a:pt x="12229063" y="937702"/>
                </a:lnTo>
                <a:cubicBezTo>
                  <a:pt x="12261360" y="924295"/>
                  <a:pt x="12293953" y="911180"/>
                  <a:pt x="12326398" y="898068"/>
                </a:cubicBezTo>
                <a:lnTo>
                  <a:pt x="12326398" y="945806"/>
                </a:lnTo>
                <a:cubicBezTo>
                  <a:pt x="12299558" y="956564"/>
                  <a:pt x="12272716" y="967466"/>
                  <a:pt x="12245874" y="978518"/>
                </a:cubicBezTo>
                <a:lnTo>
                  <a:pt x="12217411" y="990451"/>
                </a:lnTo>
                <a:cubicBezTo>
                  <a:pt x="12178477" y="1007102"/>
                  <a:pt x="12139689" y="1024047"/>
                  <a:pt x="12100902" y="1041287"/>
                </a:cubicBezTo>
                <a:cubicBezTo>
                  <a:pt x="12028047" y="1073555"/>
                  <a:pt x="11954158" y="1107445"/>
                  <a:pt x="11881008" y="1141776"/>
                </a:cubicBezTo>
                <a:cubicBezTo>
                  <a:pt x="11377362" y="1379001"/>
                  <a:pt x="10870030" y="1665440"/>
                  <a:pt x="10373169" y="1993577"/>
                </a:cubicBezTo>
                <a:cubicBezTo>
                  <a:pt x="10132334" y="2152710"/>
                  <a:pt x="9898872" y="2317441"/>
                  <a:pt x="9679421" y="2483351"/>
                </a:cubicBezTo>
                <a:cubicBezTo>
                  <a:pt x="9664083" y="2494992"/>
                  <a:pt x="9648746" y="2506779"/>
                  <a:pt x="9633408" y="2518420"/>
                </a:cubicBezTo>
                <a:lnTo>
                  <a:pt x="9595357" y="2547890"/>
                </a:lnTo>
                <a:cubicBezTo>
                  <a:pt x="9587836" y="2553929"/>
                  <a:pt x="9580462" y="2559971"/>
                  <a:pt x="9572939" y="2565864"/>
                </a:cubicBezTo>
                <a:cubicBezTo>
                  <a:pt x="9521469" y="2606680"/>
                  <a:pt x="9470736" y="2647640"/>
                  <a:pt x="9422216" y="2687572"/>
                </a:cubicBezTo>
                <a:cubicBezTo>
                  <a:pt x="9310721" y="2779220"/>
                  <a:pt x="9202913" y="2872341"/>
                  <a:pt x="9101742" y="2964285"/>
                </a:cubicBezTo>
                <a:cubicBezTo>
                  <a:pt x="8890549" y="3155982"/>
                  <a:pt x="8697645" y="3352245"/>
                  <a:pt x="8528042" y="3547770"/>
                </a:cubicBezTo>
                <a:cubicBezTo>
                  <a:pt x="8480405" y="3602584"/>
                  <a:pt x="8433949" y="3658280"/>
                  <a:pt x="8389705" y="3713239"/>
                </a:cubicBezTo>
                <a:cubicBezTo>
                  <a:pt x="8386755" y="3716922"/>
                  <a:pt x="8377171" y="3729005"/>
                  <a:pt x="8367288" y="3741677"/>
                </a:cubicBezTo>
                <a:lnTo>
                  <a:pt x="8343986" y="3772031"/>
                </a:lnTo>
                <a:cubicBezTo>
                  <a:pt x="8334843" y="3783964"/>
                  <a:pt x="8326436" y="3795164"/>
                  <a:pt x="8323782" y="3798700"/>
                </a:cubicBezTo>
                <a:cubicBezTo>
                  <a:pt x="8242077" y="3909059"/>
                  <a:pt x="8165094" y="4022222"/>
                  <a:pt x="8094892" y="4134940"/>
                </a:cubicBezTo>
                <a:cubicBezTo>
                  <a:pt x="8020709" y="4254142"/>
                  <a:pt x="7953459" y="4373934"/>
                  <a:pt x="7895056" y="4490778"/>
                </a:cubicBezTo>
                <a:cubicBezTo>
                  <a:pt x="7879276" y="4522458"/>
                  <a:pt x="7863052" y="4556201"/>
                  <a:pt x="7844027" y="4597752"/>
                </a:cubicBezTo>
                <a:cubicBezTo>
                  <a:pt x="8320831" y="4683506"/>
                  <a:pt x="8754277" y="4868129"/>
                  <a:pt x="9133006" y="5146612"/>
                </a:cubicBezTo>
                <a:cubicBezTo>
                  <a:pt x="9576480" y="5472685"/>
                  <a:pt x="9953586" y="5886430"/>
                  <a:pt x="10253857" y="6376204"/>
                </a:cubicBezTo>
                <a:cubicBezTo>
                  <a:pt x="10386884" y="6593096"/>
                  <a:pt x="10505606" y="6833123"/>
                  <a:pt x="10627279" y="7131348"/>
                </a:cubicBezTo>
                <a:cubicBezTo>
                  <a:pt x="10753667" y="7440920"/>
                  <a:pt x="10808088" y="7705256"/>
                  <a:pt x="10793783" y="7939535"/>
                </a:cubicBezTo>
                <a:cubicBezTo>
                  <a:pt x="10769154" y="8342376"/>
                  <a:pt x="10563271" y="8669778"/>
                  <a:pt x="10243091" y="8815498"/>
                </a:cubicBezTo>
                <a:cubicBezTo>
                  <a:pt x="9974530" y="8937650"/>
                  <a:pt x="9660102" y="8993936"/>
                  <a:pt x="9333727" y="8978463"/>
                </a:cubicBezTo>
                <a:cubicBezTo>
                  <a:pt x="8781562" y="8952236"/>
                  <a:pt x="8254908" y="8746249"/>
                  <a:pt x="7768518" y="8366245"/>
                </a:cubicBezTo>
                <a:cubicBezTo>
                  <a:pt x="7336548" y="8028826"/>
                  <a:pt x="7010025" y="7559384"/>
                  <a:pt x="6824052" y="7008757"/>
                </a:cubicBezTo>
                <a:cubicBezTo>
                  <a:pt x="6664481" y="6536074"/>
                  <a:pt x="6617582" y="6023167"/>
                  <a:pt x="6684832" y="5484031"/>
                </a:cubicBezTo>
                <a:cubicBezTo>
                  <a:pt x="6191216" y="5570670"/>
                  <a:pt x="5673561" y="5723908"/>
                  <a:pt x="5103252" y="5951998"/>
                </a:cubicBezTo>
                <a:cubicBezTo>
                  <a:pt x="5074199" y="5963492"/>
                  <a:pt x="5045441" y="5975427"/>
                  <a:pt x="5016534" y="5987213"/>
                </a:cubicBezTo>
                <a:lnTo>
                  <a:pt x="5011224" y="5989424"/>
                </a:lnTo>
                <a:cubicBezTo>
                  <a:pt x="4993675" y="5997235"/>
                  <a:pt x="4981876" y="6002391"/>
                  <a:pt x="4974502" y="6005484"/>
                </a:cubicBezTo>
                <a:cubicBezTo>
                  <a:pt x="4971553" y="6006810"/>
                  <a:pt x="4968014" y="6008284"/>
                  <a:pt x="4964179" y="6009463"/>
                </a:cubicBezTo>
                <a:cubicBezTo>
                  <a:pt x="4914330" y="6031124"/>
                  <a:pt x="4865367" y="6052783"/>
                  <a:pt x="4818468" y="6074000"/>
                </a:cubicBezTo>
                <a:cubicBezTo>
                  <a:pt x="4703138" y="6126307"/>
                  <a:pt x="4586629" y="6182004"/>
                  <a:pt x="4472184" y="6239615"/>
                </a:cubicBezTo>
                <a:cubicBezTo>
                  <a:pt x="4241525" y="6355723"/>
                  <a:pt x="4012488" y="6483177"/>
                  <a:pt x="3791415" y="6618587"/>
                </a:cubicBezTo>
                <a:cubicBezTo>
                  <a:pt x="3573881" y="6751788"/>
                  <a:pt x="3359445" y="6895447"/>
                  <a:pt x="3153857" y="7045740"/>
                </a:cubicBezTo>
                <a:cubicBezTo>
                  <a:pt x="3110792" y="7077273"/>
                  <a:pt x="3064779" y="7111604"/>
                  <a:pt x="3009179" y="7153744"/>
                </a:cubicBezTo>
                <a:cubicBezTo>
                  <a:pt x="2991039" y="7168626"/>
                  <a:pt x="2978946" y="7178497"/>
                  <a:pt x="2971423" y="7184538"/>
                </a:cubicBezTo>
                <a:cubicBezTo>
                  <a:pt x="2967294" y="7187780"/>
                  <a:pt x="2962280" y="7191612"/>
                  <a:pt x="2956970" y="7194263"/>
                </a:cubicBezTo>
                <a:cubicBezTo>
                  <a:pt x="2939864" y="7207819"/>
                  <a:pt x="2923051" y="7221079"/>
                  <a:pt x="2906385" y="7234489"/>
                </a:cubicBezTo>
                <a:cubicBezTo>
                  <a:pt x="2807278" y="7313908"/>
                  <a:pt x="2708172" y="7396716"/>
                  <a:pt x="2612014" y="7480554"/>
                </a:cubicBezTo>
                <a:cubicBezTo>
                  <a:pt x="2219274" y="7822837"/>
                  <a:pt x="1856914" y="8196504"/>
                  <a:pt x="1535260" y="8591241"/>
                </a:cubicBezTo>
                <a:cubicBezTo>
                  <a:pt x="1515203" y="8616143"/>
                  <a:pt x="1495293" y="8641044"/>
                  <a:pt x="1475383" y="8666094"/>
                </a:cubicBezTo>
                <a:lnTo>
                  <a:pt x="1474351" y="8667418"/>
                </a:lnTo>
                <a:cubicBezTo>
                  <a:pt x="1449132" y="8705138"/>
                  <a:pt x="1440429" y="8718105"/>
                  <a:pt x="1432466" y="8722083"/>
                </a:cubicBezTo>
                <a:cubicBezTo>
                  <a:pt x="1397956" y="8768202"/>
                  <a:pt x="1364772" y="8814323"/>
                  <a:pt x="1333359" y="8859557"/>
                </a:cubicBezTo>
                <a:cubicBezTo>
                  <a:pt x="1251212" y="8977875"/>
                  <a:pt x="1181455" y="9090299"/>
                  <a:pt x="1120250" y="9203018"/>
                </a:cubicBezTo>
                <a:cubicBezTo>
                  <a:pt x="1091491" y="9256063"/>
                  <a:pt x="1064797" y="9309105"/>
                  <a:pt x="1040610" y="9360824"/>
                </a:cubicBezTo>
                <a:cubicBezTo>
                  <a:pt x="1041643" y="9369960"/>
                  <a:pt x="1035301" y="9383663"/>
                  <a:pt x="1013916" y="9422267"/>
                </a:cubicBezTo>
                <a:cubicBezTo>
                  <a:pt x="1005658" y="9443484"/>
                  <a:pt x="997104" y="9466029"/>
                  <a:pt x="989140" y="9488719"/>
                </a:cubicBezTo>
                <a:cubicBezTo>
                  <a:pt x="948730" y="9603795"/>
                  <a:pt x="917907" y="9723586"/>
                  <a:pt x="897407" y="9844705"/>
                </a:cubicBezTo>
                <a:cubicBezTo>
                  <a:pt x="878235" y="10030064"/>
                  <a:pt x="881627" y="10228834"/>
                  <a:pt x="907583" y="10451176"/>
                </a:cubicBezTo>
                <a:cubicBezTo>
                  <a:pt x="919972" y="10533984"/>
                  <a:pt x="934277" y="10616645"/>
                  <a:pt x="950058" y="10698863"/>
                </a:cubicBezTo>
                <a:lnTo>
                  <a:pt x="905077" y="10698863"/>
                </a:lnTo>
                <a:cubicBezTo>
                  <a:pt x="889887" y="10618707"/>
                  <a:pt x="875875" y="10537815"/>
                  <a:pt x="863782" y="10456923"/>
                </a:cubicBezTo>
                <a:cubicBezTo>
                  <a:pt x="837383" y="10230749"/>
                  <a:pt x="833990" y="10028738"/>
                  <a:pt x="853607" y="9838810"/>
                </a:cubicBezTo>
                <a:cubicBezTo>
                  <a:pt x="874842" y="9713715"/>
                  <a:pt x="906256" y="9591567"/>
                  <a:pt x="947550" y="9474133"/>
                </a:cubicBezTo>
                <a:close/>
                <a:moveTo>
                  <a:pt x="101216" y="9379942"/>
                </a:moveTo>
                <a:cubicBezTo>
                  <a:pt x="148613" y="9212632"/>
                  <a:pt x="212730" y="9046391"/>
                  <a:pt x="294213" y="8878859"/>
                </a:cubicBezTo>
                <a:cubicBezTo>
                  <a:pt x="438595" y="8582107"/>
                  <a:pt x="629730" y="8322337"/>
                  <a:pt x="814818" y="8085848"/>
                </a:cubicBezTo>
                <a:cubicBezTo>
                  <a:pt x="975867" y="7880009"/>
                  <a:pt x="1155498" y="7672106"/>
                  <a:pt x="1348844" y="7468032"/>
                </a:cubicBezTo>
                <a:cubicBezTo>
                  <a:pt x="2110728" y="6663676"/>
                  <a:pt x="3037495" y="5974544"/>
                  <a:pt x="4028858" y="5475193"/>
                </a:cubicBezTo>
                <a:cubicBezTo>
                  <a:pt x="4546219" y="5214538"/>
                  <a:pt x="5079507" y="5000299"/>
                  <a:pt x="5613682" y="4838514"/>
                </a:cubicBezTo>
                <a:cubicBezTo>
                  <a:pt x="6121456" y="4684539"/>
                  <a:pt x="6533517" y="4596720"/>
                  <a:pt x="6909001" y="4562391"/>
                </a:cubicBezTo>
                <a:cubicBezTo>
                  <a:pt x="7039375" y="4201099"/>
                  <a:pt x="7214877" y="3855872"/>
                  <a:pt x="7430641" y="3535984"/>
                </a:cubicBezTo>
                <a:cubicBezTo>
                  <a:pt x="8003749" y="2686541"/>
                  <a:pt x="8844091" y="1923295"/>
                  <a:pt x="10075406" y="1134115"/>
                </a:cubicBezTo>
                <a:cubicBezTo>
                  <a:pt x="10815167" y="659811"/>
                  <a:pt x="11568939" y="280547"/>
                  <a:pt x="12327135" y="0"/>
                </a:cubicBezTo>
                <a:lnTo>
                  <a:pt x="12327135" y="47151"/>
                </a:lnTo>
                <a:cubicBezTo>
                  <a:pt x="11577199" y="326076"/>
                  <a:pt x="10831390" y="701952"/>
                  <a:pt x="10099150" y="1171540"/>
                </a:cubicBezTo>
                <a:cubicBezTo>
                  <a:pt x="8873146" y="1957330"/>
                  <a:pt x="8036785" y="2716600"/>
                  <a:pt x="7467216" y="3560887"/>
                </a:cubicBezTo>
                <a:cubicBezTo>
                  <a:pt x="7250862" y="3881656"/>
                  <a:pt x="7075360" y="4228211"/>
                  <a:pt x="6945724" y="4590826"/>
                </a:cubicBezTo>
                <a:lnTo>
                  <a:pt x="6941005" y="4604236"/>
                </a:lnTo>
                <a:lnTo>
                  <a:pt x="6926847" y="4605414"/>
                </a:lnTo>
                <a:cubicBezTo>
                  <a:pt x="6550773" y="4638566"/>
                  <a:pt x="6137532" y="4726091"/>
                  <a:pt x="5626366" y="4880950"/>
                </a:cubicBezTo>
                <a:cubicBezTo>
                  <a:pt x="5094699" y="5041997"/>
                  <a:pt x="4563916" y="5255354"/>
                  <a:pt x="4048620" y="5514828"/>
                </a:cubicBezTo>
                <a:cubicBezTo>
                  <a:pt x="3061682" y="6011821"/>
                  <a:pt x="2139193" y="6697712"/>
                  <a:pt x="1380848" y="7498532"/>
                </a:cubicBezTo>
                <a:cubicBezTo>
                  <a:pt x="1188532" y="7701574"/>
                  <a:pt x="1009639" y="7908446"/>
                  <a:pt x="849477" y="8113108"/>
                </a:cubicBezTo>
                <a:cubicBezTo>
                  <a:pt x="665863" y="8347680"/>
                  <a:pt x="476350" y="8605092"/>
                  <a:pt x="333885" y="8898163"/>
                </a:cubicBezTo>
                <a:cubicBezTo>
                  <a:pt x="173426" y="9228215"/>
                  <a:pt x="81398" y="9553110"/>
                  <a:pt x="52640" y="9891118"/>
                </a:cubicBezTo>
                <a:cubicBezTo>
                  <a:pt x="29337" y="10165623"/>
                  <a:pt x="57654" y="10443809"/>
                  <a:pt x="99980" y="10699012"/>
                </a:cubicBezTo>
                <a:lnTo>
                  <a:pt x="55146" y="10699012"/>
                </a:lnTo>
                <a:cubicBezTo>
                  <a:pt x="12967" y="10442926"/>
                  <a:pt x="-14906" y="10163707"/>
                  <a:pt x="8542" y="9887435"/>
                </a:cubicBezTo>
                <a:cubicBezTo>
                  <a:pt x="23143" y="9715631"/>
                  <a:pt x="53820" y="9547252"/>
                  <a:pt x="101216" y="9379942"/>
                </a:cubicBezTo>
                <a:close/>
              </a:path>
            </a:pathLst>
          </a:custGeom>
          <a:solidFill>
            <a:schemeClr val="accent6"/>
          </a:solidFill>
          <a:ln w="9297" cap="flat">
            <a:noFill/>
            <a:prstDash val="solid"/>
            <a:miter/>
          </a:ln>
        </p:spPr>
        <p:txBody>
          <a:bodyPr wrap="square" rtlCol="0" anchor="ctr">
            <a:noAutofit/>
          </a:bodyPr>
          <a:lstStyle/>
          <a:p>
            <a:endParaRPr lang="en-US"/>
          </a:p>
        </p:txBody>
      </p:sp>
      <p:sp>
        <p:nvSpPr>
          <p:cNvPr id="7" name="TextBox 7">
            <a:extLst>
              <a:ext uri="{FF2B5EF4-FFF2-40B4-BE49-F238E27FC236}">
                <a16:creationId xmlns:a16="http://schemas.microsoft.com/office/drawing/2014/main" id="{E1C0CE80-3BA6-C203-BF79-FF485A02DEF8}"/>
              </a:ext>
            </a:extLst>
          </p:cNvPr>
          <p:cNvSpPr txBox="1"/>
          <p:nvPr/>
        </p:nvSpPr>
        <p:spPr>
          <a:xfrm>
            <a:off x="2874498" y="8141353"/>
            <a:ext cx="5514560" cy="2007473"/>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Make a big impact with professional slides, charts, infographics and more.</a:t>
            </a:r>
          </a:p>
        </p:txBody>
      </p:sp>
      <p:sp>
        <p:nvSpPr>
          <p:cNvPr id="8" name="TextBox 7">
            <a:extLst>
              <a:ext uri="{FF2B5EF4-FFF2-40B4-BE49-F238E27FC236}">
                <a16:creationId xmlns:a16="http://schemas.microsoft.com/office/drawing/2014/main" id="{BE73E293-79EC-1696-139E-C0F235359AFE}"/>
              </a:ext>
            </a:extLst>
          </p:cNvPr>
          <p:cNvSpPr txBox="1"/>
          <p:nvPr/>
        </p:nvSpPr>
        <p:spPr>
          <a:xfrm>
            <a:off x="9465650" y="8141352"/>
            <a:ext cx="5514560" cy="2007473"/>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Make a big impact with professional slides, charts, infographics and more.</a:t>
            </a:r>
          </a:p>
        </p:txBody>
      </p:sp>
      <p:sp>
        <p:nvSpPr>
          <p:cNvPr id="9" name="TextBox 8">
            <a:extLst>
              <a:ext uri="{FF2B5EF4-FFF2-40B4-BE49-F238E27FC236}">
                <a16:creationId xmlns:a16="http://schemas.microsoft.com/office/drawing/2014/main" id="{E53260CD-3491-2679-520F-839CF8005092}"/>
              </a:ext>
            </a:extLst>
          </p:cNvPr>
          <p:cNvSpPr txBox="1"/>
          <p:nvPr/>
        </p:nvSpPr>
        <p:spPr>
          <a:xfrm>
            <a:off x="16056802" y="8141352"/>
            <a:ext cx="5514560" cy="2007473"/>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Make a big impact with professional slides, charts, infographics and more.</a:t>
            </a:r>
          </a:p>
        </p:txBody>
      </p:sp>
      <p:sp>
        <p:nvSpPr>
          <p:cNvPr id="10" name="TextBox 9">
            <a:extLst>
              <a:ext uri="{FF2B5EF4-FFF2-40B4-BE49-F238E27FC236}">
                <a16:creationId xmlns:a16="http://schemas.microsoft.com/office/drawing/2014/main" id="{01F36B93-ACC5-0ACC-B388-C90CB7472401}"/>
              </a:ext>
            </a:extLst>
          </p:cNvPr>
          <p:cNvSpPr txBox="1"/>
          <p:nvPr/>
        </p:nvSpPr>
        <p:spPr>
          <a:xfrm>
            <a:off x="2874499" y="6547394"/>
            <a:ext cx="3324346" cy="1141595"/>
          </a:xfrm>
          <a:prstGeom prst="rect">
            <a:avLst/>
          </a:prstGeom>
        </p:spPr>
        <p:txBody>
          <a:bodyPr wrap="square" lIns="0" tIns="0" rIns="0" bIns="0" rtlCol="0" anchor="ctr">
            <a:spAutoFit/>
          </a:bodyPr>
          <a:lstStyle/>
          <a:p>
            <a:pPr>
              <a:lnSpc>
                <a:spcPct val="110000"/>
              </a:lnSpc>
            </a:pPr>
            <a:r>
              <a:rPr lang="en-US" sz="7400" b="1" dirty="0">
                <a:solidFill>
                  <a:schemeClr val="bg1"/>
                </a:solidFill>
                <a:latin typeface="Lato" panose="020F0502020204030203" pitchFamily="34" charset="0"/>
                <a:ea typeface="Lato" panose="020F0502020204030203" pitchFamily="34" charset="0"/>
                <a:cs typeface="Lato" panose="020F0502020204030203" pitchFamily="34" charset="0"/>
              </a:rPr>
              <a:t>+1 M</a:t>
            </a:r>
          </a:p>
        </p:txBody>
      </p:sp>
      <p:sp>
        <p:nvSpPr>
          <p:cNvPr id="11" name="TextBox 10">
            <a:extLst>
              <a:ext uri="{FF2B5EF4-FFF2-40B4-BE49-F238E27FC236}">
                <a16:creationId xmlns:a16="http://schemas.microsoft.com/office/drawing/2014/main" id="{9EE1DEAB-8828-047A-1D2B-5CE512B82DBF}"/>
              </a:ext>
            </a:extLst>
          </p:cNvPr>
          <p:cNvSpPr txBox="1"/>
          <p:nvPr/>
        </p:nvSpPr>
        <p:spPr>
          <a:xfrm>
            <a:off x="9465650" y="6547394"/>
            <a:ext cx="3209560" cy="1141595"/>
          </a:xfrm>
          <a:prstGeom prst="rect">
            <a:avLst/>
          </a:prstGeom>
        </p:spPr>
        <p:txBody>
          <a:bodyPr wrap="square" lIns="0" tIns="0" rIns="0" bIns="0" rtlCol="0" anchor="ctr">
            <a:spAutoFit/>
          </a:bodyPr>
          <a:lstStyle/>
          <a:p>
            <a:pPr>
              <a:lnSpc>
                <a:spcPct val="110000"/>
              </a:lnSpc>
            </a:pPr>
            <a:r>
              <a:rPr lang="en-US" sz="7400" b="1" dirty="0">
                <a:solidFill>
                  <a:schemeClr val="bg1"/>
                </a:solidFill>
                <a:latin typeface="Lato" panose="020F0502020204030203" pitchFamily="34" charset="0"/>
                <a:ea typeface="Lato" panose="020F0502020204030203" pitchFamily="34" charset="0"/>
                <a:cs typeface="Lato" panose="020F0502020204030203" pitchFamily="34" charset="0"/>
              </a:rPr>
              <a:t>+50 K</a:t>
            </a:r>
          </a:p>
        </p:txBody>
      </p:sp>
      <p:sp>
        <p:nvSpPr>
          <p:cNvPr id="12" name="TextBox 8">
            <a:extLst>
              <a:ext uri="{FF2B5EF4-FFF2-40B4-BE49-F238E27FC236}">
                <a16:creationId xmlns:a16="http://schemas.microsoft.com/office/drawing/2014/main" id="{09B470C1-E578-164B-A7DE-D1C1BABC7F72}"/>
              </a:ext>
            </a:extLst>
          </p:cNvPr>
          <p:cNvSpPr txBox="1"/>
          <p:nvPr/>
        </p:nvSpPr>
        <p:spPr>
          <a:xfrm>
            <a:off x="16056802" y="6547394"/>
            <a:ext cx="3209560" cy="1141595"/>
          </a:xfrm>
          <a:prstGeom prst="rect">
            <a:avLst/>
          </a:prstGeom>
        </p:spPr>
        <p:txBody>
          <a:bodyPr wrap="square" lIns="0" tIns="0" rIns="0" bIns="0" rtlCol="0" anchor="ctr">
            <a:spAutoFit/>
          </a:bodyPr>
          <a:lstStyle/>
          <a:p>
            <a:pPr>
              <a:lnSpc>
                <a:spcPct val="110000"/>
              </a:lnSpc>
            </a:pPr>
            <a:r>
              <a:rPr lang="en-US" sz="7400" b="1" dirty="0">
                <a:solidFill>
                  <a:schemeClr val="bg1"/>
                </a:solidFill>
                <a:latin typeface="Lato" panose="020F0502020204030203" pitchFamily="34" charset="0"/>
                <a:ea typeface="Lato" panose="020F0502020204030203" pitchFamily="34" charset="0"/>
                <a:cs typeface="Lato" panose="020F0502020204030203" pitchFamily="34" charset="0"/>
              </a:rPr>
              <a:t>$3 M</a:t>
            </a:r>
          </a:p>
        </p:txBody>
      </p:sp>
      <p:sp>
        <p:nvSpPr>
          <p:cNvPr id="6" name="TextBox 5">
            <a:extLst>
              <a:ext uri="{FF2B5EF4-FFF2-40B4-BE49-F238E27FC236}">
                <a16:creationId xmlns:a16="http://schemas.microsoft.com/office/drawing/2014/main" id="{F847ECC3-5AD5-6E1D-A60D-CBBE45417EB7}"/>
              </a:ext>
            </a:extLst>
          </p:cNvPr>
          <p:cNvSpPr txBox="1"/>
          <p:nvPr/>
        </p:nvSpPr>
        <p:spPr>
          <a:xfrm>
            <a:off x="2874498" y="1921168"/>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Business Model</a:t>
            </a:r>
          </a:p>
        </p:txBody>
      </p:sp>
    </p:spTree>
    <p:extLst>
      <p:ext uri="{BB962C8B-B14F-4D97-AF65-F5344CB8AC3E}">
        <p14:creationId xmlns:p14="http://schemas.microsoft.com/office/powerpoint/2010/main" val="140608537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AC585BA3-9AFD-0768-7348-A0B834DBDC2D}"/>
              </a:ext>
            </a:extLst>
          </p:cNvPr>
          <p:cNvSpPr/>
          <p:nvPr/>
        </p:nvSpPr>
        <p:spPr>
          <a:xfrm>
            <a:off x="7315200" y="4839003"/>
            <a:ext cx="18578948" cy="11601646"/>
          </a:xfrm>
          <a:custGeom>
            <a:avLst/>
            <a:gdLst>
              <a:gd name="connsiteX0" fmla="*/ 5990332 w 18578948"/>
              <a:gd name="connsiteY0" fmla="*/ 5482160 h 11601646"/>
              <a:gd name="connsiteX1" fmla="*/ 5958220 w 18578948"/>
              <a:gd name="connsiteY1" fmla="*/ 5484335 h 11601646"/>
              <a:gd name="connsiteX2" fmla="*/ 5910189 w 18578948"/>
              <a:gd name="connsiteY2" fmla="*/ 5486920 h 11601646"/>
              <a:gd name="connsiteX3" fmla="*/ 5907059 w 18578948"/>
              <a:gd name="connsiteY3" fmla="*/ 5486920 h 11601646"/>
              <a:gd name="connsiteX4" fmla="*/ 5904064 w 18578948"/>
              <a:gd name="connsiteY4" fmla="*/ 5487465 h 11601646"/>
              <a:gd name="connsiteX5" fmla="*/ 5756704 w 18578948"/>
              <a:gd name="connsiteY5" fmla="*/ 5520377 h 11601646"/>
              <a:gd name="connsiteX6" fmla="*/ 5661458 w 18578948"/>
              <a:gd name="connsiteY6" fmla="*/ 5551930 h 11601646"/>
              <a:gd name="connsiteX7" fmla="*/ 5648396 w 18578948"/>
              <a:gd name="connsiteY7" fmla="*/ 5556556 h 11601646"/>
              <a:gd name="connsiteX8" fmla="*/ 5634245 w 18578948"/>
              <a:gd name="connsiteY8" fmla="*/ 5563355 h 11601646"/>
              <a:gd name="connsiteX9" fmla="*/ 5598188 w 18578948"/>
              <a:gd name="connsiteY9" fmla="*/ 5581172 h 11601646"/>
              <a:gd name="connsiteX10" fmla="*/ 5509065 w 18578948"/>
              <a:gd name="connsiteY10" fmla="*/ 5637887 h 11601646"/>
              <a:gd name="connsiteX11" fmla="*/ 5408646 w 18578948"/>
              <a:gd name="connsiteY11" fmla="*/ 5700722 h 11601646"/>
              <a:gd name="connsiteX12" fmla="*/ 5407831 w 18578948"/>
              <a:gd name="connsiteY12" fmla="*/ 5701403 h 11601646"/>
              <a:gd name="connsiteX13" fmla="*/ 5364289 w 18578948"/>
              <a:gd name="connsiteY13" fmla="*/ 5739756 h 11601646"/>
              <a:gd name="connsiteX14" fmla="*/ 5280607 w 18578948"/>
              <a:gd name="connsiteY14" fmla="*/ 5820953 h 11601646"/>
              <a:gd name="connsiteX15" fmla="*/ 5201418 w 18578948"/>
              <a:gd name="connsiteY15" fmla="*/ 5907859 h 11601646"/>
              <a:gd name="connsiteX16" fmla="*/ 5178558 w 18578948"/>
              <a:gd name="connsiteY16" fmla="*/ 5935063 h 11601646"/>
              <a:gd name="connsiteX17" fmla="*/ 5098549 w 18578948"/>
              <a:gd name="connsiteY17" fmla="*/ 6056243 h 11601646"/>
              <a:gd name="connsiteX18" fmla="*/ 5031334 w 18578948"/>
              <a:gd name="connsiteY18" fmla="*/ 6155257 h 11601646"/>
              <a:gd name="connsiteX19" fmla="*/ 4908330 w 18578948"/>
              <a:gd name="connsiteY19" fmla="*/ 6385788 h 11601646"/>
              <a:gd name="connsiteX20" fmla="*/ 4890232 w 18578948"/>
              <a:gd name="connsiteY20" fmla="*/ 6418837 h 11601646"/>
              <a:gd name="connsiteX21" fmla="*/ 4875538 w 18578948"/>
              <a:gd name="connsiteY21" fmla="*/ 6444814 h 11601646"/>
              <a:gd name="connsiteX22" fmla="*/ 4873088 w 18578948"/>
              <a:gd name="connsiteY22" fmla="*/ 6457871 h 11601646"/>
              <a:gd name="connsiteX23" fmla="*/ 4873497 w 18578948"/>
              <a:gd name="connsiteY23" fmla="*/ 6458007 h 11601646"/>
              <a:gd name="connsiteX24" fmla="*/ 4871184 w 18578948"/>
              <a:gd name="connsiteY24" fmla="*/ 6463449 h 11601646"/>
              <a:gd name="connsiteX25" fmla="*/ 4861795 w 18578948"/>
              <a:gd name="connsiteY25" fmla="*/ 6486977 h 11601646"/>
              <a:gd name="connsiteX26" fmla="*/ 4856079 w 18578948"/>
              <a:gd name="connsiteY26" fmla="*/ 6501257 h 11601646"/>
              <a:gd name="connsiteX27" fmla="*/ 4833629 w 18578948"/>
              <a:gd name="connsiteY27" fmla="*/ 6559332 h 11601646"/>
              <a:gd name="connsiteX28" fmla="*/ 4748314 w 18578948"/>
              <a:gd name="connsiteY28" fmla="*/ 6808770 h 11601646"/>
              <a:gd name="connsiteX29" fmla="*/ 4623270 w 18578948"/>
              <a:gd name="connsiteY29" fmla="*/ 7326955 h 11601646"/>
              <a:gd name="connsiteX30" fmla="*/ 4616875 w 18578948"/>
              <a:gd name="connsiteY30" fmla="*/ 7357284 h 11601646"/>
              <a:gd name="connsiteX31" fmla="*/ 4614969 w 18578948"/>
              <a:gd name="connsiteY31" fmla="*/ 7365717 h 11601646"/>
              <a:gd name="connsiteX32" fmla="*/ 4612655 w 18578948"/>
              <a:gd name="connsiteY32" fmla="*/ 7395774 h 11601646"/>
              <a:gd name="connsiteX33" fmla="*/ 4608983 w 18578948"/>
              <a:gd name="connsiteY33" fmla="*/ 7436713 h 11601646"/>
              <a:gd name="connsiteX34" fmla="*/ 4601634 w 18578948"/>
              <a:gd name="connsiteY34" fmla="*/ 7526204 h 11601646"/>
              <a:gd name="connsiteX35" fmla="*/ 4600820 w 18578948"/>
              <a:gd name="connsiteY35" fmla="*/ 7783392 h 11601646"/>
              <a:gd name="connsiteX36" fmla="*/ 4604629 w 18578948"/>
              <a:gd name="connsiteY36" fmla="*/ 7815356 h 11601646"/>
              <a:gd name="connsiteX37" fmla="*/ 4609664 w 18578948"/>
              <a:gd name="connsiteY37" fmla="*/ 7868670 h 11601646"/>
              <a:gd name="connsiteX38" fmla="*/ 4631161 w 18578948"/>
              <a:gd name="connsiteY38" fmla="*/ 7966594 h 11601646"/>
              <a:gd name="connsiteX39" fmla="*/ 4655518 w 18578948"/>
              <a:gd name="connsiteY39" fmla="*/ 8045887 h 11601646"/>
              <a:gd name="connsiteX40" fmla="*/ 4665313 w 18578948"/>
              <a:gd name="connsiteY40" fmla="*/ 8076080 h 11601646"/>
              <a:gd name="connsiteX41" fmla="*/ 4675247 w 18578948"/>
              <a:gd name="connsiteY41" fmla="*/ 8095802 h 11601646"/>
              <a:gd name="connsiteX42" fmla="*/ 4688717 w 18578948"/>
              <a:gd name="connsiteY42" fmla="*/ 8121915 h 11601646"/>
              <a:gd name="connsiteX43" fmla="*/ 4697970 w 18578948"/>
              <a:gd name="connsiteY43" fmla="*/ 8140138 h 11601646"/>
              <a:gd name="connsiteX44" fmla="*/ 4722463 w 18578948"/>
              <a:gd name="connsiteY44" fmla="*/ 8187334 h 11601646"/>
              <a:gd name="connsiteX45" fmla="*/ 4746818 w 18578948"/>
              <a:gd name="connsiteY45" fmla="*/ 8214126 h 11601646"/>
              <a:gd name="connsiteX46" fmla="*/ 4757022 w 18578948"/>
              <a:gd name="connsiteY46" fmla="*/ 8225144 h 11601646"/>
              <a:gd name="connsiteX47" fmla="*/ 4799612 w 18578948"/>
              <a:gd name="connsiteY47" fmla="*/ 8268800 h 11601646"/>
              <a:gd name="connsiteX48" fmla="*/ 4820839 w 18578948"/>
              <a:gd name="connsiteY48" fmla="*/ 8288250 h 11601646"/>
              <a:gd name="connsiteX49" fmla="*/ 4835261 w 18578948"/>
              <a:gd name="connsiteY49" fmla="*/ 8301306 h 11601646"/>
              <a:gd name="connsiteX50" fmla="*/ 4841655 w 18578948"/>
              <a:gd name="connsiteY50" fmla="*/ 8305524 h 11601646"/>
              <a:gd name="connsiteX51" fmla="*/ 4928059 w 18578948"/>
              <a:gd name="connsiteY51" fmla="*/ 8358703 h 11601646"/>
              <a:gd name="connsiteX52" fmla="*/ 4964933 w 18578948"/>
              <a:gd name="connsiteY52" fmla="*/ 8377198 h 11601646"/>
              <a:gd name="connsiteX53" fmla="*/ 5007794 w 18578948"/>
              <a:gd name="connsiteY53" fmla="*/ 8390800 h 11601646"/>
              <a:gd name="connsiteX54" fmla="*/ 5085215 w 18578948"/>
              <a:gd name="connsiteY54" fmla="*/ 8413920 h 11601646"/>
              <a:gd name="connsiteX55" fmla="*/ 5130663 w 18578948"/>
              <a:gd name="connsiteY55" fmla="*/ 8422080 h 11601646"/>
              <a:gd name="connsiteX56" fmla="*/ 5192574 w 18578948"/>
              <a:gd name="connsiteY56" fmla="*/ 8434456 h 11601646"/>
              <a:gd name="connsiteX57" fmla="*/ 5225092 w 18578948"/>
              <a:gd name="connsiteY57" fmla="*/ 8437042 h 11601646"/>
              <a:gd name="connsiteX58" fmla="*/ 5503485 w 18578948"/>
              <a:gd name="connsiteY58" fmla="*/ 8435274 h 11601646"/>
              <a:gd name="connsiteX59" fmla="*/ 5533147 w 18578948"/>
              <a:gd name="connsiteY59" fmla="*/ 8435001 h 11601646"/>
              <a:gd name="connsiteX60" fmla="*/ 5567572 w 18578948"/>
              <a:gd name="connsiteY60" fmla="*/ 8435001 h 11601646"/>
              <a:gd name="connsiteX61" fmla="*/ 5599684 w 18578948"/>
              <a:gd name="connsiteY61" fmla="*/ 8426840 h 11601646"/>
              <a:gd name="connsiteX62" fmla="*/ 5622543 w 18578948"/>
              <a:gd name="connsiteY62" fmla="*/ 8423034 h 11601646"/>
              <a:gd name="connsiteX63" fmla="*/ 5663635 w 18578948"/>
              <a:gd name="connsiteY63" fmla="*/ 8415824 h 11601646"/>
              <a:gd name="connsiteX64" fmla="*/ 6821154 w 18578948"/>
              <a:gd name="connsiteY64" fmla="*/ 8060982 h 11601646"/>
              <a:gd name="connsiteX65" fmla="*/ 7141456 w 18578948"/>
              <a:gd name="connsiteY65" fmla="*/ 7934361 h 11601646"/>
              <a:gd name="connsiteX66" fmla="*/ 7164721 w 18578948"/>
              <a:gd name="connsiteY66" fmla="*/ 7924977 h 11601646"/>
              <a:gd name="connsiteX67" fmla="*/ 7179281 w 18578948"/>
              <a:gd name="connsiteY67" fmla="*/ 7919127 h 11601646"/>
              <a:gd name="connsiteX68" fmla="*/ 7205543 w 18578948"/>
              <a:gd name="connsiteY68" fmla="*/ 7907702 h 11601646"/>
              <a:gd name="connsiteX69" fmla="*/ 7216019 w 18578948"/>
              <a:gd name="connsiteY69" fmla="*/ 7903215 h 11601646"/>
              <a:gd name="connsiteX70" fmla="*/ 7345826 w 18578948"/>
              <a:gd name="connsiteY70" fmla="*/ 7846499 h 11601646"/>
              <a:gd name="connsiteX71" fmla="*/ 7930777 w 18578948"/>
              <a:gd name="connsiteY71" fmla="*/ 7564966 h 11601646"/>
              <a:gd name="connsiteX72" fmla="*/ 8988696 w 18578948"/>
              <a:gd name="connsiteY72" fmla="*/ 6917438 h 11601646"/>
              <a:gd name="connsiteX73" fmla="*/ 8987064 w 18578948"/>
              <a:gd name="connsiteY73" fmla="*/ 6915128 h 11601646"/>
              <a:gd name="connsiteX74" fmla="*/ 8972095 w 18578948"/>
              <a:gd name="connsiteY74" fmla="*/ 6887109 h 11601646"/>
              <a:gd name="connsiteX75" fmla="*/ 8935084 w 18578948"/>
              <a:gd name="connsiteY75" fmla="*/ 6847396 h 11601646"/>
              <a:gd name="connsiteX76" fmla="*/ 8908008 w 18578948"/>
              <a:gd name="connsiteY76" fmla="*/ 6818833 h 11601646"/>
              <a:gd name="connsiteX77" fmla="*/ 8459124 w 18578948"/>
              <a:gd name="connsiteY77" fmla="*/ 6390276 h 11601646"/>
              <a:gd name="connsiteX78" fmla="*/ 8432456 w 18578948"/>
              <a:gd name="connsiteY78" fmla="*/ 6370827 h 11601646"/>
              <a:gd name="connsiteX79" fmla="*/ 8395446 w 18578948"/>
              <a:gd name="connsiteY79" fmla="*/ 6343898 h 11601646"/>
              <a:gd name="connsiteX80" fmla="*/ 8260874 w 18578948"/>
              <a:gd name="connsiteY80" fmla="*/ 6251821 h 11601646"/>
              <a:gd name="connsiteX81" fmla="*/ 7997041 w 18578948"/>
              <a:gd name="connsiteY81" fmla="*/ 6091877 h 11601646"/>
              <a:gd name="connsiteX82" fmla="*/ 7722189 w 18578948"/>
              <a:gd name="connsiteY82" fmla="*/ 5949343 h 11601646"/>
              <a:gd name="connsiteX83" fmla="*/ 7572921 w 18578948"/>
              <a:gd name="connsiteY83" fmla="*/ 5880524 h 11601646"/>
              <a:gd name="connsiteX84" fmla="*/ 7551969 w 18578948"/>
              <a:gd name="connsiteY84" fmla="*/ 5870865 h 11601646"/>
              <a:gd name="connsiteX85" fmla="*/ 7544349 w 18578948"/>
              <a:gd name="connsiteY85" fmla="*/ 5867331 h 11601646"/>
              <a:gd name="connsiteX86" fmla="*/ 7516863 w 18578948"/>
              <a:gd name="connsiteY86" fmla="*/ 5856585 h 11601646"/>
              <a:gd name="connsiteX87" fmla="*/ 6929463 w 18578948"/>
              <a:gd name="connsiteY87" fmla="*/ 5649857 h 11601646"/>
              <a:gd name="connsiteX88" fmla="*/ 6595284 w 18578948"/>
              <a:gd name="connsiteY88" fmla="*/ 5556692 h 11601646"/>
              <a:gd name="connsiteX89" fmla="*/ 6438262 w 18578948"/>
              <a:gd name="connsiteY89" fmla="*/ 5520922 h 11601646"/>
              <a:gd name="connsiteX90" fmla="*/ 6339614 w 18578948"/>
              <a:gd name="connsiteY90" fmla="*/ 5502152 h 11601646"/>
              <a:gd name="connsiteX91" fmla="*/ 6313626 w 18578948"/>
              <a:gd name="connsiteY91" fmla="*/ 5497664 h 11601646"/>
              <a:gd name="connsiteX92" fmla="*/ 6280425 w 18578948"/>
              <a:gd name="connsiteY92" fmla="*/ 5493585 h 11601646"/>
              <a:gd name="connsiteX93" fmla="*/ 6246681 w 18578948"/>
              <a:gd name="connsiteY93" fmla="*/ 5489503 h 11601646"/>
              <a:gd name="connsiteX94" fmla="*/ 6167625 w 18578948"/>
              <a:gd name="connsiteY94" fmla="*/ 5483792 h 11601646"/>
              <a:gd name="connsiteX95" fmla="*/ 5990332 w 18578948"/>
              <a:gd name="connsiteY95" fmla="*/ 5482160 h 11601646"/>
              <a:gd name="connsiteX96" fmla="*/ 5988561 w 18578948"/>
              <a:gd name="connsiteY96" fmla="*/ 5441493 h 11601646"/>
              <a:gd name="connsiteX97" fmla="*/ 6169532 w 18578948"/>
              <a:gd name="connsiteY97" fmla="*/ 5443126 h 11601646"/>
              <a:gd name="connsiteX98" fmla="*/ 6250082 w 18578948"/>
              <a:gd name="connsiteY98" fmla="*/ 5448973 h 11601646"/>
              <a:gd name="connsiteX99" fmla="*/ 6285188 w 18578948"/>
              <a:gd name="connsiteY99" fmla="*/ 5453191 h 11601646"/>
              <a:gd name="connsiteX100" fmla="*/ 6319068 w 18578948"/>
              <a:gd name="connsiteY100" fmla="*/ 5457406 h 11601646"/>
              <a:gd name="connsiteX101" fmla="*/ 6346281 w 18578948"/>
              <a:gd name="connsiteY101" fmla="*/ 5462030 h 11601646"/>
              <a:gd name="connsiteX102" fmla="*/ 6446155 w 18578948"/>
              <a:gd name="connsiteY102" fmla="*/ 5481070 h 11601646"/>
              <a:gd name="connsiteX103" fmla="*/ 6604673 w 18578948"/>
              <a:gd name="connsiteY103" fmla="*/ 5517249 h 11601646"/>
              <a:gd name="connsiteX104" fmla="*/ 6941029 w 18578948"/>
              <a:gd name="connsiteY104" fmla="*/ 5610958 h 11601646"/>
              <a:gd name="connsiteX105" fmla="*/ 7531560 w 18578948"/>
              <a:gd name="connsiteY105" fmla="*/ 5818776 h 11601646"/>
              <a:gd name="connsiteX106" fmla="*/ 7532919 w 18578948"/>
              <a:gd name="connsiteY106" fmla="*/ 5819321 h 11601646"/>
              <a:gd name="connsiteX107" fmla="*/ 7533328 w 18578948"/>
              <a:gd name="connsiteY107" fmla="*/ 5818368 h 11601646"/>
              <a:gd name="connsiteX108" fmla="*/ 7535232 w 18578948"/>
              <a:gd name="connsiteY108" fmla="*/ 5819185 h 11601646"/>
              <a:gd name="connsiteX109" fmla="*/ 7540812 w 18578948"/>
              <a:gd name="connsiteY109" fmla="*/ 5821496 h 11601646"/>
              <a:gd name="connsiteX110" fmla="*/ 7540403 w 18578948"/>
              <a:gd name="connsiteY110" fmla="*/ 5822447 h 11601646"/>
              <a:gd name="connsiteX111" fmla="*/ 7559179 w 18578948"/>
              <a:gd name="connsiteY111" fmla="*/ 5829793 h 11601646"/>
              <a:gd name="connsiteX112" fmla="*/ 7560541 w 18578948"/>
              <a:gd name="connsiteY112" fmla="*/ 5830337 h 11601646"/>
              <a:gd name="connsiteX113" fmla="*/ 7568976 w 18578948"/>
              <a:gd name="connsiteY113" fmla="*/ 5834280 h 11601646"/>
              <a:gd name="connsiteX114" fmla="*/ 7588977 w 18578948"/>
              <a:gd name="connsiteY114" fmla="*/ 5843531 h 11601646"/>
              <a:gd name="connsiteX115" fmla="*/ 7739332 w 18578948"/>
              <a:gd name="connsiteY115" fmla="*/ 5912894 h 11601646"/>
              <a:gd name="connsiteX116" fmla="*/ 8016500 w 18578948"/>
              <a:gd name="connsiteY116" fmla="*/ 6056515 h 11601646"/>
              <a:gd name="connsiteX117" fmla="*/ 8282782 w 18578948"/>
              <a:gd name="connsiteY117" fmla="*/ 6217956 h 11601646"/>
              <a:gd name="connsiteX118" fmla="*/ 8418711 w 18578948"/>
              <a:gd name="connsiteY118" fmla="*/ 6310984 h 11601646"/>
              <a:gd name="connsiteX119" fmla="*/ 8456130 w 18578948"/>
              <a:gd name="connsiteY119" fmla="*/ 6338187 h 11601646"/>
              <a:gd name="connsiteX120" fmla="*/ 8484569 w 18578948"/>
              <a:gd name="connsiteY120" fmla="*/ 6358996 h 11601646"/>
              <a:gd name="connsiteX121" fmla="*/ 8938488 w 18578948"/>
              <a:gd name="connsiteY121" fmla="*/ 6792586 h 11601646"/>
              <a:gd name="connsiteX122" fmla="*/ 8963660 w 18578948"/>
              <a:gd name="connsiteY122" fmla="*/ 6819106 h 11601646"/>
              <a:gd name="connsiteX123" fmla="*/ 9005978 w 18578948"/>
              <a:gd name="connsiteY123" fmla="*/ 6864941 h 11601646"/>
              <a:gd name="connsiteX124" fmla="*/ 9008970 w 18578948"/>
              <a:gd name="connsiteY124" fmla="*/ 6868611 h 11601646"/>
              <a:gd name="connsiteX125" fmla="*/ 9010059 w 18578948"/>
              <a:gd name="connsiteY125" fmla="*/ 6873235 h 11601646"/>
              <a:gd name="connsiteX126" fmla="*/ 9019990 w 18578948"/>
              <a:gd name="connsiteY126" fmla="*/ 6891733 h 11601646"/>
              <a:gd name="connsiteX127" fmla="*/ 9033463 w 18578948"/>
              <a:gd name="connsiteY127" fmla="*/ 6910501 h 11601646"/>
              <a:gd name="connsiteX128" fmla="*/ 9045435 w 18578948"/>
              <a:gd name="connsiteY128" fmla="*/ 6927095 h 11601646"/>
              <a:gd name="connsiteX129" fmla="*/ 9028836 w 18578948"/>
              <a:gd name="connsiteY129" fmla="*/ 6939064 h 11601646"/>
              <a:gd name="connsiteX130" fmla="*/ 7949282 w 18578948"/>
              <a:gd name="connsiteY130" fmla="*/ 7601688 h 11601646"/>
              <a:gd name="connsiteX131" fmla="*/ 7362018 w 18578948"/>
              <a:gd name="connsiteY131" fmla="*/ 7884310 h 11601646"/>
              <a:gd name="connsiteX132" fmla="*/ 7231939 w 18578948"/>
              <a:gd name="connsiteY132" fmla="*/ 7941162 h 11601646"/>
              <a:gd name="connsiteX133" fmla="*/ 7221463 w 18578948"/>
              <a:gd name="connsiteY133" fmla="*/ 7945650 h 11601646"/>
              <a:gd name="connsiteX134" fmla="*/ 7194792 w 18578948"/>
              <a:gd name="connsiteY134" fmla="*/ 7957210 h 11601646"/>
              <a:gd name="connsiteX135" fmla="*/ 7179554 w 18578948"/>
              <a:gd name="connsiteY135" fmla="*/ 7963330 h 11601646"/>
              <a:gd name="connsiteX136" fmla="*/ 7156558 w 18578948"/>
              <a:gd name="connsiteY136" fmla="*/ 7972578 h 11601646"/>
              <a:gd name="connsiteX137" fmla="*/ 6835305 w 18578948"/>
              <a:gd name="connsiteY137" fmla="*/ 8099472 h 11601646"/>
              <a:gd name="connsiteX138" fmla="*/ 5670438 w 18578948"/>
              <a:gd name="connsiteY138" fmla="*/ 8456218 h 11601646"/>
              <a:gd name="connsiteX139" fmla="*/ 5641457 w 18578948"/>
              <a:gd name="connsiteY139" fmla="*/ 8461115 h 11601646"/>
              <a:gd name="connsiteX140" fmla="*/ 5641866 w 18578948"/>
              <a:gd name="connsiteY140" fmla="*/ 8461660 h 11601646"/>
              <a:gd name="connsiteX141" fmla="*/ 5599412 w 18578948"/>
              <a:gd name="connsiteY141" fmla="*/ 8473899 h 11601646"/>
              <a:gd name="connsiteX142" fmla="*/ 5599139 w 18578948"/>
              <a:gd name="connsiteY142" fmla="*/ 8473899 h 11601646"/>
              <a:gd name="connsiteX143" fmla="*/ 5598594 w 18578948"/>
              <a:gd name="connsiteY143" fmla="*/ 8468188 h 11601646"/>
              <a:gd name="connsiteX144" fmla="*/ 5593832 w 18578948"/>
              <a:gd name="connsiteY144" fmla="*/ 8469139 h 11601646"/>
              <a:gd name="connsiteX145" fmla="*/ 5593698 w 18578948"/>
              <a:gd name="connsiteY145" fmla="*/ 8469139 h 11601646"/>
              <a:gd name="connsiteX146" fmla="*/ 5594240 w 18578948"/>
              <a:gd name="connsiteY146" fmla="*/ 8474444 h 11601646"/>
              <a:gd name="connsiteX147" fmla="*/ 5594091 w 18578948"/>
              <a:gd name="connsiteY147" fmla="*/ 8474444 h 11601646"/>
              <a:gd name="connsiteX148" fmla="*/ 5593698 w 18578948"/>
              <a:gd name="connsiteY148" fmla="*/ 8474444 h 11601646"/>
              <a:gd name="connsiteX149" fmla="*/ 5593153 w 18578948"/>
              <a:gd name="connsiteY149" fmla="*/ 8469275 h 11601646"/>
              <a:gd name="connsiteX150" fmla="*/ 5593017 w 18578948"/>
              <a:gd name="connsiteY150" fmla="*/ 8469275 h 11601646"/>
              <a:gd name="connsiteX151" fmla="*/ 5593153 w 18578948"/>
              <a:gd name="connsiteY151" fmla="*/ 8474444 h 11601646"/>
              <a:gd name="connsiteX152" fmla="*/ 5592744 w 18578948"/>
              <a:gd name="connsiteY152" fmla="*/ 8469275 h 11601646"/>
              <a:gd name="connsiteX153" fmla="*/ 5588663 w 18578948"/>
              <a:gd name="connsiteY153" fmla="*/ 8470226 h 11601646"/>
              <a:gd name="connsiteX154" fmla="*/ 5588935 w 18578948"/>
              <a:gd name="connsiteY154" fmla="*/ 8474716 h 11601646"/>
              <a:gd name="connsiteX155" fmla="*/ 5532739 w 18578948"/>
              <a:gd name="connsiteY155" fmla="*/ 8475532 h 11601646"/>
              <a:gd name="connsiteX156" fmla="*/ 5506207 w 18578948"/>
              <a:gd name="connsiteY156" fmla="*/ 8475668 h 11601646"/>
              <a:gd name="connsiteX157" fmla="*/ 5347280 w 18578948"/>
              <a:gd name="connsiteY157" fmla="*/ 8481515 h 11601646"/>
              <a:gd name="connsiteX158" fmla="*/ 5222236 w 18578948"/>
              <a:gd name="connsiteY158" fmla="*/ 8477436 h 11601646"/>
              <a:gd name="connsiteX159" fmla="*/ 5186721 w 18578948"/>
              <a:gd name="connsiteY159" fmla="*/ 8474580 h 11601646"/>
              <a:gd name="connsiteX160" fmla="*/ 5182504 w 18578948"/>
              <a:gd name="connsiteY160" fmla="*/ 8473763 h 11601646"/>
              <a:gd name="connsiteX161" fmla="*/ 5124539 w 18578948"/>
              <a:gd name="connsiteY161" fmla="*/ 8462202 h 11601646"/>
              <a:gd name="connsiteX162" fmla="*/ 5075284 w 18578948"/>
              <a:gd name="connsiteY162" fmla="*/ 8453227 h 11601646"/>
              <a:gd name="connsiteX163" fmla="*/ 4995004 w 18578948"/>
              <a:gd name="connsiteY163" fmla="*/ 8429290 h 11601646"/>
              <a:gd name="connsiteX164" fmla="*/ 4951599 w 18578948"/>
              <a:gd name="connsiteY164" fmla="*/ 8415552 h 11601646"/>
              <a:gd name="connsiteX165" fmla="*/ 4948605 w 18578948"/>
              <a:gd name="connsiteY165" fmla="*/ 8414464 h 11601646"/>
              <a:gd name="connsiteX166" fmla="*/ 4908601 w 18578948"/>
              <a:gd name="connsiteY166" fmla="*/ 8394471 h 11601646"/>
              <a:gd name="connsiteX167" fmla="*/ 4819069 w 18578948"/>
              <a:gd name="connsiteY167" fmla="*/ 8339524 h 11601646"/>
              <a:gd name="connsiteX168" fmla="*/ 4808456 w 18578948"/>
              <a:gd name="connsiteY168" fmla="*/ 8332316 h 11601646"/>
              <a:gd name="connsiteX169" fmla="*/ 4793354 w 18578948"/>
              <a:gd name="connsiteY169" fmla="*/ 8318717 h 11601646"/>
              <a:gd name="connsiteX170" fmla="*/ 4770901 w 18578948"/>
              <a:gd name="connsiteY170" fmla="*/ 8298178 h 11601646"/>
              <a:gd name="connsiteX171" fmla="*/ 4742192 w 18578948"/>
              <a:gd name="connsiteY171" fmla="*/ 8269209 h 11601646"/>
              <a:gd name="connsiteX172" fmla="*/ 4740424 w 18578948"/>
              <a:gd name="connsiteY172" fmla="*/ 8268800 h 11601646"/>
              <a:gd name="connsiteX173" fmla="*/ 4661095 w 18578948"/>
              <a:gd name="connsiteY173" fmla="*/ 8158228 h 11601646"/>
              <a:gd name="connsiteX174" fmla="*/ 4652660 w 18578948"/>
              <a:gd name="connsiteY174" fmla="*/ 8141498 h 11601646"/>
              <a:gd name="connsiteX175" fmla="*/ 4638509 w 18578948"/>
              <a:gd name="connsiteY175" fmla="*/ 8113891 h 11601646"/>
              <a:gd name="connsiteX176" fmla="*/ 4628169 w 18578948"/>
              <a:gd name="connsiteY176" fmla="*/ 8093488 h 11601646"/>
              <a:gd name="connsiteX177" fmla="*/ 4626807 w 18578948"/>
              <a:gd name="connsiteY177" fmla="*/ 8090088 h 11601646"/>
              <a:gd name="connsiteX178" fmla="*/ 4616467 w 18578948"/>
              <a:gd name="connsiteY178" fmla="*/ 8058535 h 11601646"/>
              <a:gd name="connsiteX179" fmla="*/ 4591431 w 18578948"/>
              <a:gd name="connsiteY179" fmla="*/ 7976932 h 11601646"/>
              <a:gd name="connsiteX180" fmla="*/ 4568844 w 18578948"/>
              <a:gd name="connsiteY180" fmla="*/ 7874382 h 11601646"/>
              <a:gd name="connsiteX181" fmla="*/ 4568435 w 18578948"/>
              <a:gd name="connsiteY181" fmla="*/ 7872207 h 11601646"/>
              <a:gd name="connsiteX182" fmla="*/ 4568435 w 18578948"/>
              <a:gd name="connsiteY182" fmla="*/ 7870030 h 11601646"/>
              <a:gd name="connsiteX183" fmla="*/ 4566122 w 18578948"/>
              <a:gd name="connsiteY183" fmla="*/ 7837524 h 11601646"/>
              <a:gd name="connsiteX184" fmla="*/ 4561902 w 18578948"/>
              <a:gd name="connsiteY184" fmla="*/ 7838341 h 11601646"/>
              <a:gd name="connsiteX185" fmla="*/ 4559591 w 18578948"/>
              <a:gd name="connsiteY185" fmla="*/ 7825827 h 11601646"/>
              <a:gd name="connsiteX186" fmla="*/ 4558910 w 18578948"/>
              <a:gd name="connsiteY186" fmla="*/ 7822020 h 11601646"/>
              <a:gd name="connsiteX187" fmla="*/ 4559047 w 18578948"/>
              <a:gd name="connsiteY187" fmla="*/ 7822020 h 11601646"/>
              <a:gd name="connsiteX188" fmla="*/ 4561768 w 18578948"/>
              <a:gd name="connsiteY188" fmla="*/ 7805835 h 11601646"/>
              <a:gd name="connsiteX189" fmla="*/ 4559725 w 18578948"/>
              <a:gd name="connsiteY189" fmla="*/ 7785841 h 11601646"/>
              <a:gd name="connsiteX190" fmla="*/ 4560543 w 18578948"/>
              <a:gd name="connsiteY190" fmla="*/ 7523757 h 11601646"/>
              <a:gd name="connsiteX191" fmla="*/ 4568027 w 18578948"/>
              <a:gd name="connsiteY191" fmla="*/ 7432904 h 11601646"/>
              <a:gd name="connsiteX192" fmla="*/ 4569114 w 18578948"/>
              <a:gd name="connsiteY192" fmla="*/ 7420800 h 11601646"/>
              <a:gd name="connsiteX193" fmla="*/ 4567073 w 18578948"/>
              <a:gd name="connsiteY193" fmla="*/ 7420800 h 11601646"/>
              <a:gd name="connsiteX194" fmla="*/ 4571700 w 18578948"/>
              <a:gd name="connsiteY194" fmla="*/ 7370886 h 11601646"/>
              <a:gd name="connsiteX195" fmla="*/ 4573332 w 18578948"/>
              <a:gd name="connsiteY195" fmla="*/ 7371156 h 11601646"/>
              <a:gd name="connsiteX196" fmla="*/ 4573877 w 18578948"/>
              <a:gd name="connsiteY196" fmla="*/ 7362317 h 11601646"/>
              <a:gd name="connsiteX197" fmla="*/ 4574285 w 18578948"/>
              <a:gd name="connsiteY197" fmla="*/ 7358644 h 11601646"/>
              <a:gd name="connsiteX198" fmla="*/ 4576598 w 18578948"/>
              <a:gd name="connsiteY198" fmla="*/ 7348309 h 11601646"/>
              <a:gd name="connsiteX199" fmla="*/ 4582587 w 18578948"/>
              <a:gd name="connsiteY199" fmla="*/ 7320154 h 11601646"/>
              <a:gd name="connsiteX200" fmla="*/ 4708857 w 18578948"/>
              <a:gd name="connsiteY200" fmla="*/ 6796937 h 11601646"/>
              <a:gd name="connsiteX201" fmla="*/ 4794986 w 18578948"/>
              <a:gd name="connsiteY201" fmla="*/ 6545052 h 11601646"/>
              <a:gd name="connsiteX202" fmla="*/ 4810769 w 18578948"/>
              <a:gd name="connsiteY202" fmla="*/ 6503979 h 11601646"/>
              <a:gd name="connsiteX203" fmla="*/ 4854311 w 18578948"/>
              <a:gd name="connsiteY203" fmla="*/ 6398709 h 11601646"/>
              <a:gd name="connsiteX204" fmla="*/ 4871048 w 18578948"/>
              <a:gd name="connsiteY204" fmla="*/ 6368380 h 11601646"/>
              <a:gd name="connsiteX205" fmla="*/ 4995819 w 18578948"/>
              <a:gd name="connsiteY205" fmla="*/ 6134720 h 11601646"/>
              <a:gd name="connsiteX206" fmla="*/ 5065078 w 18578948"/>
              <a:gd name="connsiteY206" fmla="*/ 6032578 h 11601646"/>
              <a:gd name="connsiteX207" fmla="*/ 5108347 w 18578948"/>
              <a:gd name="connsiteY207" fmla="*/ 5971375 h 11601646"/>
              <a:gd name="connsiteX208" fmla="*/ 5108210 w 18578948"/>
              <a:gd name="connsiteY208" fmla="*/ 5971103 h 11601646"/>
              <a:gd name="connsiteX209" fmla="*/ 5112158 w 18578948"/>
              <a:gd name="connsiteY209" fmla="*/ 5950839 h 11601646"/>
              <a:gd name="connsiteX210" fmla="*/ 5112022 w 18578948"/>
              <a:gd name="connsiteY210" fmla="*/ 5950703 h 11601646"/>
              <a:gd name="connsiteX211" fmla="*/ 5115014 w 18578948"/>
              <a:gd name="connsiteY211" fmla="*/ 5947166 h 11601646"/>
              <a:gd name="connsiteX212" fmla="*/ 5118825 w 18578948"/>
              <a:gd name="connsiteY212" fmla="*/ 5942678 h 11601646"/>
              <a:gd name="connsiteX213" fmla="*/ 5124130 w 18578948"/>
              <a:gd name="connsiteY213" fmla="*/ 5947030 h 11601646"/>
              <a:gd name="connsiteX214" fmla="*/ 5143316 w 18578948"/>
              <a:gd name="connsiteY214" fmla="*/ 5914118 h 11601646"/>
              <a:gd name="connsiteX215" fmla="*/ 5146447 w 18578948"/>
              <a:gd name="connsiteY215" fmla="*/ 5909764 h 11601646"/>
              <a:gd name="connsiteX216" fmla="*/ 5170121 w 18578948"/>
              <a:gd name="connsiteY216" fmla="*/ 5881475 h 11601646"/>
              <a:gd name="connsiteX217" fmla="*/ 5250945 w 18578948"/>
              <a:gd name="connsiteY217" fmla="*/ 5792799 h 11601646"/>
              <a:gd name="connsiteX218" fmla="*/ 5336532 w 18578948"/>
              <a:gd name="connsiteY218" fmla="*/ 5709834 h 11601646"/>
              <a:gd name="connsiteX219" fmla="*/ 5381024 w 18578948"/>
              <a:gd name="connsiteY219" fmla="*/ 5670665 h 11601646"/>
              <a:gd name="connsiteX220" fmla="*/ 5388236 w 18578948"/>
              <a:gd name="connsiteY220" fmla="*/ 5665497 h 11601646"/>
              <a:gd name="connsiteX221" fmla="*/ 5485388 w 18578948"/>
              <a:gd name="connsiteY221" fmla="*/ 5604702 h 11601646"/>
              <a:gd name="connsiteX222" fmla="*/ 5578866 w 18578948"/>
              <a:gd name="connsiteY222" fmla="*/ 5545268 h 11601646"/>
              <a:gd name="connsiteX223" fmla="*/ 5616148 w 18578948"/>
              <a:gd name="connsiteY223" fmla="*/ 5526770 h 11601646"/>
              <a:gd name="connsiteX224" fmla="*/ 5633292 w 18578948"/>
              <a:gd name="connsiteY224" fmla="*/ 5518609 h 11601646"/>
              <a:gd name="connsiteX225" fmla="*/ 5647443 w 18578948"/>
              <a:gd name="connsiteY225" fmla="*/ 5513576 h 11601646"/>
              <a:gd name="connsiteX226" fmla="*/ 5745274 w 18578948"/>
              <a:gd name="connsiteY226" fmla="*/ 5481207 h 11601646"/>
              <a:gd name="connsiteX227" fmla="*/ 5896038 w 18578948"/>
              <a:gd name="connsiteY227" fmla="*/ 5447477 h 11601646"/>
              <a:gd name="connsiteX228" fmla="*/ 5903250 w 18578948"/>
              <a:gd name="connsiteY228" fmla="*/ 5446117 h 11601646"/>
              <a:gd name="connsiteX229" fmla="*/ 5910189 w 18578948"/>
              <a:gd name="connsiteY229" fmla="*/ 5446254 h 11601646"/>
              <a:gd name="connsiteX230" fmla="*/ 5954545 w 18578948"/>
              <a:gd name="connsiteY230" fmla="*/ 5443807 h 11601646"/>
              <a:gd name="connsiteX231" fmla="*/ 5988561 w 18578948"/>
              <a:gd name="connsiteY231" fmla="*/ 5441493 h 11601646"/>
              <a:gd name="connsiteX232" fmla="*/ 16262410 w 18578948"/>
              <a:gd name="connsiteY232" fmla="*/ 2946587 h 11601646"/>
              <a:gd name="connsiteX233" fmla="*/ 16139952 w 18578948"/>
              <a:gd name="connsiteY233" fmla="*/ 3375551 h 11601646"/>
              <a:gd name="connsiteX234" fmla="*/ 16081442 w 18578948"/>
              <a:gd name="connsiteY234" fmla="*/ 3663478 h 11601646"/>
              <a:gd name="connsiteX235" fmla="*/ 16074094 w 18578948"/>
              <a:gd name="connsiteY235" fmla="*/ 3713935 h 11601646"/>
              <a:gd name="connsiteX236" fmla="*/ 16072326 w 18578948"/>
              <a:gd name="connsiteY236" fmla="*/ 3726720 h 11601646"/>
              <a:gd name="connsiteX237" fmla="*/ 16073004 w 18578948"/>
              <a:gd name="connsiteY237" fmla="*/ 3740594 h 11601646"/>
              <a:gd name="connsiteX238" fmla="*/ 16072868 w 18578948"/>
              <a:gd name="connsiteY238" fmla="*/ 3741136 h 11601646"/>
              <a:gd name="connsiteX239" fmla="*/ 16070964 w 18578948"/>
              <a:gd name="connsiteY239" fmla="*/ 3752561 h 11601646"/>
              <a:gd name="connsiteX240" fmla="*/ 16058310 w 18578948"/>
              <a:gd name="connsiteY240" fmla="*/ 3826821 h 11601646"/>
              <a:gd name="connsiteX241" fmla="*/ 16050962 w 18578948"/>
              <a:gd name="connsiteY241" fmla="*/ 4086322 h 11601646"/>
              <a:gd name="connsiteX242" fmla="*/ 16052594 w 18578948"/>
              <a:gd name="connsiteY242" fmla="*/ 4109444 h 11601646"/>
              <a:gd name="connsiteX243" fmla="*/ 16068922 w 18578948"/>
              <a:gd name="connsiteY243" fmla="*/ 4185336 h 11601646"/>
              <a:gd name="connsiteX244" fmla="*/ 16075590 w 18578948"/>
              <a:gd name="connsiteY244" fmla="*/ 4224504 h 11601646"/>
              <a:gd name="connsiteX245" fmla="*/ 16098176 w 18578948"/>
              <a:gd name="connsiteY245" fmla="*/ 4274963 h 11601646"/>
              <a:gd name="connsiteX246" fmla="*/ 16104434 w 18578948"/>
              <a:gd name="connsiteY246" fmla="*/ 4284620 h 11601646"/>
              <a:gd name="connsiteX247" fmla="*/ 16124984 w 18578948"/>
              <a:gd name="connsiteY247" fmla="*/ 4293189 h 11601646"/>
              <a:gd name="connsiteX248" fmla="*/ 16137772 w 18578948"/>
              <a:gd name="connsiteY248" fmla="*/ 4298494 h 11601646"/>
              <a:gd name="connsiteX249" fmla="*/ 16149066 w 18578948"/>
              <a:gd name="connsiteY249" fmla="*/ 4298221 h 11601646"/>
              <a:gd name="connsiteX250" fmla="*/ 16174920 w 18578948"/>
              <a:gd name="connsiteY250" fmla="*/ 4298900 h 11601646"/>
              <a:gd name="connsiteX251" fmla="*/ 16203900 w 18578948"/>
              <a:gd name="connsiteY251" fmla="*/ 4299581 h 11601646"/>
              <a:gd name="connsiteX252" fmla="*/ 16273432 w 18578948"/>
              <a:gd name="connsiteY252" fmla="*/ 4295908 h 11601646"/>
              <a:gd name="connsiteX253" fmla="*/ 16276424 w 18578948"/>
              <a:gd name="connsiteY253" fmla="*/ 4295636 h 11601646"/>
              <a:gd name="connsiteX254" fmla="*/ 16301052 w 18578948"/>
              <a:gd name="connsiteY254" fmla="*/ 4292780 h 11601646"/>
              <a:gd name="connsiteX255" fmla="*/ 16499982 w 18578948"/>
              <a:gd name="connsiteY255" fmla="*/ 4246811 h 11601646"/>
              <a:gd name="connsiteX256" fmla="*/ 16644894 w 18578948"/>
              <a:gd name="connsiteY256" fmla="*/ 4197303 h 11601646"/>
              <a:gd name="connsiteX257" fmla="*/ 16671834 w 18578948"/>
              <a:gd name="connsiteY257" fmla="*/ 4183704 h 11601646"/>
              <a:gd name="connsiteX258" fmla="*/ 16681632 w 18578948"/>
              <a:gd name="connsiteY258" fmla="*/ 4201657 h 11601646"/>
              <a:gd name="connsiteX259" fmla="*/ 16672652 w 18578948"/>
              <a:gd name="connsiteY259" fmla="*/ 4183295 h 11601646"/>
              <a:gd name="connsiteX260" fmla="*/ 16673196 w 18578948"/>
              <a:gd name="connsiteY260" fmla="*/ 4183022 h 11601646"/>
              <a:gd name="connsiteX261" fmla="*/ 16882738 w 18578948"/>
              <a:gd name="connsiteY261" fmla="*/ 4061298 h 11601646"/>
              <a:gd name="connsiteX262" fmla="*/ 16890222 w 18578948"/>
              <a:gd name="connsiteY262" fmla="*/ 4055993 h 11601646"/>
              <a:gd name="connsiteX263" fmla="*/ 16895664 w 18578948"/>
              <a:gd name="connsiteY263" fmla="*/ 4052050 h 11601646"/>
              <a:gd name="connsiteX264" fmla="*/ 16913352 w 18578948"/>
              <a:gd name="connsiteY264" fmla="*/ 4038176 h 11601646"/>
              <a:gd name="connsiteX265" fmla="*/ 16929408 w 18578948"/>
              <a:gd name="connsiteY265" fmla="*/ 4025391 h 11601646"/>
              <a:gd name="connsiteX266" fmla="*/ 17014314 w 18578948"/>
              <a:gd name="connsiteY266" fmla="*/ 3944875 h 11601646"/>
              <a:gd name="connsiteX267" fmla="*/ 17043976 w 18578948"/>
              <a:gd name="connsiteY267" fmla="*/ 3912914 h 11601646"/>
              <a:gd name="connsiteX268" fmla="*/ 17056902 w 18578948"/>
              <a:gd name="connsiteY268" fmla="*/ 3894825 h 11601646"/>
              <a:gd name="connsiteX269" fmla="*/ 17075138 w 18578948"/>
              <a:gd name="connsiteY269" fmla="*/ 3873880 h 11601646"/>
              <a:gd name="connsiteX270" fmla="*/ 17088200 w 18578948"/>
              <a:gd name="connsiteY270" fmla="*/ 3853343 h 11601646"/>
              <a:gd name="connsiteX271" fmla="*/ 17105478 w 18578948"/>
              <a:gd name="connsiteY271" fmla="*/ 3825734 h 11601646"/>
              <a:gd name="connsiteX272" fmla="*/ 17120856 w 18578948"/>
              <a:gd name="connsiteY272" fmla="*/ 3795947 h 11601646"/>
              <a:gd name="connsiteX273" fmla="*/ 17137726 w 18578948"/>
              <a:gd name="connsiteY273" fmla="*/ 3763307 h 11601646"/>
              <a:gd name="connsiteX274" fmla="*/ 17145074 w 18578948"/>
              <a:gd name="connsiteY274" fmla="*/ 3741136 h 11601646"/>
              <a:gd name="connsiteX275" fmla="*/ 17163172 w 18578948"/>
              <a:gd name="connsiteY275" fmla="*/ 3681431 h 11601646"/>
              <a:gd name="connsiteX276" fmla="*/ 17166438 w 18578948"/>
              <a:gd name="connsiteY276" fmla="*/ 3658990 h 11601646"/>
              <a:gd name="connsiteX277" fmla="*/ 17168888 w 18578948"/>
              <a:gd name="connsiteY277" fmla="*/ 3640356 h 11601646"/>
              <a:gd name="connsiteX278" fmla="*/ 17168750 w 18578948"/>
              <a:gd name="connsiteY278" fmla="*/ 3610436 h 11601646"/>
              <a:gd name="connsiteX279" fmla="*/ 17167934 w 18578948"/>
              <a:gd name="connsiteY279" fmla="*/ 3546783 h 11601646"/>
              <a:gd name="connsiteX280" fmla="*/ 17166710 w 18578948"/>
              <a:gd name="connsiteY280" fmla="*/ 3543110 h 11601646"/>
              <a:gd name="connsiteX281" fmla="*/ 17157864 w 18578948"/>
              <a:gd name="connsiteY281" fmla="*/ 3509381 h 11601646"/>
              <a:gd name="connsiteX282" fmla="*/ 17151196 w 18578948"/>
              <a:gd name="connsiteY282" fmla="*/ 3483133 h 11601646"/>
              <a:gd name="connsiteX283" fmla="*/ 17144802 w 18578948"/>
              <a:gd name="connsiteY283" fmla="*/ 3466131 h 11601646"/>
              <a:gd name="connsiteX284" fmla="*/ 17132964 w 18578948"/>
              <a:gd name="connsiteY284" fmla="*/ 3433219 h 11601646"/>
              <a:gd name="connsiteX285" fmla="*/ 17085884 w 18578948"/>
              <a:gd name="connsiteY285" fmla="*/ 3349439 h 11601646"/>
              <a:gd name="connsiteX286" fmla="*/ 17101260 w 18578948"/>
              <a:gd name="connsiteY286" fmla="*/ 3339646 h 11601646"/>
              <a:gd name="connsiteX287" fmla="*/ 17085342 w 18578948"/>
              <a:gd name="connsiteY287" fmla="*/ 3348622 h 11601646"/>
              <a:gd name="connsiteX288" fmla="*/ 17066292 w 18578948"/>
              <a:gd name="connsiteY288" fmla="*/ 3317884 h 11601646"/>
              <a:gd name="connsiteX289" fmla="*/ 16962202 w 18578948"/>
              <a:gd name="connsiteY289" fmla="*/ 3208671 h 11601646"/>
              <a:gd name="connsiteX290" fmla="*/ 16934986 w 18578948"/>
              <a:gd name="connsiteY290" fmla="*/ 3184734 h 11601646"/>
              <a:gd name="connsiteX291" fmla="*/ 16931994 w 18578948"/>
              <a:gd name="connsiteY291" fmla="*/ 3182149 h 11601646"/>
              <a:gd name="connsiteX292" fmla="*/ 16857704 w 18578948"/>
              <a:gd name="connsiteY292" fmla="*/ 3133324 h 11601646"/>
              <a:gd name="connsiteX293" fmla="*/ 16819058 w 18578948"/>
              <a:gd name="connsiteY293" fmla="*/ 3105169 h 11601646"/>
              <a:gd name="connsiteX294" fmla="*/ 16755922 w 18578948"/>
              <a:gd name="connsiteY294" fmla="*/ 3071304 h 11601646"/>
              <a:gd name="connsiteX295" fmla="*/ 16710204 w 18578948"/>
              <a:gd name="connsiteY295" fmla="*/ 3047367 h 11601646"/>
              <a:gd name="connsiteX296" fmla="*/ 16680544 w 18578948"/>
              <a:gd name="connsiteY296" fmla="*/ 3036895 h 11601646"/>
              <a:gd name="connsiteX297" fmla="*/ 16628702 w 18578948"/>
              <a:gd name="connsiteY297" fmla="*/ 3019078 h 11601646"/>
              <a:gd name="connsiteX298" fmla="*/ 16478212 w 18578948"/>
              <a:gd name="connsiteY298" fmla="*/ 2978548 h 11601646"/>
              <a:gd name="connsiteX299" fmla="*/ 16401878 w 18578948"/>
              <a:gd name="connsiteY299" fmla="*/ 2962906 h 11601646"/>
              <a:gd name="connsiteX300" fmla="*/ 16357114 w 18578948"/>
              <a:gd name="connsiteY300" fmla="*/ 2953794 h 11601646"/>
              <a:gd name="connsiteX301" fmla="*/ 16264724 w 18578948"/>
              <a:gd name="connsiteY301" fmla="*/ 2946721 h 11601646"/>
              <a:gd name="connsiteX302" fmla="*/ 16233428 w 18578948"/>
              <a:gd name="connsiteY302" fmla="*/ 2904016 h 11601646"/>
              <a:gd name="connsiteX303" fmla="*/ 16266764 w 18578948"/>
              <a:gd name="connsiteY303" fmla="*/ 2905784 h 11601646"/>
              <a:gd name="connsiteX304" fmla="*/ 16363100 w 18578948"/>
              <a:gd name="connsiteY304" fmla="*/ 2913127 h 11601646"/>
              <a:gd name="connsiteX305" fmla="*/ 16364868 w 18578948"/>
              <a:gd name="connsiteY305" fmla="*/ 2913400 h 11601646"/>
              <a:gd name="connsiteX306" fmla="*/ 16409090 w 18578948"/>
              <a:gd name="connsiteY306" fmla="*/ 2922514 h 11601646"/>
              <a:gd name="connsiteX307" fmla="*/ 16487056 w 18578948"/>
              <a:gd name="connsiteY307" fmla="*/ 2938426 h 11601646"/>
              <a:gd name="connsiteX308" fmla="*/ 16640812 w 18578948"/>
              <a:gd name="connsiteY308" fmla="*/ 2979772 h 11601646"/>
              <a:gd name="connsiteX309" fmla="*/ 16694150 w 18578948"/>
              <a:gd name="connsiteY309" fmla="*/ 2998133 h 11601646"/>
              <a:gd name="connsiteX310" fmla="*/ 16725036 w 18578948"/>
              <a:gd name="connsiteY310" fmla="*/ 3009013 h 11601646"/>
              <a:gd name="connsiteX311" fmla="*/ 16728302 w 18578948"/>
              <a:gd name="connsiteY311" fmla="*/ 3010509 h 11601646"/>
              <a:gd name="connsiteX312" fmla="*/ 16774430 w 18578948"/>
              <a:gd name="connsiteY312" fmla="*/ 3034718 h 11601646"/>
              <a:gd name="connsiteX313" fmla="*/ 16839740 w 18578948"/>
              <a:gd name="connsiteY313" fmla="*/ 3069808 h 11601646"/>
              <a:gd name="connsiteX314" fmla="*/ 16882874 w 18578948"/>
              <a:gd name="connsiteY314" fmla="*/ 3100954 h 11601646"/>
              <a:gd name="connsiteX315" fmla="*/ 16895798 w 18578948"/>
              <a:gd name="connsiteY315" fmla="*/ 3111019 h 11601646"/>
              <a:gd name="connsiteX316" fmla="*/ 16897434 w 18578948"/>
              <a:gd name="connsiteY316" fmla="*/ 3110474 h 11601646"/>
              <a:gd name="connsiteX317" fmla="*/ 16942334 w 18578948"/>
              <a:gd name="connsiteY317" fmla="*/ 3136043 h 11601646"/>
              <a:gd name="connsiteX318" fmla="*/ 16942880 w 18578948"/>
              <a:gd name="connsiteY318" fmla="*/ 3136452 h 11601646"/>
              <a:gd name="connsiteX319" fmla="*/ 16943968 w 18578948"/>
              <a:gd name="connsiteY319" fmla="*/ 3137403 h 11601646"/>
              <a:gd name="connsiteX320" fmla="*/ 16941110 w 18578948"/>
              <a:gd name="connsiteY320" fmla="*/ 3140667 h 11601646"/>
              <a:gd name="connsiteX321" fmla="*/ 16949546 w 18578948"/>
              <a:gd name="connsiteY321" fmla="*/ 3144340 h 11601646"/>
              <a:gd name="connsiteX322" fmla="*/ 16953218 w 18578948"/>
              <a:gd name="connsiteY322" fmla="*/ 3145700 h 11601646"/>
              <a:gd name="connsiteX323" fmla="*/ 16961930 w 18578948"/>
              <a:gd name="connsiteY323" fmla="*/ 3153315 h 11601646"/>
              <a:gd name="connsiteX324" fmla="*/ 16989960 w 18578948"/>
              <a:gd name="connsiteY324" fmla="*/ 3178342 h 11601646"/>
              <a:gd name="connsiteX325" fmla="*/ 17097858 w 18578948"/>
              <a:gd name="connsiteY325" fmla="*/ 3291634 h 11601646"/>
              <a:gd name="connsiteX326" fmla="*/ 17099626 w 18578948"/>
              <a:gd name="connsiteY326" fmla="*/ 3293947 h 11601646"/>
              <a:gd name="connsiteX327" fmla="*/ 17120720 w 18578948"/>
              <a:gd name="connsiteY327" fmla="*/ 3327949 h 11601646"/>
              <a:gd name="connsiteX328" fmla="*/ 17170110 w 18578948"/>
              <a:gd name="connsiteY328" fmla="*/ 3416081 h 11601646"/>
              <a:gd name="connsiteX329" fmla="*/ 17170790 w 18578948"/>
              <a:gd name="connsiteY329" fmla="*/ 3417304 h 11601646"/>
              <a:gd name="connsiteX330" fmla="*/ 17171334 w 18578948"/>
              <a:gd name="connsiteY330" fmla="*/ 3417304 h 11601646"/>
              <a:gd name="connsiteX331" fmla="*/ 17171606 w 18578948"/>
              <a:gd name="connsiteY331" fmla="*/ 3417304 h 11601646"/>
              <a:gd name="connsiteX332" fmla="*/ 17171742 w 18578948"/>
              <a:gd name="connsiteY332" fmla="*/ 3417304 h 11601646"/>
              <a:gd name="connsiteX333" fmla="*/ 17171878 w 18578948"/>
              <a:gd name="connsiteY333" fmla="*/ 3420162 h 11601646"/>
              <a:gd name="connsiteX334" fmla="*/ 17172152 w 18578948"/>
              <a:gd name="connsiteY334" fmla="*/ 3421249 h 11601646"/>
              <a:gd name="connsiteX335" fmla="*/ 17172968 w 18578948"/>
              <a:gd name="connsiteY335" fmla="*/ 3424513 h 11601646"/>
              <a:gd name="connsiteX336" fmla="*/ 17174328 w 18578948"/>
              <a:gd name="connsiteY336" fmla="*/ 3423832 h 11601646"/>
              <a:gd name="connsiteX337" fmla="*/ 17180996 w 18578948"/>
              <a:gd name="connsiteY337" fmla="*/ 3436483 h 11601646"/>
              <a:gd name="connsiteX338" fmla="*/ 17194332 w 18578948"/>
              <a:gd name="connsiteY338" fmla="*/ 3485716 h 11601646"/>
              <a:gd name="connsiteX339" fmla="*/ 17197596 w 18578948"/>
              <a:gd name="connsiteY339" fmla="*/ 3499452 h 11601646"/>
              <a:gd name="connsiteX340" fmla="*/ 17205622 w 18578948"/>
              <a:gd name="connsiteY340" fmla="*/ 3530190 h 11601646"/>
              <a:gd name="connsiteX341" fmla="*/ 17208480 w 18578948"/>
              <a:gd name="connsiteY341" fmla="*/ 3538895 h 11601646"/>
              <a:gd name="connsiteX342" fmla="*/ 17208616 w 18578948"/>
              <a:gd name="connsiteY342" fmla="*/ 3541887 h 11601646"/>
              <a:gd name="connsiteX343" fmla="*/ 17209570 w 18578948"/>
              <a:gd name="connsiteY343" fmla="*/ 3609891 h 11601646"/>
              <a:gd name="connsiteX344" fmla="*/ 17209570 w 18578948"/>
              <a:gd name="connsiteY344" fmla="*/ 3621588 h 11601646"/>
              <a:gd name="connsiteX345" fmla="*/ 17214606 w 18578948"/>
              <a:gd name="connsiteY345" fmla="*/ 3624035 h 11601646"/>
              <a:gd name="connsiteX346" fmla="*/ 17209570 w 18578948"/>
              <a:gd name="connsiteY346" fmla="*/ 3622131 h 11601646"/>
              <a:gd name="connsiteX347" fmla="*/ 17209570 w 18578948"/>
              <a:gd name="connsiteY347" fmla="*/ 3623354 h 11601646"/>
              <a:gd name="connsiteX348" fmla="*/ 17214332 w 18578948"/>
              <a:gd name="connsiteY348" fmla="*/ 3626348 h 11601646"/>
              <a:gd name="connsiteX349" fmla="*/ 17214060 w 18578948"/>
              <a:gd name="connsiteY349" fmla="*/ 3626891 h 11601646"/>
              <a:gd name="connsiteX350" fmla="*/ 17209434 w 18578948"/>
              <a:gd name="connsiteY350" fmla="*/ 3624716 h 11601646"/>
              <a:gd name="connsiteX351" fmla="*/ 17209570 w 18578948"/>
              <a:gd name="connsiteY351" fmla="*/ 3641174 h 11601646"/>
              <a:gd name="connsiteX352" fmla="*/ 17209570 w 18578948"/>
              <a:gd name="connsiteY352" fmla="*/ 3642939 h 11601646"/>
              <a:gd name="connsiteX353" fmla="*/ 17209298 w 18578948"/>
              <a:gd name="connsiteY353" fmla="*/ 3644708 h 11601646"/>
              <a:gd name="connsiteX354" fmla="*/ 17206848 w 18578948"/>
              <a:gd name="connsiteY354" fmla="*/ 3663342 h 11601646"/>
              <a:gd name="connsiteX355" fmla="*/ 17202632 w 18578948"/>
              <a:gd name="connsiteY355" fmla="*/ 3690679 h 11601646"/>
              <a:gd name="connsiteX356" fmla="*/ 17183580 w 18578948"/>
              <a:gd name="connsiteY356" fmla="*/ 3753651 h 11601646"/>
              <a:gd name="connsiteX357" fmla="*/ 17175690 w 18578948"/>
              <a:gd name="connsiteY357" fmla="*/ 3777587 h 11601646"/>
              <a:gd name="connsiteX358" fmla="*/ 17173786 w 18578948"/>
              <a:gd name="connsiteY358" fmla="*/ 3781939 h 11601646"/>
              <a:gd name="connsiteX359" fmla="*/ 17157320 w 18578948"/>
              <a:gd name="connsiteY359" fmla="*/ 3813358 h 11601646"/>
              <a:gd name="connsiteX360" fmla="*/ 17140312 w 18578948"/>
              <a:gd name="connsiteY360" fmla="*/ 3845998 h 11601646"/>
              <a:gd name="connsiteX361" fmla="*/ 17122216 w 18578948"/>
              <a:gd name="connsiteY361" fmla="*/ 3874967 h 11601646"/>
              <a:gd name="connsiteX362" fmla="*/ 17109560 w 18578948"/>
              <a:gd name="connsiteY362" fmla="*/ 3894825 h 11601646"/>
              <a:gd name="connsiteX363" fmla="*/ 17099898 w 18578948"/>
              <a:gd name="connsiteY363" fmla="*/ 3907882 h 11601646"/>
              <a:gd name="connsiteX364" fmla="*/ 17101396 w 18578948"/>
              <a:gd name="connsiteY364" fmla="*/ 3909514 h 11601646"/>
              <a:gd name="connsiteX365" fmla="*/ 17093504 w 18578948"/>
              <a:gd name="connsiteY365" fmla="*/ 3917674 h 11601646"/>
              <a:gd name="connsiteX366" fmla="*/ 17043296 w 18578948"/>
              <a:gd name="connsiteY366" fmla="*/ 3972757 h 11601646"/>
              <a:gd name="connsiteX367" fmla="*/ 16955806 w 18578948"/>
              <a:gd name="connsiteY367" fmla="*/ 4055720 h 11601646"/>
              <a:gd name="connsiteX368" fmla="*/ 16937438 w 18578948"/>
              <a:gd name="connsiteY368" fmla="*/ 4070273 h 11601646"/>
              <a:gd name="connsiteX369" fmla="*/ 16920972 w 18578948"/>
              <a:gd name="connsiteY369" fmla="*/ 4083194 h 11601646"/>
              <a:gd name="connsiteX370" fmla="*/ 16913490 w 18578948"/>
              <a:gd name="connsiteY370" fmla="*/ 4088635 h 11601646"/>
              <a:gd name="connsiteX371" fmla="*/ 16905190 w 18578948"/>
              <a:gd name="connsiteY371" fmla="*/ 4094482 h 11601646"/>
              <a:gd name="connsiteX372" fmla="*/ 16690066 w 18578948"/>
              <a:gd name="connsiteY372" fmla="*/ 4219338 h 11601646"/>
              <a:gd name="connsiteX373" fmla="*/ 16689930 w 18578948"/>
              <a:gd name="connsiteY373" fmla="*/ 4218929 h 11601646"/>
              <a:gd name="connsiteX374" fmla="*/ 16662174 w 18578948"/>
              <a:gd name="connsiteY374" fmla="*/ 4233618 h 11601646"/>
              <a:gd name="connsiteX375" fmla="*/ 16660270 w 18578948"/>
              <a:gd name="connsiteY375" fmla="*/ 4234433 h 11601646"/>
              <a:gd name="connsiteX376" fmla="*/ 16651560 w 18578948"/>
              <a:gd name="connsiteY376" fmla="*/ 4215937 h 11601646"/>
              <a:gd name="connsiteX377" fmla="*/ 16658636 w 18578948"/>
              <a:gd name="connsiteY377" fmla="*/ 4235114 h 11601646"/>
              <a:gd name="connsiteX378" fmla="*/ 16511138 w 18578948"/>
              <a:gd name="connsiteY378" fmla="*/ 4285573 h 11601646"/>
              <a:gd name="connsiteX379" fmla="*/ 16333710 w 18578948"/>
              <a:gd name="connsiteY379" fmla="*/ 4327054 h 11601646"/>
              <a:gd name="connsiteX380" fmla="*/ 16299694 w 18578948"/>
              <a:gd name="connsiteY380" fmla="*/ 4334398 h 11601646"/>
              <a:gd name="connsiteX381" fmla="*/ 16258192 w 18578948"/>
              <a:gd name="connsiteY381" fmla="*/ 4337662 h 11601646"/>
              <a:gd name="connsiteX382" fmla="*/ 16204310 w 18578948"/>
              <a:gd name="connsiteY382" fmla="*/ 4340111 h 11601646"/>
              <a:gd name="connsiteX383" fmla="*/ 16198596 w 18578948"/>
              <a:gd name="connsiteY383" fmla="*/ 4340111 h 11601646"/>
              <a:gd name="connsiteX384" fmla="*/ 16172742 w 18578948"/>
              <a:gd name="connsiteY384" fmla="*/ 4339430 h 11601646"/>
              <a:gd name="connsiteX385" fmla="*/ 16135324 w 18578948"/>
              <a:gd name="connsiteY385" fmla="*/ 4339158 h 11601646"/>
              <a:gd name="connsiteX386" fmla="*/ 16130832 w 18578948"/>
              <a:gd name="connsiteY386" fmla="*/ 4339430 h 11601646"/>
              <a:gd name="connsiteX387" fmla="*/ 16126616 w 18578948"/>
              <a:gd name="connsiteY387" fmla="*/ 4337798 h 11601646"/>
              <a:gd name="connsiteX388" fmla="*/ 16108792 w 18578948"/>
              <a:gd name="connsiteY388" fmla="*/ 4330455 h 11601646"/>
              <a:gd name="connsiteX389" fmla="*/ 16102802 w 18578948"/>
              <a:gd name="connsiteY389" fmla="*/ 4328006 h 11601646"/>
              <a:gd name="connsiteX390" fmla="*/ 16105660 w 18578948"/>
              <a:gd name="connsiteY390" fmla="*/ 4360103 h 11601646"/>
              <a:gd name="connsiteX391" fmla="*/ 16075590 w 18578948"/>
              <a:gd name="connsiteY391" fmla="*/ 4314270 h 11601646"/>
              <a:gd name="connsiteX392" fmla="*/ 16073276 w 18578948"/>
              <a:gd name="connsiteY392" fmla="*/ 4311957 h 11601646"/>
              <a:gd name="connsiteX393" fmla="*/ 16060214 w 18578948"/>
              <a:gd name="connsiteY393" fmla="*/ 4301077 h 11601646"/>
              <a:gd name="connsiteX394" fmla="*/ 16057630 w 18578948"/>
              <a:gd name="connsiteY394" fmla="*/ 4293053 h 11601646"/>
              <a:gd name="connsiteX395" fmla="*/ 16055044 w 18578948"/>
              <a:gd name="connsiteY395" fmla="*/ 4283805 h 11601646"/>
              <a:gd name="connsiteX396" fmla="*/ 16047698 w 18578948"/>
              <a:gd name="connsiteY396" fmla="*/ 4272516 h 11601646"/>
              <a:gd name="connsiteX397" fmla="*/ 16035860 w 18578948"/>
              <a:gd name="connsiteY397" fmla="*/ 4236201 h 11601646"/>
              <a:gd name="connsiteX398" fmla="*/ 16028648 w 18578948"/>
              <a:gd name="connsiteY398" fmla="*/ 4216073 h 11601646"/>
              <a:gd name="connsiteX399" fmla="*/ 16032048 w 18578948"/>
              <a:gd name="connsiteY399" fmla="*/ 4216210 h 11601646"/>
              <a:gd name="connsiteX400" fmla="*/ 16028784 w 18578948"/>
              <a:gd name="connsiteY400" fmla="*/ 4194720 h 11601646"/>
              <a:gd name="connsiteX401" fmla="*/ 16026880 w 18578948"/>
              <a:gd name="connsiteY401" fmla="*/ 4193769 h 11601646"/>
              <a:gd name="connsiteX402" fmla="*/ 16015722 w 18578948"/>
              <a:gd name="connsiteY402" fmla="*/ 4176224 h 11601646"/>
              <a:gd name="connsiteX403" fmla="*/ 16015586 w 18578948"/>
              <a:gd name="connsiteY403" fmla="*/ 4176224 h 11601646"/>
              <a:gd name="connsiteX404" fmla="*/ 16015450 w 18578948"/>
              <a:gd name="connsiteY404" fmla="*/ 4173366 h 11601646"/>
              <a:gd name="connsiteX405" fmla="*/ 16015178 w 18578948"/>
              <a:gd name="connsiteY405" fmla="*/ 4168334 h 11601646"/>
              <a:gd name="connsiteX406" fmla="*/ 16024836 w 18578948"/>
              <a:gd name="connsiteY406" fmla="*/ 4167791 h 11601646"/>
              <a:gd name="connsiteX407" fmla="*/ 16013952 w 18578948"/>
              <a:gd name="connsiteY407" fmla="*/ 4123315 h 11601646"/>
              <a:gd name="connsiteX408" fmla="*/ 16012320 w 18578948"/>
              <a:gd name="connsiteY408" fmla="*/ 4119915 h 11601646"/>
              <a:gd name="connsiteX409" fmla="*/ 16012048 w 18578948"/>
              <a:gd name="connsiteY409" fmla="*/ 4116108 h 11601646"/>
              <a:gd name="connsiteX410" fmla="*/ 16010142 w 18578948"/>
              <a:gd name="connsiteY410" fmla="*/ 4088226 h 11601646"/>
              <a:gd name="connsiteX411" fmla="*/ 16017624 w 18578948"/>
              <a:gd name="connsiteY411" fmla="*/ 3822742 h 11601646"/>
              <a:gd name="connsiteX412" fmla="*/ 16023068 w 18578948"/>
              <a:gd name="connsiteY412" fmla="*/ 3786154 h 11601646"/>
              <a:gd name="connsiteX413" fmla="*/ 16020892 w 18578948"/>
              <a:gd name="connsiteY413" fmla="*/ 3785612 h 11601646"/>
              <a:gd name="connsiteX414" fmla="*/ 16021028 w 18578948"/>
              <a:gd name="connsiteY414" fmla="*/ 3785067 h 11601646"/>
              <a:gd name="connsiteX415" fmla="*/ 16033410 w 18578948"/>
              <a:gd name="connsiteY415" fmla="*/ 3708496 h 11601646"/>
              <a:gd name="connsiteX416" fmla="*/ 16041030 w 18578948"/>
              <a:gd name="connsiteY416" fmla="*/ 3656541 h 11601646"/>
              <a:gd name="connsiteX417" fmla="*/ 16099948 w 18578948"/>
              <a:gd name="connsiteY417" fmla="*/ 3366030 h 11601646"/>
              <a:gd name="connsiteX418" fmla="*/ 16228394 w 18578948"/>
              <a:gd name="connsiteY418" fmla="*/ 2918705 h 11601646"/>
              <a:gd name="connsiteX419" fmla="*/ 17068608 w 18578948"/>
              <a:gd name="connsiteY419" fmla="*/ 409 h 11601646"/>
              <a:gd name="connsiteX420" fmla="*/ 17126980 w 18578948"/>
              <a:gd name="connsiteY420" fmla="*/ 409 h 11601646"/>
              <a:gd name="connsiteX421" fmla="*/ 15641132 w 18578948"/>
              <a:gd name="connsiteY421" fmla="*/ 2008004 h 11601646"/>
              <a:gd name="connsiteX422" fmla="*/ 15635960 w 18578948"/>
              <a:gd name="connsiteY422" fmla="*/ 2018478 h 11601646"/>
              <a:gd name="connsiteX423" fmla="*/ 15624260 w 18578948"/>
              <a:gd name="connsiteY423" fmla="*/ 2019429 h 11601646"/>
              <a:gd name="connsiteX424" fmla="*/ 14466062 w 18578948"/>
              <a:gd name="connsiteY424" fmla="*/ 2177196 h 11601646"/>
              <a:gd name="connsiteX425" fmla="*/ 13076412 w 18578948"/>
              <a:gd name="connsiteY425" fmla="*/ 2512317 h 11601646"/>
              <a:gd name="connsiteX426" fmla="*/ 12418124 w 18578948"/>
              <a:gd name="connsiteY426" fmla="*/ 2734279 h 11601646"/>
              <a:gd name="connsiteX427" fmla="*/ 12399752 w 18578948"/>
              <a:gd name="connsiteY427" fmla="*/ 2741080 h 11601646"/>
              <a:gd name="connsiteX428" fmla="*/ 11791400 w 18578948"/>
              <a:gd name="connsiteY428" fmla="*/ 3026150 h 11601646"/>
              <a:gd name="connsiteX429" fmla="*/ 11295572 w 18578948"/>
              <a:gd name="connsiteY429" fmla="*/ 3596835 h 11601646"/>
              <a:gd name="connsiteX430" fmla="*/ 11089704 w 18578948"/>
              <a:gd name="connsiteY430" fmla="*/ 4170648 h 11601646"/>
              <a:gd name="connsiteX431" fmla="*/ 11065754 w 18578948"/>
              <a:gd name="connsiteY431" fmla="*/ 4248036 h 11601646"/>
              <a:gd name="connsiteX432" fmla="*/ 10975136 w 18578948"/>
              <a:gd name="connsiteY432" fmla="*/ 4512024 h 11601646"/>
              <a:gd name="connsiteX433" fmla="*/ 10929826 w 18578948"/>
              <a:gd name="connsiteY433" fmla="*/ 4627630 h 11601646"/>
              <a:gd name="connsiteX434" fmla="*/ 10925472 w 18578948"/>
              <a:gd name="connsiteY434" fmla="*/ 4625861 h 11601646"/>
              <a:gd name="connsiteX435" fmla="*/ 10925878 w 18578948"/>
              <a:gd name="connsiteY435" fmla="*/ 4626134 h 11601646"/>
              <a:gd name="connsiteX436" fmla="*/ 10929688 w 18578948"/>
              <a:gd name="connsiteY436" fmla="*/ 4627630 h 11601646"/>
              <a:gd name="connsiteX437" fmla="*/ 10929416 w 18578948"/>
              <a:gd name="connsiteY437" fmla="*/ 4628310 h 11601646"/>
              <a:gd name="connsiteX438" fmla="*/ 10929416 w 18578948"/>
              <a:gd name="connsiteY438" fmla="*/ 4628446 h 11601646"/>
              <a:gd name="connsiteX439" fmla="*/ 10924246 w 18578948"/>
              <a:gd name="connsiteY439" fmla="*/ 4641504 h 11601646"/>
              <a:gd name="connsiteX440" fmla="*/ 10910504 w 18578948"/>
              <a:gd name="connsiteY440" fmla="*/ 4674960 h 11601646"/>
              <a:gd name="connsiteX441" fmla="*/ 10909958 w 18578948"/>
              <a:gd name="connsiteY441" fmla="*/ 4676592 h 11601646"/>
              <a:gd name="connsiteX442" fmla="*/ 10909822 w 18578948"/>
              <a:gd name="connsiteY442" fmla="*/ 4676592 h 11601646"/>
              <a:gd name="connsiteX443" fmla="*/ 10903428 w 18578948"/>
              <a:gd name="connsiteY443" fmla="*/ 4687064 h 11601646"/>
              <a:gd name="connsiteX444" fmla="*/ 10894312 w 18578948"/>
              <a:gd name="connsiteY444" fmla="*/ 4708145 h 11601646"/>
              <a:gd name="connsiteX445" fmla="*/ 10888596 w 18578948"/>
              <a:gd name="connsiteY445" fmla="*/ 4721202 h 11601646"/>
              <a:gd name="connsiteX446" fmla="*/ 10611700 w 18578948"/>
              <a:gd name="connsiteY446" fmla="*/ 5243740 h 11601646"/>
              <a:gd name="connsiteX447" fmla="*/ 10273576 w 18578948"/>
              <a:gd name="connsiteY447" fmla="*/ 5741389 h 11601646"/>
              <a:gd name="connsiteX448" fmla="*/ 10250172 w 18578948"/>
              <a:gd name="connsiteY448" fmla="*/ 5770767 h 11601646"/>
              <a:gd name="connsiteX449" fmla="*/ 10223232 w 18578948"/>
              <a:gd name="connsiteY449" fmla="*/ 5804360 h 11601646"/>
              <a:gd name="connsiteX450" fmla="*/ 10133836 w 18578948"/>
              <a:gd name="connsiteY450" fmla="*/ 5911941 h 11601646"/>
              <a:gd name="connsiteX451" fmla="*/ 9923884 w 18578948"/>
              <a:gd name="connsiteY451" fmla="*/ 6146826 h 11601646"/>
              <a:gd name="connsiteX452" fmla="*/ 9744276 w 18578948"/>
              <a:gd name="connsiteY452" fmla="*/ 6330027 h 11601646"/>
              <a:gd name="connsiteX453" fmla="*/ 9727948 w 18578948"/>
              <a:gd name="connsiteY453" fmla="*/ 6346076 h 11601646"/>
              <a:gd name="connsiteX454" fmla="*/ 9713796 w 18578948"/>
              <a:gd name="connsiteY454" fmla="*/ 6328122 h 11601646"/>
              <a:gd name="connsiteX455" fmla="*/ 7889823 w 18578948"/>
              <a:gd name="connsiteY455" fmla="*/ 5003008 h 11601646"/>
              <a:gd name="connsiteX456" fmla="*/ 6512012 w 18578948"/>
              <a:gd name="connsiteY456" fmla="*/ 4580300 h 11601646"/>
              <a:gd name="connsiteX457" fmla="*/ 5124132 w 18578948"/>
              <a:gd name="connsiteY457" fmla="*/ 4770846 h 11601646"/>
              <a:gd name="connsiteX458" fmla="*/ 3816670 w 18578948"/>
              <a:gd name="connsiteY458" fmla="*/ 6647739 h 11601646"/>
              <a:gd name="connsiteX459" fmla="*/ 4214119 w 18578948"/>
              <a:gd name="connsiteY459" fmla="*/ 9000654 h 11601646"/>
              <a:gd name="connsiteX460" fmla="*/ 6621004 w 18578948"/>
              <a:gd name="connsiteY460" fmla="*/ 9128501 h 11601646"/>
              <a:gd name="connsiteX461" fmla="*/ 9081496 w 18578948"/>
              <a:gd name="connsiteY461" fmla="*/ 7986044 h 11601646"/>
              <a:gd name="connsiteX462" fmla="*/ 9414858 w 18578948"/>
              <a:gd name="connsiteY462" fmla="*/ 7762041 h 11601646"/>
              <a:gd name="connsiteX463" fmla="*/ 9439622 w 18578948"/>
              <a:gd name="connsiteY463" fmla="*/ 7744632 h 11601646"/>
              <a:gd name="connsiteX464" fmla="*/ 9446561 w 18578948"/>
              <a:gd name="connsiteY464" fmla="*/ 7774147 h 11601646"/>
              <a:gd name="connsiteX465" fmla="*/ 9486292 w 18578948"/>
              <a:gd name="connsiteY465" fmla="*/ 7970404 h 11601646"/>
              <a:gd name="connsiteX466" fmla="*/ 9486838 w 18578948"/>
              <a:gd name="connsiteY466" fmla="*/ 7977611 h 11601646"/>
              <a:gd name="connsiteX467" fmla="*/ 9489830 w 18578948"/>
              <a:gd name="connsiteY467" fmla="*/ 8013245 h 11601646"/>
              <a:gd name="connsiteX468" fmla="*/ 9492688 w 18578948"/>
              <a:gd name="connsiteY468" fmla="*/ 8046704 h 11601646"/>
              <a:gd name="connsiteX469" fmla="*/ 9497996 w 18578948"/>
              <a:gd name="connsiteY469" fmla="*/ 8204336 h 11601646"/>
              <a:gd name="connsiteX470" fmla="*/ 9494324 w 18578948"/>
              <a:gd name="connsiteY470" fmla="*/ 8321164 h 11601646"/>
              <a:gd name="connsiteX471" fmla="*/ 9497860 w 18578948"/>
              <a:gd name="connsiteY471" fmla="*/ 8316268 h 11601646"/>
              <a:gd name="connsiteX472" fmla="*/ 9488880 w 18578948"/>
              <a:gd name="connsiteY472" fmla="*/ 8398008 h 11601646"/>
              <a:gd name="connsiteX473" fmla="*/ 9488744 w 18578948"/>
              <a:gd name="connsiteY473" fmla="*/ 8398144 h 11601646"/>
              <a:gd name="connsiteX474" fmla="*/ 9488744 w 18578948"/>
              <a:gd name="connsiteY474" fmla="*/ 8398553 h 11601646"/>
              <a:gd name="connsiteX475" fmla="*/ 9486566 w 18578948"/>
              <a:gd name="connsiteY475" fmla="*/ 8422217 h 11601646"/>
              <a:gd name="connsiteX476" fmla="*/ 9469556 w 18578948"/>
              <a:gd name="connsiteY476" fmla="*/ 8466012 h 11601646"/>
              <a:gd name="connsiteX477" fmla="*/ 9448332 w 18578948"/>
              <a:gd name="connsiteY477" fmla="*/ 8584747 h 11601646"/>
              <a:gd name="connsiteX478" fmla="*/ 9433091 w 18578948"/>
              <a:gd name="connsiteY478" fmla="*/ 8667031 h 11601646"/>
              <a:gd name="connsiteX479" fmla="*/ 9361519 w 18578948"/>
              <a:gd name="connsiteY479" fmla="*/ 8880697 h 11601646"/>
              <a:gd name="connsiteX480" fmla="*/ 9360023 w 18578948"/>
              <a:gd name="connsiteY480" fmla="*/ 8883825 h 11601646"/>
              <a:gd name="connsiteX481" fmla="*/ 9356487 w 18578948"/>
              <a:gd name="connsiteY481" fmla="*/ 8890490 h 11601646"/>
              <a:gd name="connsiteX482" fmla="*/ 9357710 w 18578948"/>
              <a:gd name="connsiteY482" fmla="*/ 8891032 h 11601646"/>
              <a:gd name="connsiteX483" fmla="*/ 9353493 w 18578948"/>
              <a:gd name="connsiteY483" fmla="*/ 8902321 h 11601646"/>
              <a:gd name="connsiteX484" fmla="*/ 9342608 w 18578948"/>
              <a:gd name="connsiteY484" fmla="*/ 8930066 h 11601646"/>
              <a:gd name="connsiteX485" fmla="*/ 9342472 w 18578948"/>
              <a:gd name="connsiteY485" fmla="*/ 8930611 h 11601646"/>
              <a:gd name="connsiteX486" fmla="*/ 9333898 w 18578948"/>
              <a:gd name="connsiteY486" fmla="*/ 8942987 h 11601646"/>
              <a:gd name="connsiteX487" fmla="*/ 9267497 w 18578948"/>
              <a:gd name="connsiteY487" fmla="*/ 9071922 h 11601646"/>
              <a:gd name="connsiteX488" fmla="*/ 9127485 w 18578948"/>
              <a:gd name="connsiteY488" fmla="*/ 9298238 h 11601646"/>
              <a:gd name="connsiteX489" fmla="*/ 9069794 w 18578948"/>
              <a:gd name="connsiteY489" fmla="*/ 9378618 h 11601646"/>
              <a:gd name="connsiteX490" fmla="*/ 9065983 w 18578948"/>
              <a:gd name="connsiteY490" fmla="*/ 9383786 h 11601646"/>
              <a:gd name="connsiteX491" fmla="*/ 9042988 w 18578948"/>
              <a:gd name="connsiteY491" fmla="*/ 9411530 h 11601646"/>
              <a:gd name="connsiteX492" fmla="*/ 9018496 w 18578948"/>
              <a:gd name="connsiteY492" fmla="*/ 9441044 h 11601646"/>
              <a:gd name="connsiteX493" fmla="*/ 8621047 w 18578948"/>
              <a:gd name="connsiteY493" fmla="*/ 9833152 h 11601646"/>
              <a:gd name="connsiteX494" fmla="*/ 8582266 w 18578948"/>
              <a:gd name="connsiteY494" fmla="*/ 9864841 h 11601646"/>
              <a:gd name="connsiteX495" fmla="*/ 8559001 w 18578948"/>
              <a:gd name="connsiteY495" fmla="*/ 9883745 h 11601646"/>
              <a:gd name="connsiteX496" fmla="*/ 8545801 w 18578948"/>
              <a:gd name="connsiteY496" fmla="*/ 9897211 h 11601646"/>
              <a:gd name="connsiteX497" fmla="*/ 8543624 w 18578948"/>
              <a:gd name="connsiteY497" fmla="*/ 9900339 h 11601646"/>
              <a:gd name="connsiteX498" fmla="*/ 8540493 w 18578948"/>
              <a:gd name="connsiteY498" fmla="*/ 9902516 h 11601646"/>
              <a:gd name="connsiteX499" fmla="*/ 8502668 w 18578948"/>
              <a:gd name="connsiteY499" fmla="*/ 9926589 h 11601646"/>
              <a:gd name="connsiteX500" fmla="*/ 8472869 w 18578948"/>
              <a:gd name="connsiteY500" fmla="*/ 9945493 h 11601646"/>
              <a:gd name="connsiteX501" fmla="*/ 8228494 w 18578948"/>
              <a:gd name="connsiteY501" fmla="*/ 10101901 h 11601646"/>
              <a:gd name="connsiteX502" fmla="*/ 8001944 w 18578948"/>
              <a:gd name="connsiteY502" fmla="*/ 10224171 h 11601646"/>
              <a:gd name="connsiteX503" fmla="*/ 7886014 w 18578948"/>
              <a:gd name="connsiteY503" fmla="*/ 10279118 h 11601646"/>
              <a:gd name="connsiteX504" fmla="*/ 7874312 w 18578948"/>
              <a:gd name="connsiteY504" fmla="*/ 10285101 h 11601646"/>
              <a:gd name="connsiteX505" fmla="*/ 7871318 w 18578948"/>
              <a:gd name="connsiteY505" fmla="*/ 10286464 h 11601646"/>
              <a:gd name="connsiteX506" fmla="*/ 7871454 w 18578948"/>
              <a:gd name="connsiteY506" fmla="*/ 10286600 h 11601646"/>
              <a:gd name="connsiteX507" fmla="*/ 7821927 w 18578948"/>
              <a:gd name="connsiteY507" fmla="*/ 10306591 h 11601646"/>
              <a:gd name="connsiteX508" fmla="*/ 7820567 w 18578948"/>
              <a:gd name="connsiteY508" fmla="*/ 10306727 h 11601646"/>
              <a:gd name="connsiteX509" fmla="*/ 7172344 w 18578948"/>
              <a:gd name="connsiteY509" fmla="*/ 10504617 h 11601646"/>
              <a:gd name="connsiteX510" fmla="*/ 6861705 w 18578948"/>
              <a:gd name="connsiteY510" fmla="*/ 10567316 h 11601646"/>
              <a:gd name="connsiteX511" fmla="*/ 6685633 w 18578948"/>
              <a:gd name="connsiteY511" fmla="*/ 10595198 h 11601646"/>
              <a:gd name="connsiteX512" fmla="*/ 6668762 w 18578948"/>
              <a:gd name="connsiteY512" fmla="*/ 10598190 h 11601646"/>
              <a:gd name="connsiteX513" fmla="*/ 6622636 w 18578948"/>
              <a:gd name="connsiteY513" fmla="*/ 10603222 h 11601646"/>
              <a:gd name="connsiteX514" fmla="*/ 6593654 w 18578948"/>
              <a:gd name="connsiteY514" fmla="*/ 10606078 h 11601646"/>
              <a:gd name="connsiteX515" fmla="*/ 5897536 w 18578948"/>
              <a:gd name="connsiteY515" fmla="*/ 10654224 h 11601646"/>
              <a:gd name="connsiteX516" fmla="*/ 4516189 w 18578948"/>
              <a:gd name="connsiteY516" fmla="*/ 10641848 h 11601646"/>
              <a:gd name="connsiteX517" fmla="*/ 392826 w 18578948"/>
              <a:gd name="connsiteY517" fmla="*/ 10517401 h 11601646"/>
              <a:gd name="connsiteX518" fmla="*/ 0 w 18578948"/>
              <a:gd name="connsiteY518" fmla="*/ 10505570 h 11601646"/>
              <a:gd name="connsiteX519" fmla="*/ 0 w 18578948"/>
              <a:gd name="connsiteY519" fmla="*/ 10464768 h 11601646"/>
              <a:gd name="connsiteX520" fmla="*/ 394457 w 18578948"/>
              <a:gd name="connsiteY520" fmla="*/ 10476056 h 11601646"/>
              <a:gd name="connsiteX521" fmla="*/ 4517821 w 18578948"/>
              <a:gd name="connsiteY521" fmla="*/ 10600367 h 11601646"/>
              <a:gd name="connsiteX522" fmla="*/ 5896582 w 18578948"/>
              <a:gd name="connsiteY522" fmla="*/ 10612742 h 11601646"/>
              <a:gd name="connsiteX523" fmla="*/ 6589434 w 18578948"/>
              <a:gd name="connsiteY523" fmla="*/ 10564733 h 11601646"/>
              <a:gd name="connsiteX524" fmla="*/ 6619232 w 18578948"/>
              <a:gd name="connsiteY524" fmla="*/ 10561741 h 11601646"/>
              <a:gd name="connsiteX525" fmla="*/ 6662638 w 18578948"/>
              <a:gd name="connsiteY525" fmla="*/ 10557114 h 11601646"/>
              <a:gd name="connsiteX526" fmla="*/ 6680056 w 18578948"/>
              <a:gd name="connsiteY526" fmla="*/ 10553989 h 11601646"/>
              <a:gd name="connsiteX527" fmla="*/ 6855172 w 18578948"/>
              <a:gd name="connsiteY527" fmla="*/ 10526243 h 11601646"/>
              <a:gd name="connsiteX528" fmla="*/ 7163500 w 18578948"/>
              <a:gd name="connsiteY528" fmla="*/ 10464086 h 11601646"/>
              <a:gd name="connsiteX529" fmla="*/ 7806958 w 18578948"/>
              <a:gd name="connsiteY529" fmla="*/ 10267557 h 11601646"/>
              <a:gd name="connsiteX530" fmla="*/ 7856488 w 18578948"/>
              <a:gd name="connsiteY530" fmla="*/ 10247701 h 11601646"/>
              <a:gd name="connsiteX531" fmla="*/ 7869550 w 18578948"/>
              <a:gd name="connsiteY531" fmla="*/ 10241173 h 11601646"/>
              <a:gd name="connsiteX532" fmla="*/ 7984118 w 18578948"/>
              <a:gd name="connsiteY532" fmla="*/ 10186768 h 11601646"/>
              <a:gd name="connsiteX533" fmla="*/ 8208218 w 18578948"/>
              <a:gd name="connsiteY533" fmla="*/ 10065858 h 11601646"/>
              <a:gd name="connsiteX534" fmla="*/ 8449874 w 18578948"/>
              <a:gd name="connsiteY534" fmla="*/ 9911219 h 11601646"/>
              <a:gd name="connsiteX535" fmla="*/ 8481849 w 18578948"/>
              <a:gd name="connsiteY535" fmla="*/ 9890955 h 11601646"/>
              <a:gd name="connsiteX536" fmla="*/ 8514778 w 18578948"/>
              <a:gd name="connsiteY536" fmla="*/ 9870146 h 11601646"/>
              <a:gd name="connsiteX537" fmla="*/ 8533420 w 18578948"/>
              <a:gd name="connsiteY537" fmla="*/ 9851512 h 11601646"/>
              <a:gd name="connsiteX538" fmla="*/ 8556821 w 18578948"/>
              <a:gd name="connsiteY538" fmla="*/ 9832471 h 11601646"/>
              <a:gd name="connsiteX539" fmla="*/ 8595194 w 18578948"/>
              <a:gd name="connsiteY539" fmla="*/ 9801191 h 11601646"/>
              <a:gd name="connsiteX540" fmla="*/ 8987610 w 18578948"/>
              <a:gd name="connsiteY540" fmla="*/ 9413979 h 11601646"/>
              <a:gd name="connsiteX541" fmla="*/ 9011557 w 18578948"/>
              <a:gd name="connsiteY541" fmla="*/ 9385010 h 11601646"/>
              <a:gd name="connsiteX542" fmla="*/ 9034552 w 18578948"/>
              <a:gd name="connsiteY542" fmla="*/ 9357264 h 11601646"/>
              <a:gd name="connsiteX543" fmla="*/ 9037002 w 18578948"/>
              <a:gd name="connsiteY543" fmla="*/ 9353863 h 11601646"/>
              <a:gd name="connsiteX544" fmla="*/ 9094013 w 18578948"/>
              <a:gd name="connsiteY544" fmla="*/ 9274435 h 11601646"/>
              <a:gd name="connsiteX545" fmla="*/ 9231985 w 18578948"/>
              <a:gd name="connsiteY545" fmla="*/ 9051521 h 11601646"/>
              <a:gd name="connsiteX546" fmla="*/ 9301922 w 18578948"/>
              <a:gd name="connsiteY546" fmla="*/ 8915107 h 11601646"/>
              <a:gd name="connsiteX547" fmla="*/ 9309679 w 18578948"/>
              <a:gd name="connsiteY547" fmla="*/ 8896609 h 11601646"/>
              <a:gd name="connsiteX548" fmla="*/ 9324239 w 18578948"/>
              <a:gd name="connsiteY548" fmla="*/ 8864240 h 11601646"/>
              <a:gd name="connsiteX549" fmla="*/ 9394176 w 18578948"/>
              <a:gd name="connsiteY549" fmla="*/ 8655470 h 11601646"/>
              <a:gd name="connsiteX550" fmla="*/ 9408463 w 18578948"/>
              <a:gd name="connsiteY550" fmla="*/ 8577401 h 11601646"/>
              <a:gd name="connsiteX551" fmla="*/ 9448332 w 18578948"/>
              <a:gd name="connsiteY551" fmla="*/ 8387128 h 11601646"/>
              <a:gd name="connsiteX552" fmla="*/ 9448468 w 18578948"/>
              <a:gd name="connsiteY552" fmla="*/ 8386856 h 11601646"/>
              <a:gd name="connsiteX553" fmla="*/ 9448874 w 18578948"/>
              <a:gd name="connsiteY553" fmla="*/ 8385768 h 11601646"/>
              <a:gd name="connsiteX554" fmla="*/ 9449419 w 18578948"/>
              <a:gd name="connsiteY554" fmla="*/ 8384544 h 11601646"/>
              <a:gd name="connsiteX555" fmla="*/ 9451869 w 18578948"/>
              <a:gd name="connsiteY555" fmla="*/ 8355848 h 11601646"/>
              <a:gd name="connsiteX556" fmla="*/ 9457448 w 18578948"/>
              <a:gd name="connsiteY556" fmla="*/ 8203791 h 11601646"/>
              <a:gd name="connsiteX557" fmla="*/ 9452277 w 18578948"/>
              <a:gd name="connsiteY557" fmla="*/ 8049016 h 11601646"/>
              <a:gd name="connsiteX558" fmla="*/ 9449555 w 18578948"/>
              <a:gd name="connsiteY558" fmla="*/ 8016646 h 11601646"/>
              <a:gd name="connsiteX559" fmla="*/ 9446425 w 18578948"/>
              <a:gd name="connsiteY559" fmla="*/ 7979924 h 11601646"/>
              <a:gd name="connsiteX560" fmla="*/ 9446153 w 18578948"/>
              <a:gd name="connsiteY560" fmla="*/ 7976252 h 11601646"/>
              <a:gd name="connsiteX561" fmla="*/ 9413771 w 18578948"/>
              <a:gd name="connsiteY561" fmla="*/ 7812636 h 11601646"/>
              <a:gd name="connsiteX562" fmla="*/ 9103674 w 18578948"/>
              <a:gd name="connsiteY562" fmla="*/ 8020182 h 11601646"/>
              <a:gd name="connsiteX563" fmla="*/ 6634474 w 18578948"/>
              <a:gd name="connsiteY563" fmla="*/ 9166718 h 11601646"/>
              <a:gd name="connsiteX564" fmla="*/ 5352454 w 18578948"/>
              <a:gd name="connsiteY564" fmla="*/ 9414658 h 11601646"/>
              <a:gd name="connsiteX565" fmla="*/ 4188538 w 18578948"/>
              <a:gd name="connsiteY565" fmla="*/ 9031936 h 11601646"/>
              <a:gd name="connsiteX566" fmla="*/ 3632708 w 18578948"/>
              <a:gd name="connsiteY566" fmla="*/ 7909746 h 11601646"/>
              <a:gd name="connsiteX567" fmla="*/ 3777619 w 18578948"/>
              <a:gd name="connsiteY567" fmla="*/ 6636314 h 11601646"/>
              <a:gd name="connsiteX568" fmla="*/ 4252762 w 18578948"/>
              <a:gd name="connsiteY568" fmla="*/ 5548804 h 11601646"/>
              <a:gd name="connsiteX569" fmla="*/ 5105357 w 18578948"/>
              <a:gd name="connsiteY569" fmla="*/ 4734532 h 11601646"/>
              <a:gd name="connsiteX570" fmla="*/ 6518138 w 18578948"/>
              <a:gd name="connsiteY570" fmla="*/ 4539770 h 11601646"/>
              <a:gd name="connsiteX571" fmla="*/ 7905879 w 18578948"/>
              <a:gd name="connsiteY571" fmla="*/ 4965336 h 11601646"/>
              <a:gd name="connsiteX572" fmla="*/ 9731894 w 18578948"/>
              <a:gd name="connsiteY572" fmla="*/ 6284872 h 11601646"/>
              <a:gd name="connsiteX573" fmla="*/ 9894084 w 18578948"/>
              <a:gd name="connsiteY573" fmla="*/ 6118808 h 11601646"/>
              <a:gd name="connsiteX574" fmla="*/ 10102676 w 18578948"/>
              <a:gd name="connsiteY574" fmla="*/ 5885557 h 11601646"/>
              <a:gd name="connsiteX575" fmla="*/ 10191528 w 18578948"/>
              <a:gd name="connsiteY575" fmla="*/ 5778655 h 11601646"/>
              <a:gd name="connsiteX576" fmla="*/ 10218196 w 18578948"/>
              <a:gd name="connsiteY576" fmla="*/ 5745334 h 11601646"/>
              <a:gd name="connsiteX577" fmla="*/ 10241328 w 18578948"/>
              <a:gd name="connsiteY577" fmla="*/ 5716365 h 11601646"/>
              <a:gd name="connsiteX578" fmla="*/ 10576732 w 18578948"/>
              <a:gd name="connsiteY578" fmla="*/ 5222523 h 11601646"/>
              <a:gd name="connsiteX579" fmla="*/ 10851452 w 18578948"/>
              <a:gd name="connsiteY579" fmla="*/ 4704066 h 11601646"/>
              <a:gd name="connsiteX580" fmla="*/ 10856758 w 18578948"/>
              <a:gd name="connsiteY580" fmla="*/ 4691690 h 11601646"/>
              <a:gd name="connsiteX581" fmla="*/ 10892270 w 18578948"/>
              <a:gd name="connsiteY581" fmla="*/ 4611580 h 11601646"/>
              <a:gd name="connsiteX582" fmla="*/ 10936900 w 18578948"/>
              <a:gd name="connsiteY582" fmla="*/ 4497472 h 11601646"/>
              <a:gd name="connsiteX583" fmla="*/ 11026704 w 18578948"/>
              <a:gd name="connsiteY583" fmla="*/ 4235796 h 11601646"/>
              <a:gd name="connsiteX584" fmla="*/ 11050652 w 18578948"/>
              <a:gd name="connsiteY584" fmla="*/ 4158408 h 11601646"/>
              <a:gd name="connsiteX585" fmla="*/ 11258560 w 18578948"/>
              <a:gd name="connsiteY585" fmla="*/ 3579426 h 11601646"/>
              <a:gd name="connsiteX586" fmla="*/ 11767996 w 18578948"/>
              <a:gd name="connsiteY586" fmla="*/ 2992557 h 11601646"/>
              <a:gd name="connsiteX587" fmla="*/ 12385602 w 18578948"/>
              <a:gd name="connsiteY587" fmla="*/ 2702727 h 11601646"/>
              <a:gd name="connsiteX588" fmla="*/ 12403972 w 18578948"/>
              <a:gd name="connsiteY588" fmla="*/ 2695926 h 11601646"/>
              <a:gd name="connsiteX589" fmla="*/ 13064440 w 18578948"/>
              <a:gd name="connsiteY589" fmla="*/ 2473283 h 11601646"/>
              <a:gd name="connsiteX590" fmla="*/ 14458850 w 18578948"/>
              <a:gd name="connsiteY590" fmla="*/ 2137075 h 11601646"/>
              <a:gd name="connsiteX591" fmla="*/ 15609564 w 18578948"/>
              <a:gd name="connsiteY591" fmla="*/ 1979716 h 11601646"/>
              <a:gd name="connsiteX592" fmla="*/ 17068608 w 18578948"/>
              <a:gd name="connsiteY592" fmla="*/ 409 h 11601646"/>
              <a:gd name="connsiteX593" fmla="*/ 18509552 w 18578948"/>
              <a:gd name="connsiteY593" fmla="*/ 0 h 11601646"/>
              <a:gd name="connsiteX594" fmla="*/ 18578948 w 18578948"/>
              <a:gd name="connsiteY594" fmla="*/ 0 h 11601646"/>
              <a:gd name="connsiteX595" fmla="*/ 18395258 w 18578948"/>
              <a:gd name="connsiteY595" fmla="*/ 136550 h 11601646"/>
              <a:gd name="connsiteX596" fmla="*/ 18368586 w 18578948"/>
              <a:gd name="connsiteY596" fmla="*/ 157631 h 11601646"/>
              <a:gd name="connsiteX597" fmla="*/ 18345322 w 18578948"/>
              <a:gd name="connsiteY597" fmla="*/ 175993 h 11601646"/>
              <a:gd name="connsiteX598" fmla="*/ 18228440 w 18578948"/>
              <a:gd name="connsiteY598" fmla="*/ 270926 h 11601646"/>
              <a:gd name="connsiteX599" fmla="*/ 17407142 w 18578948"/>
              <a:gd name="connsiteY599" fmla="*/ 1054052 h 11601646"/>
              <a:gd name="connsiteX600" fmla="*/ 17211204 w 18578948"/>
              <a:gd name="connsiteY600" fmla="*/ 1279960 h 11601646"/>
              <a:gd name="connsiteX601" fmla="*/ 17117182 w 18578948"/>
              <a:gd name="connsiteY601" fmla="*/ 1395701 h 11601646"/>
              <a:gd name="connsiteX602" fmla="*/ 17098950 w 18578948"/>
              <a:gd name="connsiteY602" fmla="*/ 1418551 h 11601646"/>
              <a:gd name="connsiteX603" fmla="*/ 17089288 w 18578948"/>
              <a:gd name="connsiteY603" fmla="*/ 1431472 h 11601646"/>
              <a:gd name="connsiteX604" fmla="*/ 16762864 w 18578948"/>
              <a:gd name="connsiteY604" fmla="*/ 1905589 h 11601646"/>
              <a:gd name="connsiteX605" fmla="*/ 16691704 w 18578948"/>
              <a:gd name="connsiteY605" fmla="*/ 2022965 h 11601646"/>
              <a:gd name="connsiteX606" fmla="*/ 17355162 w 18578948"/>
              <a:gd name="connsiteY606" fmla="*/ 2284368 h 11601646"/>
              <a:gd name="connsiteX607" fmla="*/ 18123124 w 18578948"/>
              <a:gd name="connsiteY607" fmla="*/ 3344407 h 11601646"/>
              <a:gd name="connsiteX608" fmla="*/ 17707712 w 18578948"/>
              <a:gd name="connsiteY608" fmla="*/ 4636604 h 11601646"/>
              <a:gd name="connsiteX609" fmla="*/ 16209346 w 18578948"/>
              <a:gd name="connsiteY609" fmla="*/ 5282502 h 11601646"/>
              <a:gd name="connsiteX610" fmla="*/ 16036948 w 18578948"/>
              <a:gd name="connsiteY610" fmla="*/ 5272437 h 11601646"/>
              <a:gd name="connsiteX611" fmla="*/ 15250214 w 18578948"/>
              <a:gd name="connsiteY611" fmla="*/ 4769076 h 11601646"/>
              <a:gd name="connsiteX612" fmla="*/ 15120404 w 18578948"/>
              <a:gd name="connsiteY612" fmla="*/ 3504894 h 11601646"/>
              <a:gd name="connsiteX613" fmla="*/ 15223408 w 18578948"/>
              <a:gd name="connsiteY613" fmla="*/ 3003300 h 11601646"/>
              <a:gd name="connsiteX614" fmla="*/ 15173064 w 18578948"/>
              <a:gd name="connsiteY614" fmla="*/ 3009420 h 11601646"/>
              <a:gd name="connsiteX615" fmla="*/ 15134964 w 18578948"/>
              <a:gd name="connsiteY615" fmla="*/ 3014861 h 11601646"/>
              <a:gd name="connsiteX616" fmla="*/ 15119318 w 18578948"/>
              <a:gd name="connsiteY616" fmla="*/ 3017174 h 11601646"/>
              <a:gd name="connsiteX617" fmla="*/ 14937532 w 18578948"/>
              <a:gd name="connsiteY617" fmla="*/ 3044782 h 11601646"/>
              <a:gd name="connsiteX618" fmla="*/ 14235156 w 18578948"/>
              <a:gd name="connsiteY618" fmla="*/ 3178476 h 11601646"/>
              <a:gd name="connsiteX619" fmla="*/ 12898982 w 18578948"/>
              <a:gd name="connsiteY619" fmla="*/ 3556576 h 11601646"/>
              <a:gd name="connsiteX620" fmla="*/ 12563304 w 18578948"/>
              <a:gd name="connsiteY620" fmla="*/ 3678710 h 11601646"/>
              <a:gd name="connsiteX621" fmla="*/ 12552284 w 18578948"/>
              <a:gd name="connsiteY621" fmla="*/ 3683198 h 11601646"/>
              <a:gd name="connsiteX622" fmla="*/ 12515818 w 18578948"/>
              <a:gd name="connsiteY622" fmla="*/ 3697887 h 11601646"/>
              <a:gd name="connsiteX623" fmla="*/ 12494728 w 18578948"/>
              <a:gd name="connsiteY623" fmla="*/ 3707407 h 11601646"/>
              <a:gd name="connsiteX624" fmla="*/ 12369002 w 18578948"/>
              <a:gd name="connsiteY624" fmla="*/ 3771602 h 11601646"/>
              <a:gd name="connsiteX625" fmla="*/ 12327774 w 18578948"/>
              <a:gd name="connsiteY625" fmla="*/ 3797307 h 11601646"/>
              <a:gd name="connsiteX626" fmla="*/ 12281512 w 18578948"/>
              <a:gd name="connsiteY626" fmla="*/ 3826006 h 11601646"/>
              <a:gd name="connsiteX627" fmla="*/ 12242732 w 18578948"/>
              <a:gd name="connsiteY627" fmla="*/ 3863951 h 11601646"/>
              <a:gd name="connsiteX628" fmla="*/ 12195516 w 18578948"/>
              <a:gd name="connsiteY628" fmla="*/ 3909920 h 11601646"/>
              <a:gd name="connsiteX629" fmla="*/ 12177556 w 18578948"/>
              <a:gd name="connsiteY629" fmla="*/ 3938620 h 11601646"/>
              <a:gd name="connsiteX630" fmla="*/ 12160276 w 18578948"/>
              <a:gd name="connsiteY630" fmla="*/ 3966230 h 11601646"/>
              <a:gd name="connsiteX631" fmla="*/ 12146260 w 18578948"/>
              <a:gd name="connsiteY631" fmla="*/ 3995605 h 11601646"/>
              <a:gd name="connsiteX632" fmla="*/ 12101768 w 18578948"/>
              <a:gd name="connsiteY632" fmla="*/ 4084145 h 11601646"/>
              <a:gd name="connsiteX633" fmla="*/ 12099452 w 18578948"/>
              <a:gd name="connsiteY633" fmla="*/ 4090131 h 11601646"/>
              <a:gd name="connsiteX634" fmla="*/ 12095644 w 18578948"/>
              <a:gd name="connsiteY634" fmla="*/ 4100194 h 11601646"/>
              <a:gd name="connsiteX635" fmla="*/ 12072920 w 18578948"/>
              <a:gd name="connsiteY635" fmla="*/ 4165342 h 11601646"/>
              <a:gd name="connsiteX636" fmla="*/ 12031148 w 18578948"/>
              <a:gd name="connsiteY636" fmla="*/ 4297814 h 11601646"/>
              <a:gd name="connsiteX637" fmla="*/ 12006928 w 18578948"/>
              <a:gd name="connsiteY637" fmla="*/ 4378602 h 11601646"/>
              <a:gd name="connsiteX638" fmla="*/ 11949780 w 18578948"/>
              <a:gd name="connsiteY638" fmla="*/ 4564249 h 11601646"/>
              <a:gd name="connsiteX639" fmla="*/ 11691796 w 18578948"/>
              <a:gd name="connsiteY639" fmla="*/ 5210826 h 11601646"/>
              <a:gd name="connsiteX640" fmla="*/ 11068476 w 18578948"/>
              <a:gd name="connsiteY640" fmla="*/ 6236045 h 11601646"/>
              <a:gd name="connsiteX641" fmla="*/ 10232076 w 18578948"/>
              <a:gd name="connsiteY641" fmla="*/ 7153954 h 11601646"/>
              <a:gd name="connsiteX642" fmla="*/ 10258608 w 18578948"/>
              <a:gd name="connsiteY642" fmla="*/ 9152029 h 11601646"/>
              <a:gd name="connsiteX643" fmla="*/ 8646354 w 18578948"/>
              <a:gd name="connsiteY643" fmla="*/ 10944054 h 11601646"/>
              <a:gd name="connsiteX644" fmla="*/ 5977406 w 18578948"/>
              <a:gd name="connsiteY644" fmla="*/ 11589679 h 11601646"/>
              <a:gd name="connsiteX645" fmla="*/ 5331363 w 18578948"/>
              <a:gd name="connsiteY645" fmla="*/ 11601646 h 11601646"/>
              <a:gd name="connsiteX646" fmla="*/ 3799388 w 18578948"/>
              <a:gd name="connsiteY646" fmla="*/ 11562478 h 11601646"/>
              <a:gd name="connsiteX647" fmla="*/ 3091026 w 18578948"/>
              <a:gd name="connsiteY647" fmla="*/ 11537179 h 11601646"/>
              <a:gd name="connsiteX648" fmla="*/ 0 w 18578948"/>
              <a:gd name="connsiteY648" fmla="*/ 11444015 h 11601646"/>
              <a:gd name="connsiteX649" fmla="*/ 0 w 18578948"/>
              <a:gd name="connsiteY649" fmla="*/ 11403212 h 11601646"/>
              <a:gd name="connsiteX650" fmla="*/ 3092386 w 18578948"/>
              <a:gd name="connsiteY650" fmla="*/ 11497057 h 11601646"/>
              <a:gd name="connsiteX651" fmla="*/ 3801157 w 18578948"/>
              <a:gd name="connsiteY651" fmla="*/ 11522354 h 11601646"/>
              <a:gd name="connsiteX652" fmla="*/ 5975911 w 18578948"/>
              <a:gd name="connsiteY652" fmla="*/ 11549555 h 11601646"/>
              <a:gd name="connsiteX653" fmla="*/ 8626352 w 18578948"/>
              <a:gd name="connsiteY653" fmla="*/ 10909101 h 11601646"/>
              <a:gd name="connsiteX654" fmla="*/ 10220782 w 18578948"/>
              <a:gd name="connsiteY654" fmla="*/ 9137612 h 11601646"/>
              <a:gd name="connsiteX655" fmla="*/ 10189080 w 18578948"/>
              <a:gd name="connsiteY655" fmla="*/ 7156403 h 11601646"/>
              <a:gd name="connsiteX656" fmla="*/ 10184044 w 18578948"/>
              <a:gd name="connsiteY656" fmla="*/ 7143482 h 11601646"/>
              <a:gd name="connsiteX657" fmla="*/ 10194250 w 18578948"/>
              <a:gd name="connsiteY657" fmla="*/ 7134098 h 11601646"/>
              <a:gd name="connsiteX658" fmla="*/ 11036092 w 18578948"/>
              <a:gd name="connsiteY658" fmla="*/ 6211972 h 11601646"/>
              <a:gd name="connsiteX659" fmla="*/ 11654788 w 18578948"/>
              <a:gd name="connsiteY659" fmla="*/ 5194368 h 11601646"/>
              <a:gd name="connsiteX660" fmla="*/ 11911002 w 18578948"/>
              <a:gd name="connsiteY660" fmla="*/ 4552282 h 11601646"/>
              <a:gd name="connsiteX661" fmla="*/ 11967740 w 18578948"/>
              <a:gd name="connsiteY661" fmla="*/ 4367583 h 11601646"/>
              <a:gd name="connsiteX662" fmla="*/ 11991960 w 18578948"/>
              <a:gd name="connsiteY662" fmla="*/ 4286661 h 11601646"/>
              <a:gd name="connsiteX663" fmla="*/ 12034142 w 18578948"/>
              <a:gd name="connsiteY663" fmla="*/ 4153102 h 11601646"/>
              <a:gd name="connsiteX664" fmla="*/ 12057136 w 18578948"/>
              <a:gd name="connsiteY664" fmla="*/ 4087003 h 11601646"/>
              <a:gd name="connsiteX665" fmla="*/ 12061220 w 18578948"/>
              <a:gd name="connsiteY665" fmla="*/ 4076121 h 11601646"/>
              <a:gd name="connsiteX666" fmla="*/ 12065300 w 18578948"/>
              <a:gd name="connsiteY666" fmla="*/ 4065377 h 11601646"/>
              <a:gd name="connsiteX667" fmla="*/ 12067068 w 18578948"/>
              <a:gd name="connsiteY667" fmla="*/ 4063064 h 11601646"/>
              <a:gd name="connsiteX668" fmla="*/ 12108978 w 18578948"/>
              <a:gd name="connsiteY668" fmla="*/ 3979014 h 11601646"/>
              <a:gd name="connsiteX669" fmla="*/ 12124764 w 18578948"/>
              <a:gd name="connsiteY669" fmla="*/ 3946236 h 11601646"/>
              <a:gd name="connsiteX670" fmla="*/ 12142858 w 18578948"/>
              <a:gd name="connsiteY670" fmla="*/ 3917130 h 11601646"/>
              <a:gd name="connsiteX671" fmla="*/ 12160684 w 18578948"/>
              <a:gd name="connsiteY671" fmla="*/ 3888569 h 11601646"/>
              <a:gd name="connsiteX672" fmla="*/ 12162180 w 18578948"/>
              <a:gd name="connsiteY672" fmla="*/ 3885984 h 11601646"/>
              <a:gd name="connsiteX673" fmla="*/ 12165038 w 18578948"/>
              <a:gd name="connsiteY673" fmla="*/ 3882856 h 11601646"/>
              <a:gd name="connsiteX674" fmla="*/ 12213614 w 18578948"/>
              <a:gd name="connsiteY674" fmla="*/ 3835527 h 11601646"/>
              <a:gd name="connsiteX675" fmla="*/ 12254842 w 18578948"/>
              <a:gd name="connsiteY675" fmla="*/ 3795269 h 11601646"/>
              <a:gd name="connsiteX676" fmla="*/ 12256748 w 18578948"/>
              <a:gd name="connsiteY676" fmla="*/ 3793364 h 11601646"/>
              <a:gd name="connsiteX677" fmla="*/ 12259060 w 18578948"/>
              <a:gd name="connsiteY677" fmla="*/ 3792004 h 11601646"/>
              <a:gd name="connsiteX678" fmla="*/ 12304916 w 18578948"/>
              <a:gd name="connsiteY678" fmla="*/ 3763714 h 11601646"/>
              <a:gd name="connsiteX679" fmla="*/ 12348320 w 18578948"/>
              <a:gd name="connsiteY679" fmla="*/ 3736649 h 11601646"/>
              <a:gd name="connsiteX680" fmla="*/ 12476904 w 18578948"/>
              <a:gd name="connsiteY680" fmla="*/ 3670822 h 11601646"/>
              <a:gd name="connsiteX681" fmla="*/ 12499488 w 18578948"/>
              <a:gd name="connsiteY681" fmla="*/ 3660757 h 11601646"/>
              <a:gd name="connsiteX682" fmla="*/ 12536500 w 18578948"/>
              <a:gd name="connsiteY682" fmla="*/ 3645796 h 11601646"/>
              <a:gd name="connsiteX683" fmla="*/ 12548066 w 18578948"/>
              <a:gd name="connsiteY683" fmla="*/ 3641172 h 11601646"/>
              <a:gd name="connsiteX684" fmla="*/ 12885104 w 18578948"/>
              <a:gd name="connsiteY684" fmla="*/ 3518493 h 11601646"/>
              <a:gd name="connsiteX685" fmla="*/ 14225904 w 18578948"/>
              <a:gd name="connsiteY685" fmla="*/ 3139036 h 11601646"/>
              <a:gd name="connsiteX686" fmla="*/ 14930728 w 18578948"/>
              <a:gd name="connsiteY686" fmla="*/ 3004796 h 11601646"/>
              <a:gd name="connsiteX687" fmla="*/ 15113192 w 18578948"/>
              <a:gd name="connsiteY687" fmla="*/ 2977050 h 11601646"/>
              <a:gd name="connsiteX688" fmla="*/ 15128704 w 18578948"/>
              <a:gd name="connsiteY688" fmla="*/ 2974739 h 11601646"/>
              <a:gd name="connsiteX689" fmla="*/ 15167484 w 18578948"/>
              <a:gd name="connsiteY689" fmla="*/ 2969162 h 11601646"/>
              <a:gd name="connsiteX690" fmla="*/ 15278106 w 18578948"/>
              <a:gd name="connsiteY690" fmla="*/ 2955835 h 11601646"/>
              <a:gd name="connsiteX691" fmla="*/ 15270352 w 18578948"/>
              <a:gd name="connsiteY691" fmla="*/ 2984941 h 11601646"/>
              <a:gd name="connsiteX692" fmla="*/ 15160544 w 18578948"/>
              <a:gd name="connsiteY692" fmla="*/ 3511014 h 11601646"/>
              <a:gd name="connsiteX693" fmla="*/ 15285318 w 18578948"/>
              <a:gd name="connsiteY693" fmla="*/ 4748675 h 11601646"/>
              <a:gd name="connsiteX694" fmla="*/ 16041576 w 18578948"/>
              <a:gd name="connsiteY694" fmla="*/ 5232043 h 11601646"/>
              <a:gd name="connsiteX695" fmla="*/ 17678184 w 18578948"/>
              <a:gd name="connsiteY695" fmla="*/ 4608452 h 11601646"/>
              <a:gd name="connsiteX696" fmla="*/ 18082712 w 18578948"/>
              <a:gd name="connsiteY696" fmla="*/ 3351478 h 11601646"/>
              <a:gd name="connsiteX697" fmla="*/ 17333120 w 18578948"/>
              <a:gd name="connsiteY697" fmla="*/ 2319051 h 11601646"/>
              <a:gd name="connsiteX698" fmla="*/ 16655508 w 18578948"/>
              <a:gd name="connsiteY698" fmla="*/ 2057509 h 11601646"/>
              <a:gd name="connsiteX699" fmla="*/ 16627480 w 18578948"/>
              <a:gd name="connsiteY699" fmla="*/ 2051934 h 11601646"/>
              <a:gd name="connsiteX700" fmla="*/ 16641900 w 18578948"/>
              <a:gd name="connsiteY700" fmla="*/ 2027317 h 11601646"/>
              <a:gd name="connsiteX701" fmla="*/ 16728032 w 18578948"/>
              <a:gd name="connsiteY701" fmla="*/ 1884508 h 11601646"/>
              <a:gd name="connsiteX702" fmla="*/ 17056634 w 18578948"/>
              <a:gd name="connsiteY702" fmla="*/ 1407262 h 11601646"/>
              <a:gd name="connsiteX703" fmla="*/ 17066702 w 18578948"/>
              <a:gd name="connsiteY703" fmla="*/ 1393933 h 11601646"/>
              <a:gd name="connsiteX704" fmla="*/ 17085206 w 18578948"/>
              <a:gd name="connsiteY704" fmla="*/ 1370811 h 11601646"/>
              <a:gd name="connsiteX705" fmla="*/ 17179774 w 18578948"/>
              <a:gd name="connsiteY705" fmla="*/ 1254391 h 11601646"/>
              <a:gd name="connsiteX706" fmla="*/ 17376798 w 18578948"/>
              <a:gd name="connsiteY706" fmla="*/ 1027260 h 11601646"/>
              <a:gd name="connsiteX707" fmla="*/ 18202314 w 18578948"/>
              <a:gd name="connsiteY707" fmla="*/ 240052 h 11601646"/>
              <a:gd name="connsiteX708" fmla="*/ 18319740 w 18578948"/>
              <a:gd name="connsiteY708" fmla="*/ 144710 h 11601646"/>
              <a:gd name="connsiteX709" fmla="*/ 18343142 w 18578948"/>
              <a:gd name="connsiteY709" fmla="*/ 126215 h 11601646"/>
              <a:gd name="connsiteX710" fmla="*/ 18369948 w 18578948"/>
              <a:gd name="connsiteY710" fmla="*/ 104997 h 11601646"/>
              <a:gd name="connsiteX711" fmla="*/ 18509552 w 18578948"/>
              <a:gd name="connsiteY711" fmla="*/ 681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Lst>
            <a:rect l="l" t="t" r="r" b="b"/>
            <a:pathLst>
              <a:path w="18578948" h="11601646">
                <a:moveTo>
                  <a:pt x="5990332" y="5482160"/>
                </a:moveTo>
                <a:cubicBezTo>
                  <a:pt x="5979581" y="5482566"/>
                  <a:pt x="5968969" y="5483384"/>
                  <a:pt x="5958220" y="5484335"/>
                </a:cubicBezTo>
                <a:cubicBezTo>
                  <a:pt x="5942571" y="5485697"/>
                  <a:pt x="5926787" y="5487056"/>
                  <a:pt x="5910189" y="5486920"/>
                </a:cubicBezTo>
                <a:lnTo>
                  <a:pt x="5907059" y="5486920"/>
                </a:lnTo>
                <a:lnTo>
                  <a:pt x="5904064" y="5487465"/>
                </a:lnTo>
                <a:cubicBezTo>
                  <a:pt x="5853311" y="5497392"/>
                  <a:pt x="5805280" y="5506639"/>
                  <a:pt x="5756704" y="5520377"/>
                </a:cubicBezTo>
                <a:cubicBezTo>
                  <a:pt x="5724594" y="5529489"/>
                  <a:pt x="5692480" y="5540914"/>
                  <a:pt x="5661458" y="5551930"/>
                </a:cubicBezTo>
                <a:lnTo>
                  <a:pt x="5648396" y="5556556"/>
                </a:lnTo>
                <a:lnTo>
                  <a:pt x="5634245" y="5563355"/>
                </a:lnTo>
                <a:cubicBezTo>
                  <a:pt x="5622134" y="5569068"/>
                  <a:pt x="5610024" y="5574916"/>
                  <a:pt x="5598188" y="5581172"/>
                </a:cubicBezTo>
                <a:cubicBezTo>
                  <a:pt x="5567981" y="5596950"/>
                  <a:pt x="5538046" y="5617759"/>
                  <a:pt x="5509065" y="5637887"/>
                </a:cubicBezTo>
                <a:cubicBezTo>
                  <a:pt x="5476817" y="5660192"/>
                  <a:pt x="5443615" y="5683314"/>
                  <a:pt x="5408646" y="5700722"/>
                </a:cubicBezTo>
                <a:lnTo>
                  <a:pt x="5407831" y="5701403"/>
                </a:lnTo>
                <a:cubicBezTo>
                  <a:pt x="5393679" y="5713506"/>
                  <a:pt x="5379119" y="5726291"/>
                  <a:pt x="5364289" y="5739756"/>
                </a:cubicBezTo>
                <a:cubicBezTo>
                  <a:pt x="5336804" y="5764781"/>
                  <a:pt x="5308638" y="5792118"/>
                  <a:pt x="5280607" y="5820953"/>
                </a:cubicBezTo>
                <a:cubicBezTo>
                  <a:pt x="5253939" y="5848561"/>
                  <a:pt x="5227269" y="5877666"/>
                  <a:pt x="5201418" y="5907859"/>
                </a:cubicBezTo>
                <a:cubicBezTo>
                  <a:pt x="5193661" y="5916837"/>
                  <a:pt x="5186040" y="5925949"/>
                  <a:pt x="5178558" y="5935063"/>
                </a:cubicBezTo>
                <a:cubicBezTo>
                  <a:pt x="5155699" y="5977223"/>
                  <a:pt x="5126716" y="6017347"/>
                  <a:pt x="5098549" y="6056243"/>
                </a:cubicBezTo>
                <a:cubicBezTo>
                  <a:pt x="5075284" y="6088476"/>
                  <a:pt x="5051199" y="6121800"/>
                  <a:pt x="5031334" y="6155257"/>
                </a:cubicBezTo>
                <a:cubicBezTo>
                  <a:pt x="4988474" y="6227748"/>
                  <a:pt x="4947107" y="6305409"/>
                  <a:pt x="4908330" y="6385788"/>
                </a:cubicBezTo>
                <a:cubicBezTo>
                  <a:pt x="4903974" y="6395036"/>
                  <a:pt x="4897580" y="6406052"/>
                  <a:pt x="4890232" y="6418837"/>
                </a:cubicBezTo>
                <a:cubicBezTo>
                  <a:pt x="4885741" y="6426591"/>
                  <a:pt x="4880573" y="6435566"/>
                  <a:pt x="4875538" y="6444814"/>
                </a:cubicBezTo>
                <a:cubicBezTo>
                  <a:pt x="4875674" y="6448351"/>
                  <a:pt x="4874720" y="6452569"/>
                  <a:pt x="4873088" y="6457871"/>
                </a:cubicBezTo>
                <a:lnTo>
                  <a:pt x="4873497" y="6458007"/>
                </a:lnTo>
                <a:cubicBezTo>
                  <a:pt x="4873225" y="6458552"/>
                  <a:pt x="4872680" y="6459912"/>
                  <a:pt x="4871184" y="6463449"/>
                </a:cubicBezTo>
                <a:cubicBezTo>
                  <a:pt x="4868871" y="6469841"/>
                  <a:pt x="4865604" y="6477593"/>
                  <a:pt x="4861795" y="6486977"/>
                </a:cubicBezTo>
                <a:lnTo>
                  <a:pt x="4856079" y="6501257"/>
                </a:lnTo>
                <a:cubicBezTo>
                  <a:pt x="4848461" y="6520570"/>
                  <a:pt x="4840977" y="6539883"/>
                  <a:pt x="4833629" y="6559332"/>
                </a:cubicBezTo>
                <a:cubicBezTo>
                  <a:pt x="4803149" y="6639848"/>
                  <a:pt x="4774440" y="6723764"/>
                  <a:pt x="4748314" y="6808770"/>
                </a:cubicBezTo>
                <a:cubicBezTo>
                  <a:pt x="4694161" y="6985442"/>
                  <a:pt x="4652115" y="7159803"/>
                  <a:pt x="4623270" y="7326955"/>
                </a:cubicBezTo>
                <a:cubicBezTo>
                  <a:pt x="4621638" y="7336612"/>
                  <a:pt x="4619322" y="7346813"/>
                  <a:pt x="4616875" y="7357284"/>
                </a:cubicBezTo>
                <a:lnTo>
                  <a:pt x="4614969" y="7365717"/>
                </a:lnTo>
                <a:cubicBezTo>
                  <a:pt x="4614699" y="7371020"/>
                  <a:pt x="4614017" y="7380542"/>
                  <a:pt x="4612655" y="7395774"/>
                </a:cubicBezTo>
                <a:cubicBezTo>
                  <a:pt x="4611568" y="7409512"/>
                  <a:pt x="4610208" y="7423111"/>
                  <a:pt x="4608983" y="7436713"/>
                </a:cubicBezTo>
                <a:cubicBezTo>
                  <a:pt x="4606261" y="7466091"/>
                  <a:pt x="4603405" y="7496420"/>
                  <a:pt x="4601634" y="7526204"/>
                </a:cubicBezTo>
                <a:cubicBezTo>
                  <a:pt x="4596193" y="7615968"/>
                  <a:pt x="4595921" y="7702470"/>
                  <a:pt x="4600820" y="7783392"/>
                </a:cubicBezTo>
                <a:cubicBezTo>
                  <a:pt x="4601362" y="7792506"/>
                  <a:pt x="4602997" y="7803658"/>
                  <a:pt x="4604629" y="7815356"/>
                </a:cubicBezTo>
                <a:cubicBezTo>
                  <a:pt x="4607214" y="7833309"/>
                  <a:pt x="4609800" y="7851804"/>
                  <a:pt x="4609664" y="7868670"/>
                </a:cubicBezTo>
                <a:cubicBezTo>
                  <a:pt x="4615786" y="7900223"/>
                  <a:pt x="4622589" y="7933816"/>
                  <a:pt x="4631161" y="7966594"/>
                </a:cubicBezTo>
                <a:cubicBezTo>
                  <a:pt x="4638236" y="7993251"/>
                  <a:pt x="4646944" y="8020046"/>
                  <a:pt x="4655518" y="8045887"/>
                </a:cubicBezTo>
                <a:cubicBezTo>
                  <a:pt x="4658782" y="8055952"/>
                  <a:pt x="4662049" y="8066015"/>
                  <a:pt x="4665313" y="8076080"/>
                </a:cubicBezTo>
                <a:cubicBezTo>
                  <a:pt x="4668716" y="8082608"/>
                  <a:pt x="4671980" y="8089273"/>
                  <a:pt x="4675247" y="8095802"/>
                </a:cubicBezTo>
                <a:cubicBezTo>
                  <a:pt x="4679601" y="8104504"/>
                  <a:pt x="4683955" y="8113346"/>
                  <a:pt x="4688717" y="8121915"/>
                </a:cubicBezTo>
                <a:cubicBezTo>
                  <a:pt x="4690758" y="8125722"/>
                  <a:pt x="4694024" y="8132114"/>
                  <a:pt x="4697970" y="8140138"/>
                </a:cubicBezTo>
                <a:cubicBezTo>
                  <a:pt x="4707086" y="8158636"/>
                  <a:pt x="4715388" y="8174413"/>
                  <a:pt x="4722463" y="8187334"/>
                </a:cubicBezTo>
                <a:cubicBezTo>
                  <a:pt x="4728858" y="8192775"/>
                  <a:pt x="4736476" y="8201750"/>
                  <a:pt x="4746818" y="8214126"/>
                </a:cubicBezTo>
                <a:lnTo>
                  <a:pt x="4757022" y="8225144"/>
                </a:lnTo>
                <a:cubicBezTo>
                  <a:pt x="4770765" y="8240104"/>
                  <a:pt x="4785188" y="8254792"/>
                  <a:pt x="4799612" y="8268800"/>
                </a:cubicBezTo>
                <a:cubicBezTo>
                  <a:pt x="4806552" y="8275465"/>
                  <a:pt x="4813627" y="8281857"/>
                  <a:pt x="4820839" y="8288250"/>
                </a:cubicBezTo>
                <a:cubicBezTo>
                  <a:pt x="4825602" y="8292604"/>
                  <a:pt x="4830498" y="8296955"/>
                  <a:pt x="4835261" y="8301306"/>
                </a:cubicBezTo>
                <a:lnTo>
                  <a:pt x="4841655" y="8305524"/>
                </a:lnTo>
                <a:cubicBezTo>
                  <a:pt x="4870775" y="8324565"/>
                  <a:pt x="4898124" y="8342652"/>
                  <a:pt x="4928059" y="8358703"/>
                </a:cubicBezTo>
                <a:cubicBezTo>
                  <a:pt x="4940304" y="8365368"/>
                  <a:pt x="4952959" y="8371485"/>
                  <a:pt x="4964933" y="8377198"/>
                </a:cubicBezTo>
                <a:cubicBezTo>
                  <a:pt x="4979357" y="8381552"/>
                  <a:pt x="4993642" y="8386174"/>
                  <a:pt x="5007794" y="8390800"/>
                </a:cubicBezTo>
                <a:cubicBezTo>
                  <a:pt x="5032966" y="8398961"/>
                  <a:pt x="5059092" y="8407391"/>
                  <a:pt x="5085215" y="8413920"/>
                </a:cubicBezTo>
                <a:cubicBezTo>
                  <a:pt x="5099230" y="8417320"/>
                  <a:pt x="5114471" y="8419633"/>
                  <a:pt x="5130663" y="8422080"/>
                </a:cubicBezTo>
                <a:cubicBezTo>
                  <a:pt x="5151343" y="8425208"/>
                  <a:pt x="5172706" y="8428472"/>
                  <a:pt x="5192574" y="8434456"/>
                </a:cubicBezTo>
                <a:cubicBezTo>
                  <a:pt x="5203458" y="8435410"/>
                  <a:pt x="5214207" y="8436361"/>
                  <a:pt x="5225092" y="8437042"/>
                </a:cubicBezTo>
                <a:cubicBezTo>
                  <a:pt x="5312719" y="8442755"/>
                  <a:pt x="5403749" y="8442210"/>
                  <a:pt x="5503485" y="8435274"/>
                </a:cubicBezTo>
                <a:cubicBezTo>
                  <a:pt x="5510288" y="8434865"/>
                  <a:pt x="5520358" y="8434865"/>
                  <a:pt x="5533147" y="8435001"/>
                </a:cubicBezTo>
                <a:cubicBezTo>
                  <a:pt x="5543626" y="8435137"/>
                  <a:pt x="5555734" y="8435274"/>
                  <a:pt x="5567572" y="8435001"/>
                </a:cubicBezTo>
                <a:cubicBezTo>
                  <a:pt x="5575599" y="8430786"/>
                  <a:pt x="5587301" y="8428881"/>
                  <a:pt x="5599684" y="8426840"/>
                </a:cubicBezTo>
                <a:lnTo>
                  <a:pt x="5622543" y="8423034"/>
                </a:lnTo>
                <a:cubicBezTo>
                  <a:pt x="5636150" y="8420857"/>
                  <a:pt x="5649620" y="8418680"/>
                  <a:pt x="5663635" y="8415824"/>
                </a:cubicBezTo>
                <a:cubicBezTo>
                  <a:pt x="6049793" y="8347820"/>
                  <a:pt x="6416220" y="8214943"/>
                  <a:pt x="6821154" y="8060982"/>
                </a:cubicBezTo>
                <a:cubicBezTo>
                  <a:pt x="6929463" y="8019773"/>
                  <a:pt x="7037228" y="7977202"/>
                  <a:pt x="7141456" y="7934361"/>
                </a:cubicBezTo>
                <a:cubicBezTo>
                  <a:pt x="7149074" y="7931233"/>
                  <a:pt x="7156967" y="7928105"/>
                  <a:pt x="7164721" y="7924977"/>
                </a:cubicBezTo>
                <a:lnTo>
                  <a:pt x="7179281" y="7919127"/>
                </a:lnTo>
                <a:cubicBezTo>
                  <a:pt x="7184725" y="7916680"/>
                  <a:pt x="7193433" y="7913007"/>
                  <a:pt x="7205543" y="7907702"/>
                </a:cubicBezTo>
                <a:lnTo>
                  <a:pt x="7216019" y="7903215"/>
                </a:lnTo>
                <a:cubicBezTo>
                  <a:pt x="7259424" y="7884446"/>
                  <a:pt x="7302693" y="7865678"/>
                  <a:pt x="7345826" y="7846499"/>
                </a:cubicBezTo>
                <a:cubicBezTo>
                  <a:pt x="7548430" y="7756327"/>
                  <a:pt x="7745182" y="7661667"/>
                  <a:pt x="7930777" y="7564966"/>
                </a:cubicBezTo>
                <a:cubicBezTo>
                  <a:pt x="8309723" y="7367619"/>
                  <a:pt x="8665538" y="7149874"/>
                  <a:pt x="8988696" y="6917438"/>
                </a:cubicBezTo>
                <a:cubicBezTo>
                  <a:pt x="8988151" y="6916757"/>
                  <a:pt x="8987608" y="6915942"/>
                  <a:pt x="8987064" y="6915128"/>
                </a:cubicBezTo>
                <a:cubicBezTo>
                  <a:pt x="8980124" y="6905335"/>
                  <a:pt x="8974953" y="6895542"/>
                  <a:pt x="8972095" y="6887109"/>
                </a:cubicBezTo>
                <a:cubicBezTo>
                  <a:pt x="8960938" y="6873644"/>
                  <a:pt x="8947876" y="6860314"/>
                  <a:pt x="8935084" y="6847396"/>
                </a:cubicBezTo>
                <a:cubicBezTo>
                  <a:pt x="8925017" y="6837195"/>
                  <a:pt x="8915492" y="6827538"/>
                  <a:pt x="8908008" y="6818833"/>
                </a:cubicBezTo>
                <a:cubicBezTo>
                  <a:pt x="8763099" y="6651273"/>
                  <a:pt x="8599818" y="6508194"/>
                  <a:pt x="8459124" y="6390276"/>
                </a:cubicBezTo>
                <a:lnTo>
                  <a:pt x="8432456" y="6370827"/>
                </a:lnTo>
                <a:cubicBezTo>
                  <a:pt x="8420073" y="6361715"/>
                  <a:pt x="8407826" y="6352740"/>
                  <a:pt x="8395446" y="6343898"/>
                </a:cubicBezTo>
                <a:cubicBezTo>
                  <a:pt x="8352041" y="6312888"/>
                  <a:pt x="8306729" y="6281878"/>
                  <a:pt x="8260874" y="6251821"/>
                </a:cubicBezTo>
                <a:cubicBezTo>
                  <a:pt x="8176650" y="6196602"/>
                  <a:pt x="8087935" y="6142745"/>
                  <a:pt x="7997041" y="6091877"/>
                </a:cubicBezTo>
                <a:cubicBezTo>
                  <a:pt x="7909552" y="6042780"/>
                  <a:pt x="7817026" y="5994906"/>
                  <a:pt x="7722189" y="5949343"/>
                </a:cubicBezTo>
                <a:cubicBezTo>
                  <a:pt x="7673477" y="5926085"/>
                  <a:pt x="7623268" y="5902829"/>
                  <a:pt x="7572921" y="5880524"/>
                </a:cubicBezTo>
                <a:cubicBezTo>
                  <a:pt x="7566118" y="5877530"/>
                  <a:pt x="7559042" y="5874266"/>
                  <a:pt x="7551969" y="5870865"/>
                </a:cubicBezTo>
                <a:lnTo>
                  <a:pt x="7544349" y="5867331"/>
                </a:lnTo>
                <a:cubicBezTo>
                  <a:pt x="7538499" y="5865154"/>
                  <a:pt x="7529652" y="5861618"/>
                  <a:pt x="7516863" y="5856585"/>
                </a:cubicBezTo>
                <a:cubicBezTo>
                  <a:pt x="7309769" y="5774573"/>
                  <a:pt x="7117644" y="5706978"/>
                  <a:pt x="6929463" y="5649857"/>
                </a:cubicBezTo>
                <a:cubicBezTo>
                  <a:pt x="6802376" y="5611231"/>
                  <a:pt x="6696246" y="5581580"/>
                  <a:pt x="6595284" y="5556692"/>
                </a:cubicBezTo>
                <a:cubicBezTo>
                  <a:pt x="6538679" y="5542682"/>
                  <a:pt x="6487247" y="5530985"/>
                  <a:pt x="6438262" y="5520922"/>
                </a:cubicBezTo>
                <a:cubicBezTo>
                  <a:pt x="6405472" y="5514121"/>
                  <a:pt x="6372270" y="5507865"/>
                  <a:pt x="6339614" y="5502152"/>
                </a:cubicBezTo>
                <a:lnTo>
                  <a:pt x="6313626" y="5497664"/>
                </a:lnTo>
                <a:cubicBezTo>
                  <a:pt x="6306006" y="5496849"/>
                  <a:pt x="6292944" y="5495217"/>
                  <a:pt x="6280425" y="5493585"/>
                </a:cubicBezTo>
                <a:cubicBezTo>
                  <a:pt x="6265186" y="5491680"/>
                  <a:pt x="6250763" y="5489912"/>
                  <a:pt x="6246681" y="5489503"/>
                </a:cubicBezTo>
                <a:cubicBezTo>
                  <a:pt x="6217834" y="5486920"/>
                  <a:pt x="6191983" y="5485152"/>
                  <a:pt x="6167625" y="5483792"/>
                </a:cubicBezTo>
                <a:cubicBezTo>
                  <a:pt x="6106805" y="5480528"/>
                  <a:pt x="6047208" y="5479983"/>
                  <a:pt x="5990332" y="5482160"/>
                </a:cubicBezTo>
                <a:close/>
                <a:moveTo>
                  <a:pt x="5988561" y="5441493"/>
                </a:moveTo>
                <a:cubicBezTo>
                  <a:pt x="6046663" y="5439180"/>
                  <a:pt x="6107483" y="5439861"/>
                  <a:pt x="6169532" y="5443126"/>
                </a:cubicBezTo>
                <a:cubicBezTo>
                  <a:pt x="6194432" y="5444485"/>
                  <a:pt x="6220828" y="5446390"/>
                  <a:pt x="6250082" y="5448973"/>
                </a:cubicBezTo>
                <a:cubicBezTo>
                  <a:pt x="6254299" y="5449382"/>
                  <a:pt x="6269404" y="5451150"/>
                  <a:pt x="6285188" y="5453191"/>
                </a:cubicBezTo>
                <a:cubicBezTo>
                  <a:pt x="6297571" y="5454823"/>
                  <a:pt x="6310632" y="5456455"/>
                  <a:pt x="6319068" y="5457406"/>
                </a:cubicBezTo>
                <a:lnTo>
                  <a:pt x="6346281" y="5462030"/>
                </a:lnTo>
                <a:cubicBezTo>
                  <a:pt x="6379346" y="5467880"/>
                  <a:pt x="6412954" y="5474272"/>
                  <a:pt x="6446155" y="5481070"/>
                </a:cubicBezTo>
                <a:cubicBezTo>
                  <a:pt x="6495682" y="5491272"/>
                  <a:pt x="6547525" y="5503105"/>
                  <a:pt x="6604673" y="5517249"/>
                </a:cubicBezTo>
                <a:cubicBezTo>
                  <a:pt x="6706313" y="5542410"/>
                  <a:pt x="6813263" y="5572196"/>
                  <a:pt x="6941029" y="5610958"/>
                </a:cubicBezTo>
                <a:cubicBezTo>
                  <a:pt x="7130299" y="5668488"/>
                  <a:pt x="7323376" y="5736492"/>
                  <a:pt x="7531560" y="5818776"/>
                </a:cubicBezTo>
                <a:cubicBezTo>
                  <a:pt x="7531966" y="5818913"/>
                  <a:pt x="7532510" y="5819185"/>
                  <a:pt x="7532919" y="5819321"/>
                </a:cubicBezTo>
                <a:lnTo>
                  <a:pt x="7533328" y="5818368"/>
                </a:lnTo>
                <a:lnTo>
                  <a:pt x="7535232" y="5819185"/>
                </a:lnTo>
                <a:cubicBezTo>
                  <a:pt x="7537000" y="5820000"/>
                  <a:pt x="7538905" y="5820681"/>
                  <a:pt x="7540812" y="5821496"/>
                </a:cubicBezTo>
                <a:lnTo>
                  <a:pt x="7540403" y="5822447"/>
                </a:lnTo>
                <a:cubicBezTo>
                  <a:pt x="7548702" y="5825714"/>
                  <a:pt x="7554825" y="5828161"/>
                  <a:pt x="7559179" y="5829793"/>
                </a:cubicBezTo>
                <a:lnTo>
                  <a:pt x="7560541" y="5830337"/>
                </a:lnTo>
                <a:lnTo>
                  <a:pt x="7568976" y="5834280"/>
                </a:lnTo>
                <a:cubicBezTo>
                  <a:pt x="7575643" y="5837408"/>
                  <a:pt x="7582446" y="5840673"/>
                  <a:pt x="7588977" y="5843531"/>
                </a:cubicBezTo>
                <a:cubicBezTo>
                  <a:pt x="7639730" y="5865972"/>
                  <a:pt x="7690347" y="5889364"/>
                  <a:pt x="7739332" y="5912894"/>
                </a:cubicBezTo>
                <a:cubicBezTo>
                  <a:pt x="7834986" y="5958727"/>
                  <a:pt x="7928328" y="6007146"/>
                  <a:pt x="8016500" y="6056515"/>
                </a:cubicBezTo>
                <a:cubicBezTo>
                  <a:pt x="8108208" y="6107925"/>
                  <a:pt x="8197740" y="6162194"/>
                  <a:pt x="8282782" y="6217956"/>
                </a:cubicBezTo>
                <a:cubicBezTo>
                  <a:pt x="8329182" y="6248285"/>
                  <a:pt x="8374900" y="6279703"/>
                  <a:pt x="8418711" y="6310984"/>
                </a:cubicBezTo>
                <a:cubicBezTo>
                  <a:pt x="8431230" y="6319961"/>
                  <a:pt x="8443750" y="6329073"/>
                  <a:pt x="8456130" y="6338187"/>
                </a:cubicBezTo>
                <a:lnTo>
                  <a:pt x="8484569" y="6358996"/>
                </a:lnTo>
                <a:cubicBezTo>
                  <a:pt x="8626759" y="6478271"/>
                  <a:pt x="8791672" y="6622712"/>
                  <a:pt x="8938488" y="6792586"/>
                </a:cubicBezTo>
                <a:cubicBezTo>
                  <a:pt x="8945154" y="6800337"/>
                  <a:pt x="8954134" y="6809449"/>
                  <a:pt x="8963660" y="6819106"/>
                </a:cubicBezTo>
                <a:cubicBezTo>
                  <a:pt x="8977402" y="6833114"/>
                  <a:pt x="8993050" y="6848892"/>
                  <a:pt x="9005978" y="6864941"/>
                </a:cubicBezTo>
                <a:lnTo>
                  <a:pt x="9008970" y="6868611"/>
                </a:lnTo>
                <a:lnTo>
                  <a:pt x="9010059" y="6873235"/>
                </a:lnTo>
                <a:cubicBezTo>
                  <a:pt x="9010602" y="6875548"/>
                  <a:pt x="9013324" y="6882349"/>
                  <a:pt x="9019990" y="6891733"/>
                </a:cubicBezTo>
                <a:cubicBezTo>
                  <a:pt x="9024480" y="6897989"/>
                  <a:pt x="9028973" y="6904245"/>
                  <a:pt x="9033463" y="6910501"/>
                </a:cubicBezTo>
                <a:lnTo>
                  <a:pt x="9045435" y="6927095"/>
                </a:lnTo>
                <a:lnTo>
                  <a:pt x="9028836" y="6939064"/>
                </a:lnTo>
                <a:cubicBezTo>
                  <a:pt x="8699554" y="7177212"/>
                  <a:pt x="8336391" y="7400125"/>
                  <a:pt x="7949282" y="7601688"/>
                </a:cubicBezTo>
                <a:cubicBezTo>
                  <a:pt x="7763008" y="7698797"/>
                  <a:pt x="7565440" y="7793866"/>
                  <a:pt x="7362018" y="7884310"/>
                </a:cubicBezTo>
                <a:cubicBezTo>
                  <a:pt x="7318749" y="7903487"/>
                  <a:pt x="7275344" y="7922391"/>
                  <a:pt x="7231939" y="7941162"/>
                </a:cubicBezTo>
                <a:lnTo>
                  <a:pt x="7221463" y="7945650"/>
                </a:lnTo>
                <a:cubicBezTo>
                  <a:pt x="7209352" y="7950818"/>
                  <a:pt x="7200781" y="7954625"/>
                  <a:pt x="7194792" y="7957210"/>
                </a:cubicBezTo>
                <a:lnTo>
                  <a:pt x="7179554" y="7963330"/>
                </a:lnTo>
                <a:cubicBezTo>
                  <a:pt x="7171800" y="7966322"/>
                  <a:pt x="7164179" y="7969450"/>
                  <a:pt x="7156558" y="7972578"/>
                </a:cubicBezTo>
                <a:cubicBezTo>
                  <a:pt x="7052060" y="8015422"/>
                  <a:pt x="6943887" y="8058127"/>
                  <a:pt x="6835305" y="8099472"/>
                </a:cubicBezTo>
                <a:cubicBezTo>
                  <a:pt x="6428467" y="8254248"/>
                  <a:pt x="6059997" y="8387806"/>
                  <a:pt x="5670438" y="8456218"/>
                </a:cubicBezTo>
                <a:cubicBezTo>
                  <a:pt x="5660777" y="8457987"/>
                  <a:pt x="5651118" y="8459483"/>
                  <a:pt x="5641457" y="8461115"/>
                </a:cubicBezTo>
                <a:lnTo>
                  <a:pt x="5641866" y="8461660"/>
                </a:lnTo>
                <a:cubicBezTo>
                  <a:pt x="5633155" y="8468052"/>
                  <a:pt x="5619958" y="8471858"/>
                  <a:pt x="5599412" y="8473899"/>
                </a:cubicBezTo>
                <a:cubicBezTo>
                  <a:pt x="5599275" y="8473899"/>
                  <a:pt x="5599275" y="8473899"/>
                  <a:pt x="5599139" y="8473899"/>
                </a:cubicBezTo>
                <a:lnTo>
                  <a:pt x="5598594" y="8468188"/>
                </a:lnTo>
                <a:cubicBezTo>
                  <a:pt x="5596826" y="8468594"/>
                  <a:pt x="5595194" y="8468867"/>
                  <a:pt x="5593832" y="8469139"/>
                </a:cubicBezTo>
                <a:cubicBezTo>
                  <a:pt x="5593832" y="8469139"/>
                  <a:pt x="5593698" y="8469139"/>
                  <a:pt x="5593698" y="8469139"/>
                </a:cubicBezTo>
                <a:lnTo>
                  <a:pt x="5594240" y="8474444"/>
                </a:lnTo>
                <a:lnTo>
                  <a:pt x="5594091" y="8474444"/>
                </a:lnTo>
                <a:lnTo>
                  <a:pt x="5593698" y="8474444"/>
                </a:lnTo>
                <a:lnTo>
                  <a:pt x="5593153" y="8469275"/>
                </a:lnTo>
                <a:cubicBezTo>
                  <a:pt x="5593153" y="8469275"/>
                  <a:pt x="5593017" y="8469275"/>
                  <a:pt x="5593017" y="8469275"/>
                </a:cubicBezTo>
                <a:lnTo>
                  <a:pt x="5593153" y="8474444"/>
                </a:lnTo>
                <a:lnTo>
                  <a:pt x="5592744" y="8469275"/>
                </a:lnTo>
                <a:cubicBezTo>
                  <a:pt x="5590976" y="8469684"/>
                  <a:pt x="5589614" y="8469956"/>
                  <a:pt x="5588663" y="8470226"/>
                </a:cubicBezTo>
                <a:lnTo>
                  <a:pt x="5588935" y="8474716"/>
                </a:lnTo>
                <a:cubicBezTo>
                  <a:pt x="5570158" y="8475804"/>
                  <a:pt x="5549476" y="8475668"/>
                  <a:pt x="5532739" y="8475532"/>
                </a:cubicBezTo>
                <a:cubicBezTo>
                  <a:pt x="5521718" y="8475395"/>
                  <a:pt x="5511375" y="8475259"/>
                  <a:pt x="5506207" y="8475668"/>
                </a:cubicBezTo>
                <a:cubicBezTo>
                  <a:pt x="5450963" y="8479610"/>
                  <a:pt x="5398306" y="8481515"/>
                  <a:pt x="5347280" y="8481515"/>
                </a:cubicBezTo>
                <a:cubicBezTo>
                  <a:pt x="5304556" y="8481515"/>
                  <a:pt x="5263056" y="8480155"/>
                  <a:pt x="5222236" y="8477436"/>
                </a:cubicBezTo>
                <a:cubicBezTo>
                  <a:pt x="5210398" y="8476755"/>
                  <a:pt x="5198560" y="8475668"/>
                  <a:pt x="5186721" y="8474580"/>
                </a:cubicBezTo>
                <a:lnTo>
                  <a:pt x="5182504" y="8473763"/>
                </a:lnTo>
                <a:cubicBezTo>
                  <a:pt x="5164952" y="8468324"/>
                  <a:pt x="5144404" y="8465194"/>
                  <a:pt x="5124539" y="8462202"/>
                </a:cubicBezTo>
                <a:cubicBezTo>
                  <a:pt x="5108074" y="8459755"/>
                  <a:pt x="5091204" y="8457172"/>
                  <a:pt x="5075284" y="8453227"/>
                </a:cubicBezTo>
                <a:cubicBezTo>
                  <a:pt x="5047662" y="8446290"/>
                  <a:pt x="5020855" y="8437723"/>
                  <a:pt x="4995004" y="8429290"/>
                </a:cubicBezTo>
                <a:cubicBezTo>
                  <a:pt x="4980581" y="8424666"/>
                  <a:pt x="4966157" y="8419906"/>
                  <a:pt x="4951599" y="8415552"/>
                </a:cubicBezTo>
                <a:lnTo>
                  <a:pt x="4948605" y="8414464"/>
                </a:lnTo>
                <a:cubicBezTo>
                  <a:pt x="4935814" y="8408345"/>
                  <a:pt x="4922207" y="8401816"/>
                  <a:pt x="4908601" y="8394471"/>
                </a:cubicBezTo>
                <a:cubicBezTo>
                  <a:pt x="4877170" y="8377607"/>
                  <a:pt x="4847644" y="8358294"/>
                  <a:pt x="4819069" y="8339524"/>
                </a:cubicBezTo>
                <a:lnTo>
                  <a:pt x="4808456" y="8332316"/>
                </a:lnTo>
                <a:cubicBezTo>
                  <a:pt x="4803421" y="8327693"/>
                  <a:pt x="4798386" y="8323205"/>
                  <a:pt x="4793354" y="8318717"/>
                </a:cubicBezTo>
                <a:cubicBezTo>
                  <a:pt x="4785733" y="8311916"/>
                  <a:pt x="4778249" y="8305252"/>
                  <a:pt x="4770901" y="8298178"/>
                </a:cubicBezTo>
                <a:cubicBezTo>
                  <a:pt x="4761242" y="8288794"/>
                  <a:pt x="4751581" y="8279002"/>
                  <a:pt x="4742192" y="8269209"/>
                </a:cubicBezTo>
                <a:lnTo>
                  <a:pt x="4740424" y="8268800"/>
                </a:lnTo>
                <a:cubicBezTo>
                  <a:pt x="4717020" y="8263362"/>
                  <a:pt x="4695384" y="8227319"/>
                  <a:pt x="4661095" y="8158228"/>
                </a:cubicBezTo>
                <a:cubicBezTo>
                  <a:pt x="4657559" y="8151021"/>
                  <a:pt x="4654565" y="8145035"/>
                  <a:pt x="4652660" y="8141498"/>
                </a:cubicBezTo>
                <a:cubicBezTo>
                  <a:pt x="4647761" y="8132386"/>
                  <a:pt x="4643135" y="8123139"/>
                  <a:pt x="4638509" y="8113891"/>
                </a:cubicBezTo>
                <a:cubicBezTo>
                  <a:pt x="4635108" y="8107090"/>
                  <a:pt x="4631705" y="8100289"/>
                  <a:pt x="4628169" y="8093488"/>
                </a:cubicBezTo>
                <a:lnTo>
                  <a:pt x="4626807" y="8090088"/>
                </a:lnTo>
                <a:cubicBezTo>
                  <a:pt x="4623406" y="8079480"/>
                  <a:pt x="4619867" y="8069006"/>
                  <a:pt x="4616467" y="8058535"/>
                </a:cubicBezTo>
                <a:cubicBezTo>
                  <a:pt x="4607759" y="8032149"/>
                  <a:pt x="4598779" y="8004812"/>
                  <a:pt x="4591431" y="7976932"/>
                </a:cubicBezTo>
                <a:cubicBezTo>
                  <a:pt x="4582178" y="7942249"/>
                  <a:pt x="4575239" y="7907296"/>
                  <a:pt x="4568844" y="7874382"/>
                </a:cubicBezTo>
                <a:lnTo>
                  <a:pt x="4568435" y="7872207"/>
                </a:lnTo>
                <a:lnTo>
                  <a:pt x="4568435" y="7870030"/>
                </a:lnTo>
                <a:cubicBezTo>
                  <a:pt x="4568708" y="7860374"/>
                  <a:pt x="4567618" y="7849085"/>
                  <a:pt x="4566122" y="7837524"/>
                </a:cubicBezTo>
                <a:lnTo>
                  <a:pt x="4561902" y="7838341"/>
                </a:lnTo>
                <a:cubicBezTo>
                  <a:pt x="4560951" y="7833442"/>
                  <a:pt x="4560134" y="7829227"/>
                  <a:pt x="4559591" y="7825827"/>
                </a:cubicBezTo>
                <a:cubicBezTo>
                  <a:pt x="4559319" y="7823788"/>
                  <a:pt x="4559047" y="7822562"/>
                  <a:pt x="4558910" y="7822020"/>
                </a:cubicBezTo>
                <a:lnTo>
                  <a:pt x="4559047" y="7822020"/>
                </a:lnTo>
                <a:cubicBezTo>
                  <a:pt x="4557957" y="7814130"/>
                  <a:pt x="4558502" y="7809914"/>
                  <a:pt x="4561768" y="7805835"/>
                </a:cubicBezTo>
                <a:cubicBezTo>
                  <a:pt x="4560815" y="7798898"/>
                  <a:pt x="4560134" y="7792097"/>
                  <a:pt x="4559725" y="7785841"/>
                </a:cubicBezTo>
                <a:cubicBezTo>
                  <a:pt x="4554829" y="7703284"/>
                  <a:pt x="4555099" y="7615153"/>
                  <a:pt x="4560543" y="7523757"/>
                </a:cubicBezTo>
                <a:cubicBezTo>
                  <a:pt x="4562447" y="7493292"/>
                  <a:pt x="4565305" y="7462554"/>
                  <a:pt x="4568027" y="7432904"/>
                </a:cubicBezTo>
                <a:cubicBezTo>
                  <a:pt x="4568299" y="7428958"/>
                  <a:pt x="4568708" y="7424879"/>
                  <a:pt x="4569114" y="7420800"/>
                </a:cubicBezTo>
                <a:lnTo>
                  <a:pt x="4567073" y="7420800"/>
                </a:lnTo>
                <a:cubicBezTo>
                  <a:pt x="4566122" y="7406926"/>
                  <a:pt x="4567618" y="7391558"/>
                  <a:pt x="4571700" y="7370886"/>
                </a:cubicBezTo>
                <a:lnTo>
                  <a:pt x="4573332" y="7371156"/>
                </a:lnTo>
                <a:cubicBezTo>
                  <a:pt x="4573604" y="7367213"/>
                  <a:pt x="4573740" y="7364221"/>
                  <a:pt x="4573877" y="7362317"/>
                </a:cubicBezTo>
                <a:lnTo>
                  <a:pt x="4574285" y="7358644"/>
                </a:lnTo>
                <a:lnTo>
                  <a:pt x="4576598" y="7348309"/>
                </a:lnTo>
                <a:cubicBezTo>
                  <a:pt x="4578912" y="7338516"/>
                  <a:pt x="4581089" y="7329132"/>
                  <a:pt x="4582587" y="7320154"/>
                </a:cubicBezTo>
                <a:cubicBezTo>
                  <a:pt x="4611704" y="7151234"/>
                  <a:pt x="4654156" y="6975241"/>
                  <a:pt x="4708857" y="6796937"/>
                </a:cubicBezTo>
                <a:cubicBezTo>
                  <a:pt x="4735253" y="6711116"/>
                  <a:pt x="4764234" y="6626385"/>
                  <a:pt x="4794986" y="6545052"/>
                </a:cubicBezTo>
                <a:cubicBezTo>
                  <a:pt x="4800157" y="6531316"/>
                  <a:pt x="4805462" y="6517578"/>
                  <a:pt x="4810769" y="6503979"/>
                </a:cubicBezTo>
                <a:cubicBezTo>
                  <a:pt x="4811178" y="6473784"/>
                  <a:pt x="4834037" y="6433934"/>
                  <a:pt x="4854311" y="6398709"/>
                </a:cubicBezTo>
                <a:cubicBezTo>
                  <a:pt x="4860978" y="6387148"/>
                  <a:pt x="4867236" y="6376268"/>
                  <a:pt x="4871048" y="6368380"/>
                </a:cubicBezTo>
                <a:cubicBezTo>
                  <a:pt x="4910371" y="6286910"/>
                  <a:pt x="4952278" y="6208299"/>
                  <a:pt x="4995819" y="6134720"/>
                </a:cubicBezTo>
                <a:cubicBezTo>
                  <a:pt x="5016638" y="6099631"/>
                  <a:pt x="5041268" y="6065493"/>
                  <a:pt x="5065078" y="6032578"/>
                </a:cubicBezTo>
                <a:cubicBezTo>
                  <a:pt x="5079638" y="6012587"/>
                  <a:pt x="5094468" y="5992048"/>
                  <a:pt x="5108347" y="5971375"/>
                </a:cubicBezTo>
                <a:lnTo>
                  <a:pt x="5108210" y="5971103"/>
                </a:lnTo>
                <a:cubicBezTo>
                  <a:pt x="5105219" y="5962942"/>
                  <a:pt x="5107123" y="5957640"/>
                  <a:pt x="5112158" y="5950839"/>
                </a:cubicBezTo>
                <a:lnTo>
                  <a:pt x="5112022" y="5950703"/>
                </a:lnTo>
                <a:cubicBezTo>
                  <a:pt x="5112430" y="5950294"/>
                  <a:pt x="5113382" y="5949071"/>
                  <a:pt x="5115014" y="5947166"/>
                </a:cubicBezTo>
                <a:cubicBezTo>
                  <a:pt x="5116240" y="5945806"/>
                  <a:pt x="5117463" y="5944310"/>
                  <a:pt x="5118825" y="5942678"/>
                </a:cubicBezTo>
                <a:lnTo>
                  <a:pt x="5124130" y="5947030"/>
                </a:lnTo>
                <a:cubicBezTo>
                  <a:pt x="5130933" y="5936150"/>
                  <a:pt x="5137330" y="5925134"/>
                  <a:pt x="5143316" y="5914118"/>
                </a:cubicBezTo>
                <a:lnTo>
                  <a:pt x="5146447" y="5909764"/>
                </a:lnTo>
                <a:cubicBezTo>
                  <a:pt x="5154337" y="5900243"/>
                  <a:pt x="5162094" y="5890859"/>
                  <a:pt x="5170121" y="5881475"/>
                </a:cubicBezTo>
                <a:cubicBezTo>
                  <a:pt x="5196519" y="5850738"/>
                  <a:pt x="5223732" y="5820817"/>
                  <a:pt x="5250945" y="5792799"/>
                </a:cubicBezTo>
                <a:cubicBezTo>
                  <a:pt x="5279520" y="5763285"/>
                  <a:pt x="5308365" y="5735405"/>
                  <a:pt x="5336532" y="5709834"/>
                </a:cubicBezTo>
                <a:cubicBezTo>
                  <a:pt x="5351634" y="5696098"/>
                  <a:pt x="5366603" y="5682905"/>
                  <a:pt x="5381024" y="5670665"/>
                </a:cubicBezTo>
                <a:lnTo>
                  <a:pt x="5388236" y="5665497"/>
                </a:lnTo>
                <a:cubicBezTo>
                  <a:pt x="5421165" y="5649312"/>
                  <a:pt x="5452323" y="5627686"/>
                  <a:pt x="5485388" y="5604702"/>
                </a:cubicBezTo>
                <a:cubicBezTo>
                  <a:pt x="5515459" y="5583893"/>
                  <a:pt x="5546345" y="5562267"/>
                  <a:pt x="5578866" y="5545268"/>
                </a:cubicBezTo>
                <a:cubicBezTo>
                  <a:pt x="5591112" y="5538875"/>
                  <a:pt x="5603629" y="5532753"/>
                  <a:pt x="5616148" y="5526770"/>
                </a:cubicBezTo>
                <a:lnTo>
                  <a:pt x="5633292" y="5518609"/>
                </a:lnTo>
                <a:lnTo>
                  <a:pt x="5647443" y="5513576"/>
                </a:lnTo>
                <a:cubicBezTo>
                  <a:pt x="5679146" y="5502288"/>
                  <a:pt x="5711939" y="5490727"/>
                  <a:pt x="5745274" y="5481207"/>
                </a:cubicBezTo>
                <a:cubicBezTo>
                  <a:pt x="5795485" y="5466926"/>
                  <a:pt x="5846644" y="5456997"/>
                  <a:pt x="5896038" y="5447477"/>
                </a:cubicBezTo>
                <a:lnTo>
                  <a:pt x="5903250" y="5446117"/>
                </a:lnTo>
                <a:lnTo>
                  <a:pt x="5910189" y="5446254"/>
                </a:lnTo>
                <a:cubicBezTo>
                  <a:pt x="5924610" y="5446390"/>
                  <a:pt x="5939170" y="5445166"/>
                  <a:pt x="5954545" y="5443807"/>
                </a:cubicBezTo>
                <a:cubicBezTo>
                  <a:pt x="5965975" y="5442853"/>
                  <a:pt x="5977268" y="5441902"/>
                  <a:pt x="5988561" y="5441493"/>
                </a:cubicBezTo>
                <a:close/>
                <a:moveTo>
                  <a:pt x="16262410" y="2946587"/>
                </a:moveTo>
                <a:cubicBezTo>
                  <a:pt x="16214652" y="3088984"/>
                  <a:pt x="16173560" y="3233153"/>
                  <a:pt x="16139952" y="3375551"/>
                </a:cubicBezTo>
                <a:cubicBezTo>
                  <a:pt x="16117636" y="3470076"/>
                  <a:pt x="16097904" y="3566914"/>
                  <a:pt x="16081442" y="3663478"/>
                </a:cubicBezTo>
                <a:cubicBezTo>
                  <a:pt x="16078584" y="3679933"/>
                  <a:pt x="16076270" y="3697208"/>
                  <a:pt x="16074094" y="3713935"/>
                </a:cubicBezTo>
                <a:cubicBezTo>
                  <a:pt x="16073412" y="3718153"/>
                  <a:pt x="16072868" y="3722504"/>
                  <a:pt x="16072326" y="3726720"/>
                </a:cubicBezTo>
                <a:cubicBezTo>
                  <a:pt x="16073548" y="3730801"/>
                  <a:pt x="16073548" y="3735561"/>
                  <a:pt x="16073004" y="3740594"/>
                </a:cubicBezTo>
                <a:cubicBezTo>
                  <a:pt x="16073004" y="3740730"/>
                  <a:pt x="16072868" y="3741002"/>
                  <a:pt x="16072868" y="3741136"/>
                </a:cubicBezTo>
                <a:cubicBezTo>
                  <a:pt x="16072460" y="3744945"/>
                  <a:pt x="16071644" y="3748890"/>
                  <a:pt x="16070964" y="3752561"/>
                </a:cubicBezTo>
                <a:cubicBezTo>
                  <a:pt x="16067154" y="3772555"/>
                  <a:pt x="16059942" y="3809957"/>
                  <a:pt x="16058310" y="3826821"/>
                </a:cubicBezTo>
                <a:cubicBezTo>
                  <a:pt x="16049194" y="3919987"/>
                  <a:pt x="16046880" y="4004855"/>
                  <a:pt x="16050962" y="4086322"/>
                </a:cubicBezTo>
                <a:cubicBezTo>
                  <a:pt x="16051370" y="4093937"/>
                  <a:pt x="16052050" y="4101692"/>
                  <a:pt x="16052594" y="4109444"/>
                </a:cubicBezTo>
                <a:cubicBezTo>
                  <a:pt x="16060896" y="4129029"/>
                  <a:pt x="16064978" y="4157590"/>
                  <a:pt x="16068922" y="4185336"/>
                </a:cubicBezTo>
                <a:cubicBezTo>
                  <a:pt x="16071100" y="4200703"/>
                  <a:pt x="16073140" y="4214984"/>
                  <a:pt x="16075590" y="4224504"/>
                </a:cubicBezTo>
                <a:cubicBezTo>
                  <a:pt x="16087428" y="4234842"/>
                  <a:pt x="16095458" y="4254835"/>
                  <a:pt x="16098176" y="4274963"/>
                </a:cubicBezTo>
                <a:cubicBezTo>
                  <a:pt x="16100356" y="4278091"/>
                  <a:pt x="16102396" y="4281355"/>
                  <a:pt x="16104434" y="4284620"/>
                </a:cubicBezTo>
                <a:cubicBezTo>
                  <a:pt x="16110968" y="4287339"/>
                  <a:pt x="16118314" y="4290333"/>
                  <a:pt x="16124984" y="4293189"/>
                </a:cubicBezTo>
                <a:cubicBezTo>
                  <a:pt x="16129746" y="4295230"/>
                  <a:pt x="16134236" y="4296998"/>
                  <a:pt x="16137772" y="4298494"/>
                </a:cubicBezTo>
                <a:cubicBezTo>
                  <a:pt x="16141448" y="4298358"/>
                  <a:pt x="16145256" y="4298221"/>
                  <a:pt x="16149066" y="4298221"/>
                </a:cubicBezTo>
                <a:cubicBezTo>
                  <a:pt x="16157910" y="4298221"/>
                  <a:pt x="16166484" y="4298494"/>
                  <a:pt x="16174920" y="4298900"/>
                </a:cubicBezTo>
                <a:cubicBezTo>
                  <a:pt x="16185126" y="4299309"/>
                  <a:pt x="16194512" y="4299717"/>
                  <a:pt x="16203900" y="4299581"/>
                </a:cubicBezTo>
                <a:cubicBezTo>
                  <a:pt x="16225536" y="4299036"/>
                  <a:pt x="16248258" y="4297949"/>
                  <a:pt x="16273432" y="4295908"/>
                </a:cubicBezTo>
                <a:lnTo>
                  <a:pt x="16276424" y="4295636"/>
                </a:lnTo>
                <a:cubicBezTo>
                  <a:pt x="16284998" y="4294276"/>
                  <a:pt x="16294928" y="4293325"/>
                  <a:pt x="16301052" y="4292780"/>
                </a:cubicBezTo>
                <a:cubicBezTo>
                  <a:pt x="16363644" y="4279587"/>
                  <a:pt x="16485830" y="4251026"/>
                  <a:pt x="16499982" y="4246811"/>
                </a:cubicBezTo>
                <a:cubicBezTo>
                  <a:pt x="16546654" y="4233073"/>
                  <a:pt x="16591690" y="4217024"/>
                  <a:pt x="16644894" y="4197303"/>
                </a:cubicBezTo>
                <a:cubicBezTo>
                  <a:pt x="16657410" y="4191319"/>
                  <a:pt x="16670202" y="4184655"/>
                  <a:pt x="16671834" y="4183704"/>
                </a:cubicBezTo>
                <a:lnTo>
                  <a:pt x="16681632" y="4201657"/>
                </a:lnTo>
                <a:lnTo>
                  <a:pt x="16672652" y="4183295"/>
                </a:lnTo>
                <a:lnTo>
                  <a:pt x="16673196" y="4183022"/>
                </a:lnTo>
                <a:cubicBezTo>
                  <a:pt x="16746944" y="4146846"/>
                  <a:pt x="16817426" y="4105907"/>
                  <a:pt x="16882738" y="4061298"/>
                </a:cubicBezTo>
                <a:cubicBezTo>
                  <a:pt x="16885322" y="4059529"/>
                  <a:pt x="16887772" y="4057761"/>
                  <a:pt x="16890222" y="4055993"/>
                </a:cubicBezTo>
                <a:lnTo>
                  <a:pt x="16895664" y="4052050"/>
                </a:lnTo>
                <a:cubicBezTo>
                  <a:pt x="16901242" y="4047287"/>
                  <a:pt x="16907364" y="4042663"/>
                  <a:pt x="16913352" y="4038176"/>
                </a:cubicBezTo>
                <a:cubicBezTo>
                  <a:pt x="16919066" y="4033824"/>
                  <a:pt x="16924646" y="4029609"/>
                  <a:pt x="16929408" y="4025391"/>
                </a:cubicBezTo>
                <a:cubicBezTo>
                  <a:pt x="16959616" y="3999007"/>
                  <a:pt x="16988188" y="3971940"/>
                  <a:pt x="17014314" y="3944875"/>
                </a:cubicBezTo>
                <a:cubicBezTo>
                  <a:pt x="17024248" y="3934674"/>
                  <a:pt x="17034180" y="3923930"/>
                  <a:pt x="17043976" y="3912914"/>
                </a:cubicBezTo>
                <a:cubicBezTo>
                  <a:pt x="17044928" y="3905568"/>
                  <a:pt x="17050372" y="3900672"/>
                  <a:pt x="17056902" y="3894825"/>
                </a:cubicBezTo>
                <a:cubicBezTo>
                  <a:pt x="17065204" y="3886800"/>
                  <a:pt x="17072008" y="3879048"/>
                  <a:pt x="17075138" y="3873880"/>
                </a:cubicBezTo>
                <a:cubicBezTo>
                  <a:pt x="17079488" y="3866943"/>
                  <a:pt x="17083846" y="3860144"/>
                  <a:pt x="17088200" y="3853343"/>
                </a:cubicBezTo>
                <a:cubicBezTo>
                  <a:pt x="17094048" y="3844232"/>
                  <a:pt x="17099898" y="3835118"/>
                  <a:pt x="17105478" y="3825734"/>
                </a:cubicBezTo>
                <a:cubicBezTo>
                  <a:pt x="17110786" y="3816622"/>
                  <a:pt x="17115684" y="3806557"/>
                  <a:pt x="17120856" y="3795947"/>
                </a:cubicBezTo>
                <a:cubicBezTo>
                  <a:pt x="17126024" y="3785067"/>
                  <a:pt x="17131468" y="3773915"/>
                  <a:pt x="17137726" y="3763307"/>
                </a:cubicBezTo>
                <a:cubicBezTo>
                  <a:pt x="17140176" y="3755825"/>
                  <a:pt x="17142626" y="3748482"/>
                  <a:pt x="17145074" y="3741136"/>
                </a:cubicBezTo>
                <a:cubicBezTo>
                  <a:pt x="17151878" y="3720736"/>
                  <a:pt x="17158272" y="3701559"/>
                  <a:pt x="17163172" y="3681431"/>
                </a:cubicBezTo>
                <a:cubicBezTo>
                  <a:pt x="17164530" y="3675854"/>
                  <a:pt x="17165484" y="3667694"/>
                  <a:pt x="17166438" y="3658990"/>
                </a:cubicBezTo>
                <a:cubicBezTo>
                  <a:pt x="17167256" y="3652868"/>
                  <a:pt x="17167934" y="3646476"/>
                  <a:pt x="17168888" y="3640356"/>
                </a:cubicBezTo>
                <a:cubicBezTo>
                  <a:pt x="17168750" y="3630291"/>
                  <a:pt x="17168750" y="3620365"/>
                  <a:pt x="17168750" y="3610436"/>
                </a:cubicBezTo>
                <a:cubicBezTo>
                  <a:pt x="17168750" y="3589627"/>
                  <a:pt x="17168750" y="3568001"/>
                  <a:pt x="17167934" y="3546783"/>
                </a:cubicBezTo>
                <a:lnTo>
                  <a:pt x="17166710" y="3543110"/>
                </a:lnTo>
                <a:cubicBezTo>
                  <a:pt x="17163172" y="3531822"/>
                  <a:pt x="17160450" y="3520399"/>
                  <a:pt x="17157864" y="3509381"/>
                </a:cubicBezTo>
                <a:cubicBezTo>
                  <a:pt x="17155824" y="3500542"/>
                  <a:pt x="17153782" y="3491700"/>
                  <a:pt x="17151196" y="3483133"/>
                </a:cubicBezTo>
                <a:cubicBezTo>
                  <a:pt x="17150246" y="3479597"/>
                  <a:pt x="17147524" y="3472796"/>
                  <a:pt x="17144802" y="3466131"/>
                </a:cubicBezTo>
                <a:cubicBezTo>
                  <a:pt x="17140448" y="3455251"/>
                  <a:pt x="17135550" y="3443012"/>
                  <a:pt x="17132964" y="3433219"/>
                </a:cubicBezTo>
                <a:cubicBezTo>
                  <a:pt x="17117044" y="3403024"/>
                  <a:pt x="17102486" y="3375686"/>
                  <a:pt x="17085884" y="3349439"/>
                </a:cubicBezTo>
                <a:lnTo>
                  <a:pt x="17101260" y="3339646"/>
                </a:lnTo>
                <a:lnTo>
                  <a:pt x="17085342" y="3348622"/>
                </a:lnTo>
                <a:cubicBezTo>
                  <a:pt x="17084388" y="3346717"/>
                  <a:pt x="17074864" y="3330941"/>
                  <a:pt x="17066292" y="3317884"/>
                </a:cubicBezTo>
                <a:cubicBezTo>
                  <a:pt x="17036492" y="3284018"/>
                  <a:pt x="17000980" y="3244714"/>
                  <a:pt x="16962202" y="3208671"/>
                </a:cubicBezTo>
                <a:cubicBezTo>
                  <a:pt x="16953218" y="3200510"/>
                  <a:pt x="16944104" y="3192486"/>
                  <a:pt x="16934986" y="3184734"/>
                </a:cubicBezTo>
                <a:lnTo>
                  <a:pt x="16931994" y="3182149"/>
                </a:lnTo>
                <a:cubicBezTo>
                  <a:pt x="16907774" y="3172493"/>
                  <a:pt x="16882328" y="3152637"/>
                  <a:pt x="16857704" y="3133324"/>
                </a:cubicBezTo>
                <a:cubicBezTo>
                  <a:pt x="16843414" y="3122035"/>
                  <a:pt x="16829806" y="3111425"/>
                  <a:pt x="16819058" y="3105169"/>
                </a:cubicBezTo>
                <a:cubicBezTo>
                  <a:pt x="16798648" y="3093066"/>
                  <a:pt x="16776876" y="3082047"/>
                  <a:pt x="16755922" y="3071304"/>
                </a:cubicBezTo>
                <a:cubicBezTo>
                  <a:pt x="16740684" y="3063415"/>
                  <a:pt x="16725308" y="3055664"/>
                  <a:pt x="16710204" y="3047367"/>
                </a:cubicBezTo>
                <a:cubicBezTo>
                  <a:pt x="16700408" y="3043966"/>
                  <a:pt x="16690476" y="3040430"/>
                  <a:pt x="16680544" y="3036895"/>
                </a:cubicBezTo>
                <a:cubicBezTo>
                  <a:pt x="16663670" y="3030909"/>
                  <a:pt x="16645982" y="3024517"/>
                  <a:pt x="16628702" y="3019078"/>
                </a:cubicBezTo>
                <a:cubicBezTo>
                  <a:pt x="16580398" y="3003845"/>
                  <a:pt x="16529780" y="2990110"/>
                  <a:pt x="16478212" y="2978548"/>
                </a:cubicBezTo>
                <a:cubicBezTo>
                  <a:pt x="16453582" y="2972971"/>
                  <a:pt x="16427866" y="2967666"/>
                  <a:pt x="16401878" y="2962906"/>
                </a:cubicBezTo>
                <a:cubicBezTo>
                  <a:pt x="16391538" y="2961003"/>
                  <a:pt x="16371398" y="2956922"/>
                  <a:pt x="16357114" y="2953794"/>
                </a:cubicBezTo>
                <a:cubicBezTo>
                  <a:pt x="16326906" y="2949985"/>
                  <a:pt x="16295336" y="2948353"/>
                  <a:pt x="16264724" y="2946721"/>
                </a:cubicBezTo>
                <a:close/>
                <a:moveTo>
                  <a:pt x="16233428" y="2904016"/>
                </a:moveTo>
                <a:lnTo>
                  <a:pt x="16266764" y="2905784"/>
                </a:lnTo>
                <a:cubicBezTo>
                  <a:pt x="16298468" y="2907416"/>
                  <a:pt x="16331124" y="2909048"/>
                  <a:pt x="16363100" y="2913127"/>
                </a:cubicBezTo>
                <a:lnTo>
                  <a:pt x="16364868" y="2913400"/>
                </a:lnTo>
                <a:cubicBezTo>
                  <a:pt x="16378746" y="2916392"/>
                  <a:pt x="16398884" y="2920609"/>
                  <a:pt x="16409090" y="2922514"/>
                </a:cubicBezTo>
                <a:cubicBezTo>
                  <a:pt x="16435622" y="2927408"/>
                  <a:pt x="16461884" y="2932713"/>
                  <a:pt x="16487056" y="2938426"/>
                </a:cubicBezTo>
                <a:cubicBezTo>
                  <a:pt x="16539714" y="2950257"/>
                  <a:pt x="16591418" y="2964131"/>
                  <a:pt x="16640812" y="2979772"/>
                </a:cubicBezTo>
                <a:cubicBezTo>
                  <a:pt x="16658908" y="2985483"/>
                  <a:pt x="16676732" y="2991875"/>
                  <a:pt x="16694150" y="2998133"/>
                </a:cubicBezTo>
                <a:cubicBezTo>
                  <a:pt x="16704490" y="3001804"/>
                  <a:pt x="16714696" y="3005477"/>
                  <a:pt x="16725036" y="3009013"/>
                </a:cubicBezTo>
                <a:lnTo>
                  <a:pt x="16728302" y="3010509"/>
                </a:lnTo>
                <a:cubicBezTo>
                  <a:pt x="16743542" y="3018942"/>
                  <a:pt x="16758918" y="3026830"/>
                  <a:pt x="16774430" y="3034718"/>
                </a:cubicBezTo>
                <a:cubicBezTo>
                  <a:pt x="16795926" y="3045735"/>
                  <a:pt x="16818244" y="3057159"/>
                  <a:pt x="16839740" y="3069808"/>
                </a:cubicBezTo>
                <a:cubicBezTo>
                  <a:pt x="16852802" y="3077423"/>
                  <a:pt x="16867362" y="3088848"/>
                  <a:pt x="16882874" y="3100954"/>
                </a:cubicBezTo>
                <a:cubicBezTo>
                  <a:pt x="16887090" y="3104218"/>
                  <a:pt x="16891448" y="3107619"/>
                  <a:pt x="16895798" y="3111019"/>
                </a:cubicBezTo>
                <a:lnTo>
                  <a:pt x="16897434" y="3110474"/>
                </a:lnTo>
                <a:cubicBezTo>
                  <a:pt x="16909272" y="3106393"/>
                  <a:pt x="16909952" y="3106938"/>
                  <a:pt x="16942334" y="3136043"/>
                </a:cubicBezTo>
                <a:cubicBezTo>
                  <a:pt x="16942470" y="3136179"/>
                  <a:pt x="16942742" y="3136316"/>
                  <a:pt x="16942880" y="3136452"/>
                </a:cubicBezTo>
                <a:lnTo>
                  <a:pt x="16943968" y="3137403"/>
                </a:lnTo>
                <a:lnTo>
                  <a:pt x="16941110" y="3140667"/>
                </a:lnTo>
                <a:cubicBezTo>
                  <a:pt x="16943968" y="3142163"/>
                  <a:pt x="16946824" y="3143387"/>
                  <a:pt x="16949546" y="3144340"/>
                </a:cubicBezTo>
                <a:lnTo>
                  <a:pt x="16953218" y="3145700"/>
                </a:lnTo>
                <a:lnTo>
                  <a:pt x="16961930" y="3153315"/>
                </a:lnTo>
                <a:cubicBezTo>
                  <a:pt x="16971318" y="3161612"/>
                  <a:pt x="16980840" y="3169773"/>
                  <a:pt x="16989960" y="3178342"/>
                </a:cubicBezTo>
                <a:cubicBezTo>
                  <a:pt x="17030506" y="3216014"/>
                  <a:pt x="17067244" y="3256817"/>
                  <a:pt x="17097858" y="3291634"/>
                </a:cubicBezTo>
                <a:lnTo>
                  <a:pt x="17099626" y="3293947"/>
                </a:lnTo>
                <a:cubicBezTo>
                  <a:pt x="17110650" y="3310947"/>
                  <a:pt x="17117180" y="3321012"/>
                  <a:pt x="17120720" y="3327949"/>
                </a:cubicBezTo>
                <a:cubicBezTo>
                  <a:pt x="17138272" y="3355831"/>
                  <a:pt x="17153510" y="3384392"/>
                  <a:pt x="17170110" y="3416081"/>
                </a:cubicBezTo>
                <a:lnTo>
                  <a:pt x="17170790" y="3417304"/>
                </a:lnTo>
                <a:lnTo>
                  <a:pt x="17171334" y="3417304"/>
                </a:lnTo>
                <a:lnTo>
                  <a:pt x="17171606" y="3417304"/>
                </a:lnTo>
                <a:lnTo>
                  <a:pt x="17171742" y="3417304"/>
                </a:lnTo>
                <a:cubicBezTo>
                  <a:pt x="17171878" y="3418394"/>
                  <a:pt x="17171878" y="3419345"/>
                  <a:pt x="17171878" y="3420162"/>
                </a:cubicBezTo>
                <a:lnTo>
                  <a:pt x="17172152" y="3421249"/>
                </a:lnTo>
                <a:cubicBezTo>
                  <a:pt x="17172288" y="3422200"/>
                  <a:pt x="17172560" y="3423290"/>
                  <a:pt x="17172968" y="3424513"/>
                </a:cubicBezTo>
                <a:lnTo>
                  <a:pt x="17174328" y="3423832"/>
                </a:lnTo>
                <a:lnTo>
                  <a:pt x="17180996" y="3436483"/>
                </a:lnTo>
                <a:cubicBezTo>
                  <a:pt x="17199772" y="3472251"/>
                  <a:pt x="17201406" y="3475243"/>
                  <a:pt x="17194332" y="3485716"/>
                </a:cubicBezTo>
                <a:cubicBezTo>
                  <a:pt x="17195420" y="3490340"/>
                  <a:pt x="17196506" y="3494828"/>
                  <a:pt x="17197596" y="3499452"/>
                </a:cubicBezTo>
                <a:cubicBezTo>
                  <a:pt x="17200046" y="3510198"/>
                  <a:pt x="17202494" y="3520399"/>
                  <a:pt x="17205622" y="3530190"/>
                </a:cubicBezTo>
                <a:lnTo>
                  <a:pt x="17208480" y="3538895"/>
                </a:lnTo>
                <a:lnTo>
                  <a:pt x="17208616" y="3541887"/>
                </a:lnTo>
                <a:cubicBezTo>
                  <a:pt x="17209570" y="3564737"/>
                  <a:pt x="17209570" y="3587722"/>
                  <a:pt x="17209570" y="3609891"/>
                </a:cubicBezTo>
                <a:cubicBezTo>
                  <a:pt x="17209570" y="3613700"/>
                  <a:pt x="17209570" y="3617643"/>
                  <a:pt x="17209570" y="3621588"/>
                </a:cubicBezTo>
                <a:lnTo>
                  <a:pt x="17214606" y="3624035"/>
                </a:lnTo>
                <a:lnTo>
                  <a:pt x="17209570" y="3622131"/>
                </a:lnTo>
                <a:cubicBezTo>
                  <a:pt x="17209570" y="3622539"/>
                  <a:pt x="17209570" y="3622948"/>
                  <a:pt x="17209570" y="3623354"/>
                </a:cubicBezTo>
                <a:lnTo>
                  <a:pt x="17214332" y="3626348"/>
                </a:lnTo>
                <a:lnTo>
                  <a:pt x="17214060" y="3626891"/>
                </a:lnTo>
                <a:lnTo>
                  <a:pt x="17209434" y="3624716"/>
                </a:lnTo>
                <a:cubicBezTo>
                  <a:pt x="17209434" y="3630291"/>
                  <a:pt x="17209570" y="3635732"/>
                  <a:pt x="17209570" y="3641174"/>
                </a:cubicBezTo>
                <a:lnTo>
                  <a:pt x="17209570" y="3642939"/>
                </a:lnTo>
                <a:lnTo>
                  <a:pt x="17209298" y="3644708"/>
                </a:lnTo>
                <a:cubicBezTo>
                  <a:pt x="17208344" y="3650830"/>
                  <a:pt x="17207530" y="3657222"/>
                  <a:pt x="17206848" y="3663342"/>
                </a:cubicBezTo>
                <a:cubicBezTo>
                  <a:pt x="17205622" y="3673271"/>
                  <a:pt x="17204536" y="3682655"/>
                  <a:pt x="17202632" y="3690679"/>
                </a:cubicBezTo>
                <a:cubicBezTo>
                  <a:pt x="17197324" y="3712439"/>
                  <a:pt x="17190384" y="3733384"/>
                  <a:pt x="17183580" y="3753651"/>
                </a:cubicBezTo>
                <a:cubicBezTo>
                  <a:pt x="17180862" y="3761675"/>
                  <a:pt x="17178274" y="3769563"/>
                  <a:pt x="17175690" y="3777587"/>
                </a:cubicBezTo>
                <a:lnTo>
                  <a:pt x="17173786" y="3781939"/>
                </a:lnTo>
                <a:cubicBezTo>
                  <a:pt x="17167934" y="3791595"/>
                  <a:pt x="17162762" y="3802205"/>
                  <a:pt x="17157320" y="3813358"/>
                </a:cubicBezTo>
                <a:cubicBezTo>
                  <a:pt x="17152014" y="3824238"/>
                  <a:pt x="17146570" y="3835390"/>
                  <a:pt x="17140312" y="3845998"/>
                </a:cubicBezTo>
                <a:cubicBezTo>
                  <a:pt x="17134462" y="3855790"/>
                  <a:pt x="17128338" y="3865447"/>
                  <a:pt x="17122216" y="3874967"/>
                </a:cubicBezTo>
                <a:cubicBezTo>
                  <a:pt x="17117862" y="3881495"/>
                  <a:pt x="17113644" y="3888160"/>
                  <a:pt x="17109560" y="3894825"/>
                </a:cubicBezTo>
                <a:cubicBezTo>
                  <a:pt x="17106976" y="3899176"/>
                  <a:pt x="17103574" y="3903666"/>
                  <a:pt x="17099898" y="3907882"/>
                </a:cubicBezTo>
                <a:lnTo>
                  <a:pt x="17101396" y="3909514"/>
                </a:lnTo>
                <a:cubicBezTo>
                  <a:pt x="17098402" y="3912505"/>
                  <a:pt x="17095548" y="3915361"/>
                  <a:pt x="17093504" y="3917674"/>
                </a:cubicBezTo>
                <a:cubicBezTo>
                  <a:pt x="17077042" y="3936851"/>
                  <a:pt x="17060168" y="3955347"/>
                  <a:pt x="17043296" y="3972757"/>
                </a:cubicBezTo>
                <a:cubicBezTo>
                  <a:pt x="17016356" y="4000637"/>
                  <a:pt x="16986966" y="4028655"/>
                  <a:pt x="16955806" y="4055720"/>
                </a:cubicBezTo>
                <a:cubicBezTo>
                  <a:pt x="16950364" y="4060480"/>
                  <a:pt x="16943968" y="4065377"/>
                  <a:pt x="16937438" y="4070273"/>
                </a:cubicBezTo>
                <a:cubicBezTo>
                  <a:pt x="16931858" y="4074491"/>
                  <a:pt x="16926142" y="4078842"/>
                  <a:pt x="16920972" y="4083194"/>
                </a:cubicBezTo>
                <a:lnTo>
                  <a:pt x="16913490" y="4088635"/>
                </a:lnTo>
                <a:cubicBezTo>
                  <a:pt x="16910768" y="4090539"/>
                  <a:pt x="16908046" y="4092578"/>
                  <a:pt x="16905190" y="4094482"/>
                </a:cubicBezTo>
                <a:cubicBezTo>
                  <a:pt x="16838108" y="4140181"/>
                  <a:pt x="16765722" y="4182208"/>
                  <a:pt x="16690066" y="4219338"/>
                </a:cubicBezTo>
                <a:lnTo>
                  <a:pt x="16689930" y="4218929"/>
                </a:lnTo>
                <a:cubicBezTo>
                  <a:pt x="16683264" y="4223144"/>
                  <a:pt x="16674146" y="4227768"/>
                  <a:pt x="16662174" y="4233618"/>
                </a:cubicBezTo>
                <a:lnTo>
                  <a:pt x="16660270" y="4234433"/>
                </a:lnTo>
                <a:lnTo>
                  <a:pt x="16651560" y="4215937"/>
                </a:lnTo>
                <a:lnTo>
                  <a:pt x="16658636" y="4235114"/>
                </a:lnTo>
                <a:cubicBezTo>
                  <a:pt x="16604616" y="4255242"/>
                  <a:pt x="16558898" y="4271426"/>
                  <a:pt x="16511138" y="4285573"/>
                </a:cubicBezTo>
                <a:cubicBezTo>
                  <a:pt x="16496718" y="4289925"/>
                  <a:pt x="16398612" y="4312774"/>
                  <a:pt x="16333710" y="4327054"/>
                </a:cubicBezTo>
                <a:cubicBezTo>
                  <a:pt x="16328946" y="4331815"/>
                  <a:pt x="16320918" y="4332630"/>
                  <a:pt x="16299694" y="4334398"/>
                </a:cubicBezTo>
                <a:cubicBezTo>
                  <a:pt x="16272480" y="4340111"/>
                  <a:pt x="16265132" y="4341471"/>
                  <a:pt x="16258192" y="4337662"/>
                </a:cubicBezTo>
                <a:cubicBezTo>
                  <a:pt x="16239142" y="4339022"/>
                  <a:pt x="16221454" y="4339703"/>
                  <a:pt x="16204310" y="4340111"/>
                </a:cubicBezTo>
                <a:cubicBezTo>
                  <a:pt x="16202404" y="4340111"/>
                  <a:pt x="16200500" y="4340111"/>
                  <a:pt x="16198596" y="4340111"/>
                </a:cubicBezTo>
                <a:cubicBezTo>
                  <a:pt x="16189886" y="4340111"/>
                  <a:pt x="16181178" y="4339839"/>
                  <a:pt x="16172742" y="4339430"/>
                </a:cubicBezTo>
                <a:cubicBezTo>
                  <a:pt x="16159544" y="4338888"/>
                  <a:pt x="16147162" y="4338343"/>
                  <a:pt x="16135324" y="4339158"/>
                </a:cubicBezTo>
                <a:lnTo>
                  <a:pt x="16130832" y="4339430"/>
                </a:lnTo>
                <a:lnTo>
                  <a:pt x="16126616" y="4337798"/>
                </a:lnTo>
                <a:cubicBezTo>
                  <a:pt x="16122534" y="4336166"/>
                  <a:pt x="16116002" y="4333447"/>
                  <a:pt x="16108792" y="4330455"/>
                </a:cubicBezTo>
                <a:cubicBezTo>
                  <a:pt x="16106886" y="4329638"/>
                  <a:pt x="16104844" y="4328823"/>
                  <a:pt x="16102802" y="4328006"/>
                </a:cubicBezTo>
                <a:lnTo>
                  <a:pt x="16105660" y="4360103"/>
                </a:lnTo>
                <a:lnTo>
                  <a:pt x="16075590" y="4314270"/>
                </a:lnTo>
                <a:lnTo>
                  <a:pt x="16073276" y="4311957"/>
                </a:lnTo>
                <a:lnTo>
                  <a:pt x="16060214" y="4301077"/>
                </a:lnTo>
                <a:lnTo>
                  <a:pt x="16057630" y="4293053"/>
                </a:lnTo>
                <a:cubicBezTo>
                  <a:pt x="16057084" y="4290197"/>
                  <a:pt x="16056134" y="4287069"/>
                  <a:pt x="16055044" y="4283805"/>
                </a:cubicBezTo>
                <a:cubicBezTo>
                  <a:pt x="16052458" y="4279860"/>
                  <a:pt x="16050008" y="4276053"/>
                  <a:pt x="16047698" y="4272516"/>
                </a:cubicBezTo>
                <a:cubicBezTo>
                  <a:pt x="16038170" y="4257146"/>
                  <a:pt x="16034364" y="4245585"/>
                  <a:pt x="16035860" y="4236201"/>
                </a:cubicBezTo>
                <a:lnTo>
                  <a:pt x="16028648" y="4216073"/>
                </a:lnTo>
                <a:lnTo>
                  <a:pt x="16032048" y="4216210"/>
                </a:lnTo>
                <a:cubicBezTo>
                  <a:pt x="16030962" y="4209545"/>
                  <a:pt x="16029872" y="4202199"/>
                  <a:pt x="16028784" y="4194720"/>
                </a:cubicBezTo>
                <a:lnTo>
                  <a:pt x="16026880" y="4193769"/>
                </a:lnTo>
                <a:cubicBezTo>
                  <a:pt x="16018850" y="4189687"/>
                  <a:pt x="16016538" y="4183840"/>
                  <a:pt x="16015722" y="4176224"/>
                </a:cubicBezTo>
                <a:lnTo>
                  <a:pt x="16015586" y="4176224"/>
                </a:lnTo>
                <a:cubicBezTo>
                  <a:pt x="16015586" y="4175815"/>
                  <a:pt x="16015586" y="4174862"/>
                  <a:pt x="16015450" y="4173366"/>
                </a:cubicBezTo>
                <a:cubicBezTo>
                  <a:pt x="16015314" y="4171734"/>
                  <a:pt x="16015314" y="4170102"/>
                  <a:pt x="16015178" y="4168334"/>
                </a:cubicBezTo>
                <a:lnTo>
                  <a:pt x="16024836" y="4167791"/>
                </a:lnTo>
                <a:cubicBezTo>
                  <a:pt x="16021980" y="4150110"/>
                  <a:pt x="16018578" y="4132972"/>
                  <a:pt x="16013952" y="4123315"/>
                </a:cubicBezTo>
                <a:lnTo>
                  <a:pt x="16012320" y="4119915"/>
                </a:lnTo>
                <a:lnTo>
                  <a:pt x="16012048" y="4116108"/>
                </a:lnTo>
                <a:cubicBezTo>
                  <a:pt x="16011366" y="4106860"/>
                  <a:pt x="16010688" y="4097474"/>
                  <a:pt x="16010142" y="4088226"/>
                </a:cubicBezTo>
                <a:cubicBezTo>
                  <a:pt x="16005922" y="4004718"/>
                  <a:pt x="16008374" y="3917947"/>
                  <a:pt x="16017624" y="3822742"/>
                </a:cubicBezTo>
                <a:cubicBezTo>
                  <a:pt x="16018442" y="3813764"/>
                  <a:pt x="16020482" y="3800707"/>
                  <a:pt x="16023068" y="3786154"/>
                </a:cubicBezTo>
                <a:lnTo>
                  <a:pt x="16020892" y="3785612"/>
                </a:lnTo>
                <a:cubicBezTo>
                  <a:pt x="16020892" y="3785476"/>
                  <a:pt x="16021028" y="3785203"/>
                  <a:pt x="16021028" y="3785067"/>
                </a:cubicBezTo>
                <a:cubicBezTo>
                  <a:pt x="16026472" y="3760315"/>
                  <a:pt x="16030008" y="3733929"/>
                  <a:pt x="16033410" y="3708496"/>
                </a:cubicBezTo>
                <a:cubicBezTo>
                  <a:pt x="16035724" y="3691494"/>
                  <a:pt x="16038034" y="3673813"/>
                  <a:pt x="16041030" y="3656541"/>
                </a:cubicBezTo>
                <a:cubicBezTo>
                  <a:pt x="16057630" y="3559026"/>
                  <a:pt x="16077494" y="3461371"/>
                  <a:pt x="16099948" y="3366030"/>
                </a:cubicBezTo>
                <a:cubicBezTo>
                  <a:pt x="16135050" y="3217510"/>
                  <a:pt x="16178186" y="3067088"/>
                  <a:pt x="16228394" y="2918705"/>
                </a:cubicBezTo>
                <a:close/>
                <a:moveTo>
                  <a:pt x="17068608" y="409"/>
                </a:moveTo>
                <a:lnTo>
                  <a:pt x="17126980" y="409"/>
                </a:lnTo>
                <a:cubicBezTo>
                  <a:pt x="16496448" y="607134"/>
                  <a:pt x="15993544" y="1284448"/>
                  <a:pt x="15641132" y="2008004"/>
                </a:cubicBezTo>
                <a:lnTo>
                  <a:pt x="15635960" y="2018478"/>
                </a:lnTo>
                <a:lnTo>
                  <a:pt x="15624260" y="2019429"/>
                </a:lnTo>
                <a:cubicBezTo>
                  <a:pt x="15290352" y="2044862"/>
                  <a:pt x="14933042" y="2093552"/>
                  <a:pt x="14466062" y="2177196"/>
                </a:cubicBezTo>
                <a:cubicBezTo>
                  <a:pt x="13998264" y="2260977"/>
                  <a:pt x="13530738" y="2373726"/>
                  <a:pt x="13076412" y="2512317"/>
                </a:cubicBezTo>
                <a:cubicBezTo>
                  <a:pt x="12855712" y="2579640"/>
                  <a:pt x="12634196" y="2654308"/>
                  <a:pt x="12418124" y="2734279"/>
                </a:cubicBezTo>
                <a:lnTo>
                  <a:pt x="12399752" y="2741080"/>
                </a:lnTo>
                <a:cubicBezTo>
                  <a:pt x="12190482" y="2818468"/>
                  <a:pt x="11974000" y="2898575"/>
                  <a:pt x="11791400" y="3026150"/>
                </a:cubicBezTo>
                <a:cubicBezTo>
                  <a:pt x="11564304" y="3184871"/>
                  <a:pt x="11397486" y="3376913"/>
                  <a:pt x="11295572" y="3596835"/>
                </a:cubicBezTo>
                <a:cubicBezTo>
                  <a:pt x="11209306" y="3782893"/>
                  <a:pt x="11151204" y="3971262"/>
                  <a:pt x="11089704" y="4170648"/>
                </a:cubicBezTo>
                <a:cubicBezTo>
                  <a:pt x="11081810" y="4196352"/>
                  <a:pt x="11073784" y="4222194"/>
                  <a:pt x="11065754" y="4248036"/>
                </a:cubicBezTo>
                <a:cubicBezTo>
                  <a:pt x="11037864" y="4337390"/>
                  <a:pt x="11007384" y="4426204"/>
                  <a:pt x="10975136" y="4512024"/>
                </a:cubicBezTo>
                <a:cubicBezTo>
                  <a:pt x="10960848" y="4549969"/>
                  <a:pt x="10946152" y="4586829"/>
                  <a:pt x="10929826" y="4627630"/>
                </a:cubicBezTo>
                <a:lnTo>
                  <a:pt x="10925472" y="4625861"/>
                </a:lnTo>
                <a:lnTo>
                  <a:pt x="10925878" y="4626134"/>
                </a:lnTo>
                <a:lnTo>
                  <a:pt x="10929688" y="4627630"/>
                </a:lnTo>
                <a:lnTo>
                  <a:pt x="10929416" y="4628310"/>
                </a:lnTo>
                <a:lnTo>
                  <a:pt x="10929416" y="4628446"/>
                </a:lnTo>
                <a:lnTo>
                  <a:pt x="10924246" y="4641504"/>
                </a:lnTo>
                <a:cubicBezTo>
                  <a:pt x="10917988" y="4657280"/>
                  <a:pt x="10913770" y="4667887"/>
                  <a:pt x="10910504" y="4674960"/>
                </a:cubicBezTo>
                <a:cubicBezTo>
                  <a:pt x="10910232" y="4675776"/>
                  <a:pt x="10910094" y="4676320"/>
                  <a:pt x="10909958" y="4676592"/>
                </a:cubicBezTo>
                <a:lnTo>
                  <a:pt x="10909822" y="4676592"/>
                </a:lnTo>
                <a:cubicBezTo>
                  <a:pt x="10907372" y="4681898"/>
                  <a:pt x="10905468" y="4685026"/>
                  <a:pt x="10903428" y="4687064"/>
                </a:cubicBezTo>
                <a:cubicBezTo>
                  <a:pt x="10899892" y="4695224"/>
                  <a:pt x="10896624" y="4702706"/>
                  <a:pt x="10894312" y="4708145"/>
                </a:cubicBezTo>
                <a:cubicBezTo>
                  <a:pt x="10891180" y="4715354"/>
                  <a:pt x="10889006" y="4720251"/>
                  <a:pt x="10888596" y="4721202"/>
                </a:cubicBezTo>
                <a:cubicBezTo>
                  <a:pt x="10807636" y="4897740"/>
                  <a:pt x="10714432" y="5073597"/>
                  <a:pt x="10611700" y="5243740"/>
                </a:cubicBezTo>
                <a:cubicBezTo>
                  <a:pt x="10520400" y="5394844"/>
                  <a:pt x="10413044" y="5553020"/>
                  <a:pt x="10273576" y="5741389"/>
                </a:cubicBezTo>
                <a:cubicBezTo>
                  <a:pt x="10265410" y="5751590"/>
                  <a:pt x="10257792" y="5761110"/>
                  <a:pt x="10250172" y="5770767"/>
                </a:cubicBezTo>
                <a:cubicBezTo>
                  <a:pt x="10241192" y="5781919"/>
                  <a:pt x="10232348" y="5793208"/>
                  <a:pt x="10223232" y="5804360"/>
                </a:cubicBezTo>
                <a:cubicBezTo>
                  <a:pt x="10194520" y="5839586"/>
                  <a:pt x="10164448" y="5875900"/>
                  <a:pt x="10133836" y="5911941"/>
                </a:cubicBezTo>
                <a:cubicBezTo>
                  <a:pt x="10067300" y="5990418"/>
                  <a:pt x="9996678" y="6069438"/>
                  <a:pt x="9923884" y="6146826"/>
                </a:cubicBezTo>
                <a:cubicBezTo>
                  <a:pt x="9869048" y="6205172"/>
                  <a:pt x="9810268" y="6265151"/>
                  <a:pt x="9744276" y="6330027"/>
                </a:cubicBezTo>
                <a:lnTo>
                  <a:pt x="9727948" y="6346076"/>
                </a:lnTo>
                <a:lnTo>
                  <a:pt x="9713796" y="6328122"/>
                </a:lnTo>
                <a:cubicBezTo>
                  <a:pt x="9281921" y="5777159"/>
                  <a:pt x="8668261" y="5331330"/>
                  <a:pt x="7889823" y="5003008"/>
                </a:cubicBezTo>
                <a:cubicBezTo>
                  <a:pt x="7516456" y="4845649"/>
                  <a:pt x="7022534" y="4655239"/>
                  <a:pt x="6512012" y="4580300"/>
                </a:cubicBezTo>
                <a:cubicBezTo>
                  <a:pt x="5974415" y="4501280"/>
                  <a:pt x="5520360" y="4563707"/>
                  <a:pt x="5124132" y="4770846"/>
                </a:cubicBezTo>
                <a:cubicBezTo>
                  <a:pt x="4709266" y="4987776"/>
                  <a:pt x="4145678" y="5489370"/>
                  <a:pt x="3816670" y="6647739"/>
                </a:cubicBezTo>
                <a:cubicBezTo>
                  <a:pt x="3409285" y="8082066"/>
                  <a:pt x="3890825" y="8737618"/>
                  <a:pt x="4214119" y="9000654"/>
                </a:cubicBezTo>
                <a:cubicBezTo>
                  <a:pt x="4768862" y="9452060"/>
                  <a:pt x="5556145" y="9493814"/>
                  <a:pt x="6621004" y="9128501"/>
                </a:cubicBezTo>
                <a:cubicBezTo>
                  <a:pt x="7591158" y="8795557"/>
                  <a:pt x="8395990" y="8421811"/>
                  <a:pt x="9081496" y="7986044"/>
                </a:cubicBezTo>
                <a:cubicBezTo>
                  <a:pt x="9190076" y="7916953"/>
                  <a:pt x="9302195" y="7841606"/>
                  <a:pt x="9414858" y="7762041"/>
                </a:cubicBezTo>
                <a:lnTo>
                  <a:pt x="9439622" y="7744632"/>
                </a:lnTo>
                <a:lnTo>
                  <a:pt x="9446561" y="7774147"/>
                </a:lnTo>
                <a:cubicBezTo>
                  <a:pt x="9462076" y="7840380"/>
                  <a:pt x="9474864" y="7907569"/>
                  <a:pt x="9486292" y="7970404"/>
                </a:cubicBezTo>
                <a:lnTo>
                  <a:pt x="9486838" y="7977611"/>
                </a:lnTo>
                <a:cubicBezTo>
                  <a:pt x="9487656" y="7989580"/>
                  <a:pt x="9488744" y="8001414"/>
                  <a:pt x="9489830" y="8013245"/>
                </a:cubicBezTo>
                <a:cubicBezTo>
                  <a:pt x="9490920" y="8024398"/>
                  <a:pt x="9491872" y="8035550"/>
                  <a:pt x="9492688" y="8046704"/>
                </a:cubicBezTo>
                <a:cubicBezTo>
                  <a:pt x="9496364" y="8098115"/>
                  <a:pt x="9498132" y="8151158"/>
                  <a:pt x="9497996" y="8204336"/>
                </a:cubicBezTo>
                <a:cubicBezTo>
                  <a:pt x="9497860" y="8243640"/>
                  <a:pt x="9496500" y="8282675"/>
                  <a:pt x="9494324" y="8321164"/>
                </a:cubicBezTo>
                <a:lnTo>
                  <a:pt x="9497860" y="8316268"/>
                </a:lnTo>
                <a:lnTo>
                  <a:pt x="9488880" y="8398008"/>
                </a:lnTo>
                <a:lnTo>
                  <a:pt x="9488744" y="8398144"/>
                </a:lnTo>
                <a:lnTo>
                  <a:pt x="9488744" y="8398553"/>
                </a:lnTo>
                <a:cubicBezTo>
                  <a:pt x="9487926" y="8406441"/>
                  <a:pt x="9487248" y="8414329"/>
                  <a:pt x="9486566" y="8422217"/>
                </a:cubicBezTo>
                <a:cubicBezTo>
                  <a:pt x="9484388" y="8448739"/>
                  <a:pt x="9483300" y="8460979"/>
                  <a:pt x="9469556" y="8466012"/>
                </a:cubicBezTo>
                <a:cubicBezTo>
                  <a:pt x="9462208" y="8503278"/>
                  <a:pt x="9454318" y="8549113"/>
                  <a:pt x="9448332" y="8584747"/>
                </a:cubicBezTo>
                <a:cubicBezTo>
                  <a:pt x="9440711" y="8629899"/>
                  <a:pt x="9436221" y="8656013"/>
                  <a:pt x="9433091" y="8667031"/>
                </a:cubicBezTo>
                <a:cubicBezTo>
                  <a:pt x="9411049" y="8746049"/>
                  <a:pt x="9383291" y="8822758"/>
                  <a:pt x="9361519" y="8880697"/>
                </a:cubicBezTo>
                <a:lnTo>
                  <a:pt x="9360023" y="8883825"/>
                </a:lnTo>
                <a:cubicBezTo>
                  <a:pt x="9358800" y="8885866"/>
                  <a:pt x="9357574" y="8888176"/>
                  <a:pt x="9356487" y="8890490"/>
                </a:cubicBezTo>
                <a:lnTo>
                  <a:pt x="9357710" y="8891032"/>
                </a:lnTo>
                <a:lnTo>
                  <a:pt x="9353493" y="8902321"/>
                </a:lnTo>
                <a:cubicBezTo>
                  <a:pt x="9348594" y="8915244"/>
                  <a:pt x="9345330" y="8923947"/>
                  <a:pt x="9342608" y="8930066"/>
                </a:cubicBezTo>
                <a:cubicBezTo>
                  <a:pt x="9342608" y="8930339"/>
                  <a:pt x="9342472" y="8930475"/>
                  <a:pt x="9342472" y="8930611"/>
                </a:cubicBezTo>
                <a:cubicBezTo>
                  <a:pt x="9339205" y="8938091"/>
                  <a:pt x="9336892" y="8941355"/>
                  <a:pt x="9333898" y="8942987"/>
                </a:cubicBezTo>
                <a:cubicBezTo>
                  <a:pt x="9312946" y="8986782"/>
                  <a:pt x="9290629" y="9030032"/>
                  <a:pt x="9267497" y="9071922"/>
                </a:cubicBezTo>
                <a:cubicBezTo>
                  <a:pt x="9225318" y="9148358"/>
                  <a:pt x="9178238" y="9224523"/>
                  <a:pt x="9127485" y="9298238"/>
                </a:cubicBezTo>
                <a:cubicBezTo>
                  <a:pt x="9108709" y="9325439"/>
                  <a:pt x="9088978" y="9352504"/>
                  <a:pt x="9069794" y="9378618"/>
                </a:cubicBezTo>
                <a:lnTo>
                  <a:pt x="9065983" y="9383786"/>
                </a:lnTo>
                <a:cubicBezTo>
                  <a:pt x="9058229" y="9392898"/>
                  <a:pt x="9050608" y="9402282"/>
                  <a:pt x="9042988" y="9411530"/>
                </a:cubicBezTo>
                <a:cubicBezTo>
                  <a:pt x="9034825" y="9421323"/>
                  <a:pt x="9026795" y="9431251"/>
                  <a:pt x="9018496" y="9441044"/>
                </a:cubicBezTo>
                <a:cubicBezTo>
                  <a:pt x="8900662" y="9579499"/>
                  <a:pt x="8767046" y="9711425"/>
                  <a:pt x="8621047" y="9833152"/>
                </a:cubicBezTo>
                <a:cubicBezTo>
                  <a:pt x="8608256" y="9843896"/>
                  <a:pt x="8595194" y="9854370"/>
                  <a:pt x="8582266" y="9864841"/>
                </a:cubicBezTo>
                <a:cubicBezTo>
                  <a:pt x="8574512" y="9871097"/>
                  <a:pt x="8566755" y="9877353"/>
                  <a:pt x="8559001" y="9883745"/>
                </a:cubicBezTo>
                <a:cubicBezTo>
                  <a:pt x="8550563" y="9890682"/>
                  <a:pt x="8546754" y="9895851"/>
                  <a:pt x="8545801" y="9897211"/>
                </a:cubicBezTo>
                <a:lnTo>
                  <a:pt x="8543624" y="9900339"/>
                </a:lnTo>
                <a:lnTo>
                  <a:pt x="8540493" y="9902516"/>
                </a:lnTo>
                <a:cubicBezTo>
                  <a:pt x="8528113" y="9911083"/>
                  <a:pt x="8515187" y="9918973"/>
                  <a:pt x="8502668" y="9926589"/>
                </a:cubicBezTo>
                <a:cubicBezTo>
                  <a:pt x="8491647" y="9933390"/>
                  <a:pt x="8481305" y="9939646"/>
                  <a:pt x="8472869" y="9945493"/>
                </a:cubicBezTo>
                <a:cubicBezTo>
                  <a:pt x="8394903" y="9999895"/>
                  <a:pt x="8312719" y="10052531"/>
                  <a:pt x="8228494" y="10101901"/>
                </a:cubicBezTo>
                <a:cubicBezTo>
                  <a:pt x="8154746" y="10145015"/>
                  <a:pt x="8078548" y="10186226"/>
                  <a:pt x="8001944" y="10224171"/>
                </a:cubicBezTo>
                <a:cubicBezTo>
                  <a:pt x="7963027" y="10243348"/>
                  <a:pt x="7923976" y="10261846"/>
                  <a:pt x="7886014" y="10279118"/>
                </a:cubicBezTo>
                <a:cubicBezTo>
                  <a:pt x="7883020" y="10280478"/>
                  <a:pt x="7878938" y="10282654"/>
                  <a:pt x="7874312" y="10285101"/>
                </a:cubicBezTo>
                <a:lnTo>
                  <a:pt x="7871318" y="10286464"/>
                </a:lnTo>
                <a:lnTo>
                  <a:pt x="7871454" y="10286600"/>
                </a:lnTo>
                <a:cubicBezTo>
                  <a:pt x="7853222" y="10296118"/>
                  <a:pt x="7835670" y="10304823"/>
                  <a:pt x="7821927" y="10306591"/>
                </a:cubicBezTo>
                <a:lnTo>
                  <a:pt x="7820567" y="10306727"/>
                </a:lnTo>
                <a:cubicBezTo>
                  <a:pt x="7620957" y="10384660"/>
                  <a:pt x="7402978" y="10451166"/>
                  <a:pt x="7172344" y="10504617"/>
                </a:cubicBezTo>
                <a:cubicBezTo>
                  <a:pt x="7072200" y="10527875"/>
                  <a:pt x="6967702" y="10548956"/>
                  <a:pt x="6861705" y="10567316"/>
                </a:cubicBezTo>
                <a:cubicBezTo>
                  <a:pt x="6801972" y="10577653"/>
                  <a:pt x="6741830" y="10586765"/>
                  <a:pt x="6685633" y="10595198"/>
                </a:cubicBezTo>
                <a:cubicBezTo>
                  <a:pt x="6681416" y="10595879"/>
                  <a:pt x="6675157" y="10596966"/>
                  <a:pt x="6668762" y="10598190"/>
                </a:cubicBezTo>
                <a:cubicBezTo>
                  <a:pt x="6652706" y="10600367"/>
                  <a:pt x="6637602" y="10601862"/>
                  <a:pt x="6622636" y="10603222"/>
                </a:cubicBezTo>
                <a:cubicBezTo>
                  <a:pt x="6612974" y="10604037"/>
                  <a:pt x="6603313" y="10604991"/>
                  <a:pt x="6593654" y="10606078"/>
                </a:cubicBezTo>
                <a:cubicBezTo>
                  <a:pt x="6377171" y="10630287"/>
                  <a:pt x="6149531" y="10646066"/>
                  <a:pt x="5897536" y="10654224"/>
                </a:cubicBezTo>
                <a:cubicBezTo>
                  <a:pt x="5430964" y="10669322"/>
                  <a:pt x="4965887" y="10655450"/>
                  <a:pt x="4516189" y="10641848"/>
                </a:cubicBezTo>
                <a:cubicBezTo>
                  <a:pt x="3141779" y="10600367"/>
                  <a:pt x="1767233" y="10558883"/>
                  <a:pt x="392826" y="10517401"/>
                </a:cubicBezTo>
                <a:lnTo>
                  <a:pt x="0" y="10505570"/>
                </a:lnTo>
                <a:lnTo>
                  <a:pt x="0" y="10464768"/>
                </a:lnTo>
                <a:lnTo>
                  <a:pt x="394457" y="10476056"/>
                </a:lnTo>
                <a:cubicBezTo>
                  <a:pt x="1769003" y="10517538"/>
                  <a:pt x="3143411" y="10559019"/>
                  <a:pt x="4517821" y="10600367"/>
                </a:cubicBezTo>
                <a:cubicBezTo>
                  <a:pt x="4966976" y="10613966"/>
                  <a:pt x="5431374" y="10627976"/>
                  <a:pt x="5896582" y="10612742"/>
                </a:cubicBezTo>
                <a:cubicBezTo>
                  <a:pt x="6147354" y="10604446"/>
                  <a:pt x="6374040" y="10588806"/>
                  <a:pt x="6589434" y="10564733"/>
                </a:cubicBezTo>
                <a:cubicBezTo>
                  <a:pt x="6599368" y="10563645"/>
                  <a:pt x="6609302" y="10562692"/>
                  <a:pt x="6619232" y="10561741"/>
                </a:cubicBezTo>
                <a:cubicBezTo>
                  <a:pt x="6633792" y="10560379"/>
                  <a:pt x="6648216" y="10559019"/>
                  <a:pt x="6662638" y="10557114"/>
                </a:cubicBezTo>
                <a:cubicBezTo>
                  <a:pt x="6668490" y="10555891"/>
                  <a:pt x="6675293" y="10554667"/>
                  <a:pt x="6680056" y="10553989"/>
                </a:cubicBezTo>
                <a:cubicBezTo>
                  <a:pt x="6735844" y="10545692"/>
                  <a:pt x="6795847" y="10536578"/>
                  <a:pt x="6855172" y="10526243"/>
                </a:cubicBezTo>
                <a:cubicBezTo>
                  <a:pt x="6960354" y="10508017"/>
                  <a:pt x="7064170" y="10487072"/>
                  <a:pt x="7163500" y="10464086"/>
                </a:cubicBezTo>
                <a:cubicBezTo>
                  <a:pt x="7392636" y="10411044"/>
                  <a:pt x="7609119" y="10344945"/>
                  <a:pt x="7806958" y="10267557"/>
                </a:cubicBezTo>
                <a:lnTo>
                  <a:pt x="7856488" y="10247701"/>
                </a:lnTo>
                <a:cubicBezTo>
                  <a:pt x="7861659" y="10244980"/>
                  <a:pt x="7866283" y="10242669"/>
                  <a:pt x="7869550" y="10241173"/>
                </a:cubicBezTo>
                <a:cubicBezTo>
                  <a:pt x="7907105" y="10224171"/>
                  <a:pt x="7945611" y="10205811"/>
                  <a:pt x="7984118" y="10186768"/>
                </a:cubicBezTo>
                <a:cubicBezTo>
                  <a:pt x="8059907" y="10149232"/>
                  <a:pt x="8135288" y="10108566"/>
                  <a:pt x="8208218" y="10065858"/>
                </a:cubicBezTo>
                <a:cubicBezTo>
                  <a:pt x="8291492" y="10017034"/>
                  <a:pt x="8372725" y="9965079"/>
                  <a:pt x="8449874" y="9911219"/>
                </a:cubicBezTo>
                <a:cubicBezTo>
                  <a:pt x="8459263" y="9904690"/>
                  <a:pt x="8470284" y="9898028"/>
                  <a:pt x="8481849" y="9890955"/>
                </a:cubicBezTo>
                <a:cubicBezTo>
                  <a:pt x="8492870" y="9884290"/>
                  <a:pt x="8504164" y="9877353"/>
                  <a:pt x="8514778" y="9870146"/>
                </a:cubicBezTo>
                <a:cubicBezTo>
                  <a:pt x="8519541" y="9864026"/>
                  <a:pt x="8525936" y="9857634"/>
                  <a:pt x="8533420" y="9851512"/>
                </a:cubicBezTo>
                <a:cubicBezTo>
                  <a:pt x="8541174" y="9845120"/>
                  <a:pt x="8548931" y="9838863"/>
                  <a:pt x="8556821" y="9832471"/>
                </a:cubicBezTo>
                <a:cubicBezTo>
                  <a:pt x="8569749" y="9822136"/>
                  <a:pt x="8582539" y="9811799"/>
                  <a:pt x="8595194" y="9801191"/>
                </a:cubicBezTo>
                <a:cubicBezTo>
                  <a:pt x="8739288" y="9680960"/>
                  <a:pt x="8871408" y="9550666"/>
                  <a:pt x="8987610" y="9413979"/>
                </a:cubicBezTo>
                <a:cubicBezTo>
                  <a:pt x="8995637" y="9404459"/>
                  <a:pt x="9003666" y="9394666"/>
                  <a:pt x="9011557" y="9385010"/>
                </a:cubicBezTo>
                <a:cubicBezTo>
                  <a:pt x="9019177" y="9375762"/>
                  <a:pt x="9026795" y="9366376"/>
                  <a:pt x="9034552" y="9357264"/>
                </a:cubicBezTo>
                <a:lnTo>
                  <a:pt x="9037002" y="9353863"/>
                </a:lnTo>
                <a:cubicBezTo>
                  <a:pt x="9055915" y="9328022"/>
                  <a:pt x="9075644" y="9301230"/>
                  <a:pt x="9094013" y="9274435"/>
                </a:cubicBezTo>
                <a:cubicBezTo>
                  <a:pt x="9144085" y="9201673"/>
                  <a:pt x="9190485" y="9126732"/>
                  <a:pt x="9231985" y="9051521"/>
                </a:cubicBezTo>
                <a:cubicBezTo>
                  <a:pt x="9256340" y="9007318"/>
                  <a:pt x="9279880" y="8961485"/>
                  <a:pt x="9301922" y="8915107"/>
                </a:cubicBezTo>
                <a:cubicBezTo>
                  <a:pt x="9304508" y="8909530"/>
                  <a:pt x="9307093" y="8903138"/>
                  <a:pt x="9309679" y="8896609"/>
                </a:cubicBezTo>
                <a:cubicBezTo>
                  <a:pt x="9314033" y="8885593"/>
                  <a:pt x="9318659" y="8874168"/>
                  <a:pt x="9324239" y="8864240"/>
                </a:cubicBezTo>
                <a:cubicBezTo>
                  <a:pt x="9345602" y="8807118"/>
                  <a:pt x="9372815" y="8732313"/>
                  <a:pt x="9394176" y="8655470"/>
                </a:cubicBezTo>
                <a:cubicBezTo>
                  <a:pt x="9396898" y="8645950"/>
                  <a:pt x="9402477" y="8612627"/>
                  <a:pt x="9408463" y="8577401"/>
                </a:cubicBezTo>
                <a:cubicBezTo>
                  <a:pt x="9424111" y="8485461"/>
                  <a:pt x="9436900" y="8413105"/>
                  <a:pt x="9448332" y="8387128"/>
                </a:cubicBezTo>
                <a:cubicBezTo>
                  <a:pt x="9448332" y="8386992"/>
                  <a:pt x="9448468" y="8386992"/>
                  <a:pt x="9448468" y="8386856"/>
                </a:cubicBezTo>
                <a:cubicBezTo>
                  <a:pt x="9448602" y="8386449"/>
                  <a:pt x="9448738" y="8386040"/>
                  <a:pt x="9448874" y="8385768"/>
                </a:cubicBezTo>
                <a:cubicBezTo>
                  <a:pt x="9449011" y="8385360"/>
                  <a:pt x="9449283" y="8384953"/>
                  <a:pt x="9449419" y="8384544"/>
                </a:cubicBezTo>
                <a:cubicBezTo>
                  <a:pt x="9450373" y="8375024"/>
                  <a:pt x="9451188" y="8365368"/>
                  <a:pt x="9451869" y="8355848"/>
                </a:cubicBezTo>
                <a:cubicBezTo>
                  <a:pt x="9455405" y="8306203"/>
                  <a:pt x="9457312" y="8255066"/>
                  <a:pt x="9457448" y="8203791"/>
                </a:cubicBezTo>
                <a:cubicBezTo>
                  <a:pt x="9457585" y="8151564"/>
                  <a:pt x="9455814" y="8099474"/>
                  <a:pt x="9452277" y="8049016"/>
                </a:cubicBezTo>
                <a:cubicBezTo>
                  <a:pt x="9451596" y="8038272"/>
                  <a:pt x="9450509" y="8027390"/>
                  <a:pt x="9449555" y="8016646"/>
                </a:cubicBezTo>
                <a:cubicBezTo>
                  <a:pt x="9448332" y="8004406"/>
                  <a:pt x="9447242" y="7992164"/>
                  <a:pt x="9446425" y="7979924"/>
                </a:cubicBezTo>
                <a:lnTo>
                  <a:pt x="9446153" y="7976252"/>
                </a:lnTo>
                <a:cubicBezTo>
                  <a:pt x="9436630" y="7923618"/>
                  <a:pt x="9426015" y="7867990"/>
                  <a:pt x="9413771" y="7812636"/>
                </a:cubicBezTo>
                <a:cubicBezTo>
                  <a:pt x="9308998" y="7886079"/>
                  <a:pt x="9204908" y="7955851"/>
                  <a:pt x="9103674" y="8020182"/>
                </a:cubicBezTo>
                <a:cubicBezTo>
                  <a:pt x="8415449" y="8457715"/>
                  <a:pt x="7607757" y="8832823"/>
                  <a:pt x="6634474" y="9166718"/>
                </a:cubicBezTo>
                <a:cubicBezTo>
                  <a:pt x="6152934" y="9331967"/>
                  <a:pt x="5726910" y="9414658"/>
                  <a:pt x="5352454" y="9414658"/>
                </a:cubicBezTo>
                <a:cubicBezTo>
                  <a:pt x="4887648" y="9414658"/>
                  <a:pt x="4502310" y="9287222"/>
                  <a:pt x="4188538" y="9031936"/>
                </a:cubicBezTo>
                <a:cubicBezTo>
                  <a:pt x="3866334" y="8769852"/>
                  <a:pt x="3679377" y="8392296"/>
                  <a:pt x="3632708" y="7909746"/>
                </a:cubicBezTo>
                <a:cubicBezTo>
                  <a:pt x="3596648" y="7537223"/>
                  <a:pt x="3646723" y="7096832"/>
                  <a:pt x="3777619" y="6636314"/>
                </a:cubicBezTo>
                <a:cubicBezTo>
                  <a:pt x="3895451" y="6221628"/>
                  <a:pt x="4055331" y="5855634"/>
                  <a:pt x="4252762" y="5548804"/>
                </a:cubicBezTo>
                <a:cubicBezTo>
                  <a:pt x="4489790" y="5180360"/>
                  <a:pt x="4776756" y="4906307"/>
                  <a:pt x="5105357" y="4734532"/>
                </a:cubicBezTo>
                <a:cubicBezTo>
                  <a:pt x="5509474" y="4523312"/>
                  <a:pt x="5971557" y="4459526"/>
                  <a:pt x="6518138" y="4539770"/>
                </a:cubicBezTo>
                <a:cubicBezTo>
                  <a:pt x="7033285" y="4615390"/>
                  <a:pt x="7530336" y="4806886"/>
                  <a:pt x="7905879" y="4965336"/>
                </a:cubicBezTo>
                <a:cubicBezTo>
                  <a:pt x="8682277" y="5292838"/>
                  <a:pt x="9296481" y="5736765"/>
                  <a:pt x="9731894" y="6284872"/>
                </a:cubicBezTo>
                <a:cubicBezTo>
                  <a:pt x="9790946" y="6226389"/>
                  <a:pt x="9844148" y="6171986"/>
                  <a:pt x="9894084" y="6118808"/>
                </a:cubicBezTo>
                <a:cubicBezTo>
                  <a:pt x="9966336" y="6041965"/>
                  <a:pt x="10036548" y="5963352"/>
                  <a:pt x="10102676" y="5885557"/>
                </a:cubicBezTo>
                <a:cubicBezTo>
                  <a:pt x="10133154" y="5849650"/>
                  <a:pt x="10163088" y="5813744"/>
                  <a:pt x="10191528" y="5778655"/>
                </a:cubicBezTo>
                <a:cubicBezTo>
                  <a:pt x="10200508" y="5767639"/>
                  <a:pt x="10209352" y="5756486"/>
                  <a:pt x="10218196" y="5745334"/>
                </a:cubicBezTo>
                <a:cubicBezTo>
                  <a:pt x="10225816" y="5735678"/>
                  <a:pt x="10233572" y="5726021"/>
                  <a:pt x="10241328" y="5716365"/>
                </a:cubicBezTo>
                <a:cubicBezTo>
                  <a:pt x="10379436" y="5529628"/>
                  <a:pt x="10486112" y="5372539"/>
                  <a:pt x="10576732" y="5222523"/>
                </a:cubicBezTo>
                <a:cubicBezTo>
                  <a:pt x="10678644" y="5053740"/>
                  <a:pt x="10771036" y="4879242"/>
                  <a:pt x="10851452" y="4704066"/>
                </a:cubicBezTo>
                <a:cubicBezTo>
                  <a:pt x="10851856" y="4702979"/>
                  <a:pt x="10853900" y="4698352"/>
                  <a:pt x="10856758" y="4691690"/>
                </a:cubicBezTo>
                <a:cubicBezTo>
                  <a:pt x="10871996" y="4656462"/>
                  <a:pt x="10886828" y="4622463"/>
                  <a:pt x="10892270" y="4611580"/>
                </a:cubicBezTo>
                <a:cubicBezTo>
                  <a:pt x="10908326" y="4571322"/>
                  <a:pt x="10922886" y="4534874"/>
                  <a:pt x="10936900" y="4497472"/>
                </a:cubicBezTo>
                <a:cubicBezTo>
                  <a:pt x="10968876" y="4412468"/>
                  <a:pt x="10999082" y="4324472"/>
                  <a:pt x="11026704" y="4235796"/>
                </a:cubicBezTo>
                <a:cubicBezTo>
                  <a:pt x="11034732" y="4209952"/>
                  <a:pt x="11042760" y="4184113"/>
                  <a:pt x="11050652" y="4158408"/>
                </a:cubicBezTo>
                <a:cubicBezTo>
                  <a:pt x="11109976" y="3966502"/>
                  <a:pt x="11171206" y="3767932"/>
                  <a:pt x="11258560" y="3579426"/>
                </a:cubicBezTo>
                <a:cubicBezTo>
                  <a:pt x="11363470" y="3352974"/>
                  <a:pt x="11534914" y="3155493"/>
                  <a:pt x="11767996" y="2992557"/>
                </a:cubicBezTo>
                <a:cubicBezTo>
                  <a:pt x="11954948" y="2861990"/>
                  <a:pt x="12173882" y="2780930"/>
                  <a:pt x="12385602" y="2702727"/>
                </a:cubicBezTo>
                <a:lnTo>
                  <a:pt x="12403972" y="2695926"/>
                </a:lnTo>
                <a:cubicBezTo>
                  <a:pt x="12620860" y="2615682"/>
                  <a:pt x="12843056" y="2540878"/>
                  <a:pt x="13064440" y="2473283"/>
                </a:cubicBezTo>
                <a:cubicBezTo>
                  <a:pt x="13520398" y="2334285"/>
                  <a:pt x="13989554" y="2221127"/>
                  <a:pt x="14458850" y="2137075"/>
                </a:cubicBezTo>
                <a:cubicBezTo>
                  <a:pt x="14921884" y="2054109"/>
                  <a:pt x="15277428" y="2005421"/>
                  <a:pt x="15609564" y="1979716"/>
                </a:cubicBezTo>
                <a:cubicBezTo>
                  <a:pt x="15958032" y="1267448"/>
                  <a:pt x="16451816" y="600063"/>
                  <a:pt x="17068608" y="409"/>
                </a:cubicBezTo>
                <a:close/>
                <a:moveTo>
                  <a:pt x="18509552" y="0"/>
                </a:moveTo>
                <a:lnTo>
                  <a:pt x="18578948" y="0"/>
                </a:lnTo>
                <a:cubicBezTo>
                  <a:pt x="18512684" y="48010"/>
                  <a:pt x="18449546" y="95477"/>
                  <a:pt x="18395258" y="136550"/>
                </a:cubicBezTo>
                <a:cubicBezTo>
                  <a:pt x="18386686" y="143351"/>
                  <a:pt x="18377570" y="150560"/>
                  <a:pt x="18368586" y="157631"/>
                </a:cubicBezTo>
                <a:cubicBezTo>
                  <a:pt x="18360832" y="163751"/>
                  <a:pt x="18353076" y="169873"/>
                  <a:pt x="18345322" y="175993"/>
                </a:cubicBezTo>
                <a:cubicBezTo>
                  <a:pt x="18305316" y="207955"/>
                  <a:pt x="18265992" y="239916"/>
                  <a:pt x="18228440" y="270926"/>
                </a:cubicBezTo>
                <a:cubicBezTo>
                  <a:pt x="17930862" y="517097"/>
                  <a:pt x="17654510" y="780543"/>
                  <a:pt x="17407142" y="1054052"/>
                </a:cubicBezTo>
                <a:cubicBezTo>
                  <a:pt x="17340060" y="1128176"/>
                  <a:pt x="17274204" y="1204204"/>
                  <a:pt x="17211204" y="1279960"/>
                </a:cubicBezTo>
                <a:cubicBezTo>
                  <a:pt x="17179638" y="1318041"/>
                  <a:pt x="17147934" y="1356939"/>
                  <a:pt x="17117182" y="1395701"/>
                </a:cubicBezTo>
                <a:cubicBezTo>
                  <a:pt x="17108748" y="1406309"/>
                  <a:pt x="17102894" y="1413655"/>
                  <a:pt x="17098950" y="1418551"/>
                </a:cubicBezTo>
                <a:lnTo>
                  <a:pt x="17089288" y="1431472"/>
                </a:lnTo>
                <a:cubicBezTo>
                  <a:pt x="16972270" y="1586248"/>
                  <a:pt x="16862466" y="1745783"/>
                  <a:pt x="16762864" y="1905589"/>
                </a:cubicBezTo>
                <a:cubicBezTo>
                  <a:pt x="16739462" y="1942992"/>
                  <a:pt x="16715648" y="1982435"/>
                  <a:pt x="16691704" y="2022965"/>
                </a:cubicBezTo>
                <a:cubicBezTo>
                  <a:pt x="16942474" y="2076278"/>
                  <a:pt x="17165622" y="2164139"/>
                  <a:pt x="17355162" y="2284368"/>
                </a:cubicBezTo>
                <a:cubicBezTo>
                  <a:pt x="17773296" y="2549583"/>
                  <a:pt x="18053322" y="2935977"/>
                  <a:pt x="18123124" y="3344407"/>
                </a:cubicBezTo>
                <a:cubicBezTo>
                  <a:pt x="18203810" y="3816214"/>
                  <a:pt x="18056316" y="4275100"/>
                  <a:pt x="17707712" y="4636604"/>
                </a:cubicBezTo>
                <a:cubicBezTo>
                  <a:pt x="17389590" y="4966694"/>
                  <a:pt x="16779600" y="5282502"/>
                  <a:pt x="16209346" y="5282502"/>
                </a:cubicBezTo>
                <a:cubicBezTo>
                  <a:pt x="16151384" y="5282502"/>
                  <a:pt x="16093828" y="5279238"/>
                  <a:pt x="16036948" y="5272437"/>
                </a:cubicBezTo>
                <a:cubicBezTo>
                  <a:pt x="15689436" y="5230547"/>
                  <a:pt x="15417436" y="5056458"/>
                  <a:pt x="15250214" y="4769076"/>
                </a:cubicBezTo>
                <a:cubicBezTo>
                  <a:pt x="15027744" y="4386626"/>
                  <a:pt x="15056318" y="3935492"/>
                  <a:pt x="15120404" y="3504894"/>
                </a:cubicBezTo>
                <a:cubicBezTo>
                  <a:pt x="15145168" y="3338829"/>
                  <a:pt x="15179730" y="3170318"/>
                  <a:pt x="15223408" y="3003300"/>
                </a:cubicBezTo>
                <a:lnTo>
                  <a:pt x="15173064" y="3009420"/>
                </a:lnTo>
                <a:cubicBezTo>
                  <a:pt x="15160680" y="3011188"/>
                  <a:pt x="15147754" y="3012957"/>
                  <a:pt x="15134964" y="3014861"/>
                </a:cubicBezTo>
                <a:lnTo>
                  <a:pt x="15119318" y="3017174"/>
                </a:lnTo>
                <a:cubicBezTo>
                  <a:pt x="15059720" y="3025741"/>
                  <a:pt x="14998624" y="3034991"/>
                  <a:pt x="14937532" y="3044782"/>
                </a:cubicBezTo>
                <a:cubicBezTo>
                  <a:pt x="14703770" y="3082048"/>
                  <a:pt x="14467422" y="3127066"/>
                  <a:pt x="14235156" y="3178476"/>
                </a:cubicBezTo>
                <a:cubicBezTo>
                  <a:pt x="13784640" y="3278171"/>
                  <a:pt x="13335076" y="3405337"/>
                  <a:pt x="12898982" y="3556576"/>
                </a:cubicBezTo>
                <a:cubicBezTo>
                  <a:pt x="12766588" y="3602410"/>
                  <a:pt x="12659912" y="3641308"/>
                  <a:pt x="12563304" y="3678710"/>
                </a:cubicBezTo>
                <a:cubicBezTo>
                  <a:pt x="12562488" y="3679119"/>
                  <a:pt x="12558268" y="3680751"/>
                  <a:pt x="12552284" y="3683198"/>
                </a:cubicBezTo>
                <a:cubicBezTo>
                  <a:pt x="12542352" y="3687279"/>
                  <a:pt x="12527656" y="3693127"/>
                  <a:pt x="12515818" y="3697887"/>
                </a:cubicBezTo>
                <a:cubicBezTo>
                  <a:pt x="12507516" y="3701696"/>
                  <a:pt x="12498808" y="3705502"/>
                  <a:pt x="12494728" y="3707407"/>
                </a:cubicBezTo>
                <a:cubicBezTo>
                  <a:pt x="12448328" y="3728897"/>
                  <a:pt x="12407236" y="3749842"/>
                  <a:pt x="12369002" y="3771602"/>
                </a:cubicBezTo>
                <a:cubicBezTo>
                  <a:pt x="12355124" y="3779490"/>
                  <a:pt x="12341244" y="3788468"/>
                  <a:pt x="12327774" y="3797307"/>
                </a:cubicBezTo>
                <a:cubicBezTo>
                  <a:pt x="12312804" y="3807100"/>
                  <a:pt x="12297430" y="3817165"/>
                  <a:pt x="12281512" y="3826006"/>
                </a:cubicBezTo>
                <a:cubicBezTo>
                  <a:pt x="12268448" y="3838518"/>
                  <a:pt x="12255524" y="3851167"/>
                  <a:pt x="12242732" y="3863951"/>
                </a:cubicBezTo>
                <a:cubicBezTo>
                  <a:pt x="12227356" y="3879185"/>
                  <a:pt x="12211572" y="3894825"/>
                  <a:pt x="12195516" y="3909920"/>
                </a:cubicBezTo>
                <a:cubicBezTo>
                  <a:pt x="12189802" y="3919713"/>
                  <a:pt x="12183680" y="3929100"/>
                  <a:pt x="12177556" y="3938620"/>
                </a:cubicBezTo>
                <a:cubicBezTo>
                  <a:pt x="12171568" y="3947731"/>
                  <a:pt x="12165716" y="3956843"/>
                  <a:pt x="12160276" y="3966230"/>
                </a:cubicBezTo>
                <a:cubicBezTo>
                  <a:pt x="12158780" y="3968812"/>
                  <a:pt x="12152110" y="3983093"/>
                  <a:pt x="12146260" y="3995605"/>
                </a:cubicBezTo>
                <a:cubicBezTo>
                  <a:pt x="12126804" y="4037089"/>
                  <a:pt x="12111020" y="4070274"/>
                  <a:pt x="12101768" y="4084145"/>
                </a:cubicBezTo>
                <a:lnTo>
                  <a:pt x="12099452" y="4090131"/>
                </a:lnTo>
                <a:cubicBezTo>
                  <a:pt x="12098228" y="4093532"/>
                  <a:pt x="12096868" y="4096796"/>
                  <a:pt x="12095644" y="4100194"/>
                </a:cubicBezTo>
                <a:cubicBezTo>
                  <a:pt x="12087752" y="4121820"/>
                  <a:pt x="12080268" y="4143580"/>
                  <a:pt x="12072920" y="4165342"/>
                </a:cubicBezTo>
                <a:cubicBezTo>
                  <a:pt x="12057546" y="4211175"/>
                  <a:pt x="12043258" y="4257692"/>
                  <a:pt x="12031148" y="4297814"/>
                </a:cubicBezTo>
                <a:cubicBezTo>
                  <a:pt x="12022984" y="4324742"/>
                  <a:pt x="12014956" y="4351670"/>
                  <a:pt x="12006928" y="4378602"/>
                </a:cubicBezTo>
                <a:cubicBezTo>
                  <a:pt x="11988696" y="4439532"/>
                  <a:pt x="11969918" y="4502640"/>
                  <a:pt x="11949780" y="4564249"/>
                </a:cubicBezTo>
                <a:cubicBezTo>
                  <a:pt x="11882836" y="4769076"/>
                  <a:pt x="11798340" y="4980566"/>
                  <a:pt x="11691796" y="5210826"/>
                </a:cubicBezTo>
                <a:cubicBezTo>
                  <a:pt x="11529334" y="5561722"/>
                  <a:pt x="11319654" y="5906636"/>
                  <a:pt x="11068476" y="6236045"/>
                </a:cubicBezTo>
                <a:cubicBezTo>
                  <a:pt x="10821108" y="6560422"/>
                  <a:pt x="10539860" y="6869156"/>
                  <a:pt x="10232076" y="7153954"/>
                </a:cubicBezTo>
                <a:cubicBezTo>
                  <a:pt x="10492370" y="7831540"/>
                  <a:pt x="10501896" y="8540543"/>
                  <a:pt x="10258608" y="9152029"/>
                </a:cubicBezTo>
                <a:cubicBezTo>
                  <a:pt x="9966064" y="9887418"/>
                  <a:pt x="9393359" y="10523793"/>
                  <a:pt x="8646354" y="10944054"/>
                </a:cubicBezTo>
                <a:cubicBezTo>
                  <a:pt x="7942072" y="11340241"/>
                  <a:pt x="7093970" y="11545340"/>
                  <a:pt x="5977406" y="11589679"/>
                </a:cubicBezTo>
                <a:cubicBezTo>
                  <a:pt x="5762967" y="11598110"/>
                  <a:pt x="5547301" y="11601646"/>
                  <a:pt x="5331363" y="11601646"/>
                </a:cubicBezTo>
                <a:cubicBezTo>
                  <a:pt x="4817575" y="11601646"/>
                  <a:pt x="4302428" y="11581789"/>
                  <a:pt x="3799388" y="11562478"/>
                </a:cubicBezTo>
                <a:cubicBezTo>
                  <a:pt x="3567122" y="11553500"/>
                  <a:pt x="3326829" y="11544252"/>
                  <a:pt x="3091026" y="11537179"/>
                </a:cubicBezTo>
                <a:lnTo>
                  <a:pt x="0" y="11444015"/>
                </a:lnTo>
                <a:lnTo>
                  <a:pt x="0" y="11403212"/>
                </a:lnTo>
                <a:lnTo>
                  <a:pt x="3092386" y="11497057"/>
                </a:lnTo>
                <a:cubicBezTo>
                  <a:pt x="3328327" y="11504131"/>
                  <a:pt x="3568756" y="11513379"/>
                  <a:pt x="3801157" y="11522354"/>
                </a:cubicBezTo>
                <a:cubicBezTo>
                  <a:pt x="4514827" y="11549827"/>
                  <a:pt x="5252852" y="11578254"/>
                  <a:pt x="5975911" y="11549555"/>
                </a:cubicBezTo>
                <a:cubicBezTo>
                  <a:pt x="7085670" y="11505490"/>
                  <a:pt x="7927924" y="11302024"/>
                  <a:pt x="8626352" y="10909101"/>
                </a:cubicBezTo>
                <a:cubicBezTo>
                  <a:pt x="9365331" y="10493464"/>
                  <a:pt x="9931640" y="9864296"/>
                  <a:pt x="10220782" y="9137612"/>
                </a:cubicBezTo>
                <a:cubicBezTo>
                  <a:pt x="10461892" y="8531838"/>
                  <a:pt x="10450600" y="7828276"/>
                  <a:pt x="10189080" y="7156403"/>
                </a:cubicBezTo>
                <a:lnTo>
                  <a:pt x="10184044" y="7143482"/>
                </a:lnTo>
                <a:lnTo>
                  <a:pt x="10194250" y="7134098"/>
                </a:lnTo>
                <a:cubicBezTo>
                  <a:pt x="10504208" y="6848348"/>
                  <a:pt x="10787500" y="6538117"/>
                  <a:pt x="11036092" y="6211972"/>
                </a:cubicBezTo>
                <a:cubicBezTo>
                  <a:pt x="11285368" y="5884876"/>
                  <a:pt x="11493550" y="5542546"/>
                  <a:pt x="11654788" y="5194368"/>
                </a:cubicBezTo>
                <a:cubicBezTo>
                  <a:pt x="11760648" y="4965605"/>
                  <a:pt x="11844466" y="4755612"/>
                  <a:pt x="11911002" y="4552282"/>
                </a:cubicBezTo>
                <a:cubicBezTo>
                  <a:pt x="11931004" y="4491079"/>
                  <a:pt x="11949644" y="4428244"/>
                  <a:pt x="11967740" y="4367583"/>
                </a:cubicBezTo>
                <a:cubicBezTo>
                  <a:pt x="11975770" y="4340654"/>
                  <a:pt x="11983796" y="4313590"/>
                  <a:pt x="11991960" y="4286661"/>
                </a:cubicBezTo>
                <a:cubicBezTo>
                  <a:pt x="12004208" y="4246403"/>
                  <a:pt x="12018494" y="4199480"/>
                  <a:pt x="12034142" y="4153102"/>
                </a:cubicBezTo>
                <a:cubicBezTo>
                  <a:pt x="12041490" y="4130932"/>
                  <a:pt x="12049110" y="4108900"/>
                  <a:pt x="12057136" y="4087003"/>
                </a:cubicBezTo>
                <a:cubicBezTo>
                  <a:pt x="12058364" y="4083330"/>
                  <a:pt x="12059860" y="4079794"/>
                  <a:pt x="12061220" y="4076121"/>
                </a:cubicBezTo>
                <a:lnTo>
                  <a:pt x="12065300" y="4065377"/>
                </a:lnTo>
                <a:lnTo>
                  <a:pt x="12067068" y="4063064"/>
                </a:lnTo>
                <a:cubicBezTo>
                  <a:pt x="12074146" y="4053410"/>
                  <a:pt x="12096868" y="4004992"/>
                  <a:pt x="12108978" y="3979014"/>
                </a:cubicBezTo>
                <a:cubicBezTo>
                  <a:pt x="12118094" y="3959565"/>
                  <a:pt x="12122448" y="3950181"/>
                  <a:pt x="12124764" y="3946236"/>
                </a:cubicBezTo>
                <a:cubicBezTo>
                  <a:pt x="12130476" y="3936306"/>
                  <a:pt x="12136600" y="3926786"/>
                  <a:pt x="12142858" y="3917130"/>
                </a:cubicBezTo>
                <a:cubicBezTo>
                  <a:pt x="12148982" y="3907610"/>
                  <a:pt x="12155104" y="3898226"/>
                  <a:pt x="12160684" y="3888569"/>
                </a:cubicBezTo>
                <a:lnTo>
                  <a:pt x="12162180" y="3885984"/>
                </a:lnTo>
                <a:lnTo>
                  <a:pt x="12165038" y="3882856"/>
                </a:lnTo>
                <a:cubicBezTo>
                  <a:pt x="12181366" y="3867488"/>
                  <a:pt x="12197832" y="3851167"/>
                  <a:pt x="12213614" y="3835527"/>
                </a:cubicBezTo>
                <a:cubicBezTo>
                  <a:pt x="12227356" y="3822061"/>
                  <a:pt x="12240964" y="3808460"/>
                  <a:pt x="12254842" y="3795269"/>
                </a:cubicBezTo>
                <a:lnTo>
                  <a:pt x="12256748" y="3793364"/>
                </a:lnTo>
                <a:lnTo>
                  <a:pt x="12259060" y="3792004"/>
                </a:lnTo>
                <a:cubicBezTo>
                  <a:pt x="12274436" y="3783572"/>
                  <a:pt x="12289268" y="3773915"/>
                  <a:pt x="12304916" y="3763714"/>
                </a:cubicBezTo>
                <a:cubicBezTo>
                  <a:pt x="12318930" y="3754602"/>
                  <a:pt x="12333352" y="3745082"/>
                  <a:pt x="12348320" y="3736649"/>
                </a:cubicBezTo>
                <a:cubicBezTo>
                  <a:pt x="12387508" y="3714344"/>
                  <a:pt x="12429550" y="3692854"/>
                  <a:pt x="12476904" y="3670822"/>
                </a:cubicBezTo>
                <a:cubicBezTo>
                  <a:pt x="12481120" y="3668918"/>
                  <a:pt x="12490236" y="3664838"/>
                  <a:pt x="12499488" y="3660757"/>
                </a:cubicBezTo>
                <a:cubicBezTo>
                  <a:pt x="12511872" y="3655724"/>
                  <a:pt x="12526566" y="3649877"/>
                  <a:pt x="12536500" y="3645796"/>
                </a:cubicBezTo>
                <a:cubicBezTo>
                  <a:pt x="12542896" y="3643212"/>
                  <a:pt x="12547384" y="3641444"/>
                  <a:pt x="12548066" y="3641172"/>
                </a:cubicBezTo>
                <a:cubicBezTo>
                  <a:pt x="12645082" y="3603499"/>
                  <a:pt x="12752166" y="3564601"/>
                  <a:pt x="12885104" y="3518493"/>
                </a:cubicBezTo>
                <a:cubicBezTo>
                  <a:pt x="13322692" y="3366711"/>
                  <a:pt x="13773888" y="3239137"/>
                  <a:pt x="14225904" y="3139036"/>
                </a:cubicBezTo>
                <a:cubicBezTo>
                  <a:pt x="14458986" y="3087489"/>
                  <a:pt x="14696012" y="3042335"/>
                  <a:pt x="14930728" y="3004796"/>
                </a:cubicBezTo>
                <a:cubicBezTo>
                  <a:pt x="14991958" y="2995004"/>
                  <a:pt x="15053324" y="2985619"/>
                  <a:pt x="15113192" y="2977050"/>
                </a:cubicBezTo>
                <a:lnTo>
                  <a:pt x="15128704" y="2974739"/>
                </a:lnTo>
                <a:cubicBezTo>
                  <a:pt x="15141632" y="2972835"/>
                  <a:pt x="15154556" y="2970930"/>
                  <a:pt x="15167484" y="2969162"/>
                </a:cubicBezTo>
                <a:lnTo>
                  <a:pt x="15278106" y="2955835"/>
                </a:lnTo>
                <a:lnTo>
                  <a:pt x="15270352" y="2984941"/>
                </a:lnTo>
                <a:cubicBezTo>
                  <a:pt x="15223408" y="3159844"/>
                  <a:pt x="15186396" y="3336925"/>
                  <a:pt x="15160544" y="3511014"/>
                </a:cubicBezTo>
                <a:cubicBezTo>
                  <a:pt x="15097546" y="3934266"/>
                  <a:pt x="15069108" y="4377106"/>
                  <a:pt x="15285318" y="4748675"/>
                </a:cubicBezTo>
                <a:cubicBezTo>
                  <a:pt x="15448052" y="5028576"/>
                  <a:pt x="15702634" y="5191104"/>
                  <a:pt x="16041576" y="5232043"/>
                </a:cubicBezTo>
                <a:cubicBezTo>
                  <a:pt x="16644078" y="5304671"/>
                  <a:pt x="17334480" y="4964926"/>
                  <a:pt x="17678184" y="4608452"/>
                </a:cubicBezTo>
                <a:cubicBezTo>
                  <a:pt x="18017400" y="4256466"/>
                  <a:pt x="18161086" y="3810092"/>
                  <a:pt x="18082712" y="3351478"/>
                </a:cubicBezTo>
                <a:cubicBezTo>
                  <a:pt x="18014816" y="2954339"/>
                  <a:pt x="17741592" y="2578144"/>
                  <a:pt x="17333120" y="2319051"/>
                </a:cubicBezTo>
                <a:cubicBezTo>
                  <a:pt x="17140858" y="2197188"/>
                  <a:pt x="16912810" y="2109192"/>
                  <a:pt x="16655508" y="2057509"/>
                </a:cubicBezTo>
                <a:lnTo>
                  <a:pt x="16627480" y="2051934"/>
                </a:lnTo>
                <a:lnTo>
                  <a:pt x="16641900" y="2027317"/>
                </a:lnTo>
                <a:cubicBezTo>
                  <a:pt x="16670884" y="1977811"/>
                  <a:pt x="16699866" y="1929798"/>
                  <a:pt x="16728032" y="1884508"/>
                </a:cubicBezTo>
                <a:cubicBezTo>
                  <a:pt x="16828312" y="1723612"/>
                  <a:pt x="16938800" y="1562989"/>
                  <a:pt x="17056634" y="1407262"/>
                </a:cubicBezTo>
                <a:lnTo>
                  <a:pt x="17066702" y="1393933"/>
                </a:lnTo>
                <a:cubicBezTo>
                  <a:pt x="17071056" y="1388492"/>
                  <a:pt x="17076908" y="1381285"/>
                  <a:pt x="17085206" y="1370811"/>
                </a:cubicBezTo>
                <a:cubicBezTo>
                  <a:pt x="17116096" y="1331779"/>
                  <a:pt x="17147934" y="1292608"/>
                  <a:pt x="17179774" y="1254391"/>
                </a:cubicBezTo>
                <a:cubicBezTo>
                  <a:pt x="17243044" y="1178227"/>
                  <a:pt x="17309308" y="1101790"/>
                  <a:pt x="17376798" y="1027260"/>
                </a:cubicBezTo>
                <a:cubicBezTo>
                  <a:pt x="17625390" y="752253"/>
                  <a:pt x="17903238" y="487447"/>
                  <a:pt x="18202314" y="240052"/>
                </a:cubicBezTo>
                <a:cubicBezTo>
                  <a:pt x="18240006" y="208769"/>
                  <a:pt x="18279602" y="176808"/>
                  <a:pt x="18319740" y="144710"/>
                </a:cubicBezTo>
                <a:cubicBezTo>
                  <a:pt x="18327494" y="138591"/>
                  <a:pt x="18335252" y="132335"/>
                  <a:pt x="18343142" y="126215"/>
                </a:cubicBezTo>
                <a:cubicBezTo>
                  <a:pt x="18352124" y="119142"/>
                  <a:pt x="18361104" y="112068"/>
                  <a:pt x="18369948" y="104997"/>
                </a:cubicBezTo>
                <a:cubicBezTo>
                  <a:pt x="18412266" y="73036"/>
                  <a:pt x="18459616" y="37402"/>
                  <a:pt x="18509552" y="681"/>
                </a:cubicBezTo>
                <a:close/>
              </a:path>
            </a:pathLst>
          </a:custGeom>
          <a:solidFill>
            <a:schemeClr val="bg1"/>
          </a:solidFill>
          <a:ln w="5694" cap="flat">
            <a:noFill/>
            <a:prstDash val="solid"/>
            <a:miter/>
          </a:ln>
        </p:spPr>
        <p:txBody>
          <a:bodyPr wrap="square" rtlCol="0" anchor="ctr">
            <a:noAutofit/>
          </a:bodyPr>
          <a:lstStyle/>
          <a:p>
            <a:endParaRPr lang="en-US"/>
          </a:p>
        </p:txBody>
      </p:sp>
      <p:sp>
        <p:nvSpPr>
          <p:cNvPr id="3" name="CuadroTexto 2">
            <a:extLst>
              <a:ext uri="{FF2B5EF4-FFF2-40B4-BE49-F238E27FC236}">
                <a16:creationId xmlns:a16="http://schemas.microsoft.com/office/drawing/2014/main" id="{40230178-BB3F-817C-C114-E87405222C9A}"/>
              </a:ext>
            </a:extLst>
          </p:cNvPr>
          <p:cNvSpPr txBox="1"/>
          <p:nvPr/>
        </p:nvSpPr>
        <p:spPr>
          <a:xfrm>
            <a:off x="3264429" y="3205872"/>
            <a:ext cx="6476154" cy="2623475"/>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s-SV" dirty="0">
                <a:solidFill>
                  <a:schemeClr val="bg1"/>
                </a:solidFill>
              </a:rPr>
              <a:t>Dividing the market into distinct segments based on factors such as demographics, location, or behavior.</a:t>
            </a:r>
          </a:p>
        </p:txBody>
      </p:sp>
      <p:sp>
        <p:nvSpPr>
          <p:cNvPr id="4" name="CuadroTexto 2">
            <a:extLst>
              <a:ext uri="{FF2B5EF4-FFF2-40B4-BE49-F238E27FC236}">
                <a16:creationId xmlns:a16="http://schemas.microsoft.com/office/drawing/2014/main" id="{91B0441B-6487-6270-8196-DA9F25F41AE8}"/>
              </a:ext>
            </a:extLst>
          </p:cNvPr>
          <p:cNvSpPr txBox="1"/>
          <p:nvPr/>
        </p:nvSpPr>
        <p:spPr>
          <a:xfrm>
            <a:off x="14434436" y="3205872"/>
            <a:ext cx="6476154" cy="2623475"/>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s-SV" dirty="0">
                <a:solidFill>
                  <a:schemeClr val="bg1"/>
                </a:solidFill>
              </a:rPr>
              <a:t>Assessing the strengths, weaknesses, strategies, and market share of competitors operating in the same market.</a:t>
            </a:r>
          </a:p>
        </p:txBody>
      </p:sp>
      <p:sp>
        <p:nvSpPr>
          <p:cNvPr id="5" name="TextBox 4">
            <a:extLst>
              <a:ext uri="{FF2B5EF4-FFF2-40B4-BE49-F238E27FC236}">
                <a16:creationId xmlns:a16="http://schemas.microsoft.com/office/drawing/2014/main" id="{A4A4E5BD-A4A0-E30E-1ECF-D7B79C6F9C93}"/>
              </a:ext>
            </a:extLst>
          </p:cNvPr>
          <p:cNvSpPr txBox="1"/>
          <p:nvPr/>
        </p:nvSpPr>
        <p:spPr>
          <a:xfrm>
            <a:off x="3287500" y="1969807"/>
            <a:ext cx="6453083" cy="771109"/>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dirty="0">
                <a:solidFill>
                  <a:schemeClr val="bg1"/>
                </a:solidFill>
                <a:latin typeface="Lato" panose="020F0502020204030203" pitchFamily="34" charset="0"/>
                <a:ea typeface="Lato" panose="020F0502020204030203" pitchFamily="34" charset="0"/>
                <a:cs typeface="Lato" panose="020F0502020204030203" pitchFamily="34" charset="0"/>
              </a:rPr>
              <a:t>Market Segmentation</a:t>
            </a:r>
          </a:p>
        </p:txBody>
      </p:sp>
      <p:sp>
        <p:nvSpPr>
          <p:cNvPr id="6" name="TextBox 5">
            <a:extLst>
              <a:ext uri="{FF2B5EF4-FFF2-40B4-BE49-F238E27FC236}">
                <a16:creationId xmlns:a16="http://schemas.microsoft.com/office/drawing/2014/main" id="{137F342C-6621-7552-2D12-0BCF4B7F7A29}"/>
              </a:ext>
            </a:extLst>
          </p:cNvPr>
          <p:cNvSpPr txBox="1"/>
          <p:nvPr/>
        </p:nvSpPr>
        <p:spPr>
          <a:xfrm>
            <a:off x="14457507" y="1968716"/>
            <a:ext cx="6453083" cy="771109"/>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dirty="0">
                <a:solidFill>
                  <a:schemeClr val="bg1"/>
                </a:solidFill>
                <a:latin typeface="Lato" panose="020F0502020204030203" pitchFamily="34" charset="0"/>
                <a:ea typeface="Lato" panose="020F0502020204030203" pitchFamily="34" charset="0"/>
                <a:cs typeface="Lato" panose="020F0502020204030203" pitchFamily="34" charset="0"/>
              </a:rPr>
              <a:t>Competitive Analysis</a:t>
            </a:r>
          </a:p>
        </p:txBody>
      </p:sp>
      <p:sp>
        <p:nvSpPr>
          <p:cNvPr id="2" name="TextBox 1">
            <a:extLst>
              <a:ext uri="{FF2B5EF4-FFF2-40B4-BE49-F238E27FC236}">
                <a16:creationId xmlns:a16="http://schemas.microsoft.com/office/drawing/2014/main" id="{D6DC71B8-AC24-AD67-2C69-331333A773FD}"/>
              </a:ext>
            </a:extLst>
          </p:cNvPr>
          <p:cNvSpPr txBox="1"/>
          <p:nvPr/>
        </p:nvSpPr>
        <p:spPr>
          <a:xfrm>
            <a:off x="3287500" y="8750807"/>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Market Analysis</a:t>
            </a:r>
          </a:p>
        </p:txBody>
      </p:sp>
    </p:spTree>
    <p:extLst>
      <p:ext uri="{BB962C8B-B14F-4D97-AF65-F5344CB8AC3E}">
        <p14:creationId xmlns:p14="http://schemas.microsoft.com/office/powerpoint/2010/main" val="28227574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3" name="Freeform 12">
            <a:extLst>
              <a:ext uri="{FF2B5EF4-FFF2-40B4-BE49-F238E27FC236}">
                <a16:creationId xmlns:a16="http://schemas.microsoft.com/office/drawing/2014/main" id="{C489E6CD-2D25-E615-F2BA-03B084FD1C89}"/>
              </a:ext>
            </a:extLst>
          </p:cNvPr>
          <p:cNvSpPr/>
          <p:nvPr/>
        </p:nvSpPr>
        <p:spPr>
          <a:xfrm rot="10620787">
            <a:off x="-620454" y="-12672"/>
            <a:ext cx="12327135" cy="10699011"/>
          </a:xfrm>
          <a:custGeom>
            <a:avLst/>
            <a:gdLst>
              <a:gd name="connsiteX0" fmla="*/ 9226656 w 12327135"/>
              <a:gd name="connsiteY0" fmla="*/ 8086141 h 10699011"/>
              <a:gd name="connsiteX1" fmla="*/ 9614823 w 12327135"/>
              <a:gd name="connsiteY1" fmla="*/ 8086731 h 10699011"/>
              <a:gd name="connsiteX2" fmla="*/ 9762453 w 12327135"/>
              <a:gd name="connsiteY2" fmla="*/ 8055346 h 10699011"/>
              <a:gd name="connsiteX3" fmla="*/ 9817167 w 12327135"/>
              <a:gd name="connsiteY3" fmla="*/ 8039580 h 10699011"/>
              <a:gd name="connsiteX4" fmla="*/ 9836634 w 12327135"/>
              <a:gd name="connsiteY4" fmla="*/ 8032360 h 10699011"/>
              <a:gd name="connsiteX5" fmla="*/ 9843419 w 12327135"/>
              <a:gd name="connsiteY5" fmla="*/ 8029856 h 10699011"/>
              <a:gd name="connsiteX6" fmla="*/ 9867310 w 12327135"/>
              <a:gd name="connsiteY6" fmla="*/ 8016006 h 10699011"/>
              <a:gd name="connsiteX7" fmla="*/ 9877634 w 12327135"/>
              <a:gd name="connsiteY7" fmla="*/ 8009816 h 10699011"/>
              <a:gd name="connsiteX8" fmla="*/ 9890465 w 12327135"/>
              <a:gd name="connsiteY8" fmla="*/ 7996850 h 10699011"/>
              <a:gd name="connsiteX9" fmla="*/ 9897250 w 12327135"/>
              <a:gd name="connsiteY9" fmla="*/ 7984031 h 10699011"/>
              <a:gd name="connsiteX10" fmla="*/ 9897986 w 12327135"/>
              <a:gd name="connsiteY10" fmla="*/ 7981526 h 10699011"/>
              <a:gd name="connsiteX11" fmla="*/ 9899756 w 12327135"/>
              <a:gd name="connsiteY11" fmla="*/ 7974600 h 10699011"/>
              <a:gd name="connsiteX12" fmla="*/ 9908900 w 12327135"/>
              <a:gd name="connsiteY12" fmla="*/ 7937765 h 10699011"/>
              <a:gd name="connsiteX13" fmla="*/ 9906540 w 12327135"/>
              <a:gd name="connsiteY13" fmla="*/ 7792334 h 10699011"/>
              <a:gd name="connsiteX14" fmla="*/ 9799911 w 12327135"/>
              <a:gd name="connsiteY14" fmla="*/ 7430456 h 10699011"/>
              <a:gd name="connsiteX15" fmla="*/ 9791358 w 12327135"/>
              <a:gd name="connsiteY15" fmla="*/ 7408502 h 10699011"/>
              <a:gd name="connsiteX16" fmla="*/ 9781034 w 12327135"/>
              <a:gd name="connsiteY16" fmla="*/ 7382126 h 10699011"/>
              <a:gd name="connsiteX17" fmla="*/ 9772922 w 12327135"/>
              <a:gd name="connsiteY17" fmla="*/ 7364003 h 10699011"/>
              <a:gd name="connsiteX18" fmla="*/ 9751244 w 12327135"/>
              <a:gd name="connsiteY18" fmla="*/ 7315380 h 10699011"/>
              <a:gd name="connsiteX19" fmla="*/ 9658478 w 12327135"/>
              <a:gd name="connsiteY19" fmla="*/ 7122652 h 10699011"/>
              <a:gd name="connsiteX20" fmla="*/ 9468081 w 12327135"/>
              <a:gd name="connsiteY20" fmla="*/ 6786853 h 10699011"/>
              <a:gd name="connsiteX21" fmla="*/ 9288303 w 12327135"/>
              <a:gd name="connsiteY21" fmla="*/ 6519276 h 10699011"/>
              <a:gd name="connsiteX22" fmla="*/ 9285059 w 12327135"/>
              <a:gd name="connsiteY22" fmla="*/ 6516034 h 10699011"/>
              <a:gd name="connsiteX23" fmla="*/ 9280634 w 12327135"/>
              <a:gd name="connsiteY23" fmla="*/ 6510877 h 10699011"/>
              <a:gd name="connsiteX24" fmla="*/ 9261904 w 12327135"/>
              <a:gd name="connsiteY24" fmla="*/ 6487448 h 10699011"/>
              <a:gd name="connsiteX25" fmla="*/ 9235062 w 12327135"/>
              <a:gd name="connsiteY25" fmla="*/ 6454149 h 10699011"/>
              <a:gd name="connsiteX26" fmla="*/ 9180494 w 12327135"/>
              <a:gd name="connsiteY26" fmla="*/ 6388727 h 10699011"/>
              <a:gd name="connsiteX27" fmla="*/ 9052924 w 12327135"/>
              <a:gd name="connsiteY27" fmla="*/ 6246393 h 10699011"/>
              <a:gd name="connsiteX28" fmla="*/ 8778168 w 12327135"/>
              <a:gd name="connsiteY28" fmla="*/ 5984854 h 10699011"/>
              <a:gd name="connsiteX29" fmla="*/ 8702510 w 12327135"/>
              <a:gd name="connsiteY29" fmla="*/ 5922381 h 10699011"/>
              <a:gd name="connsiteX30" fmla="*/ 8691154 w 12327135"/>
              <a:gd name="connsiteY30" fmla="*/ 5913834 h 10699011"/>
              <a:gd name="connsiteX31" fmla="*/ 8546328 w 12327135"/>
              <a:gd name="connsiteY31" fmla="*/ 5812755 h 10699011"/>
              <a:gd name="connsiteX32" fmla="*/ 8222018 w 12327135"/>
              <a:gd name="connsiteY32" fmla="*/ 5629311 h 10699011"/>
              <a:gd name="connsiteX33" fmla="*/ 8191195 w 12327135"/>
              <a:gd name="connsiteY33" fmla="*/ 5616935 h 10699011"/>
              <a:gd name="connsiteX34" fmla="*/ 8129548 w 12327135"/>
              <a:gd name="connsiteY34" fmla="*/ 5588202 h 10699011"/>
              <a:gd name="connsiteX35" fmla="*/ 7956112 w 12327135"/>
              <a:gd name="connsiteY35" fmla="*/ 5528234 h 10699011"/>
              <a:gd name="connsiteX36" fmla="*/ 7610712 w 12327135"/>
              <a:gd name="connsiteY36" fmla="*/ 5449108 h 10699011"/>
              <a:gd name="connsiteX37" fmla="*/ 7585051 w 12327135"/>
              <a:gd name="connsiteY37" fmla="*/ 5446456 h 10699011"/>
              <a:gd name="connsiteX38" fmla="*/ 7566911 w 12327135"/>
              <a:gd name="connsiteY38" fmla="*/ 5555345 h 10699011"/>
              <a:gd name="connsiteX39" fmla="*/ 7564110 w 12327135"/>
              <a:gd name="connsiteY39" fmla="*/ 6305625 h 10699011"/>
              <a:gd name="connsiteX40" fmla="*/ 7635195 w 12327135"/>
              <a:gd name="connsiteY40" fmla="*/ 6635382 h 10699011"/>
              <a:gd name="connsiteX41" fmla="*/ 7688877 w 12327135"/>
              <a:gd name="connsiteY41" fmla="*/ 6805272 h 10699011"/>
              <a:gd name="connsiteX42" fmla="*/ 7722209 w 12327135"/>
              <a:gd name="connsiteY42" fmla="*/ 6894563 h 10699011"/>
              <a:gd name="connsiteX43" fmla="*/ 7725895 w 12327135"/>
              <a:gd name="connsiteY43" fmla="*/ 6903846 h 10699011"/>
              <a:gd name="connsiteX44" fmla="*/ 7858775 w 12327135"/>
              <a:gd name="connsiteY44" fmla="*/ 7156247 h 10699011"/>
              <a:gd name="connsiteX45" fmla="*/ 7943577 w 12327135"/>
              <a:gd name="connsiteY45" fmla="*/ 7285763 h 10699011"/>
              <a:gd name="connsiteX46" fmla="*/ 7971302 w 12327135"/>
              <a:gd name="connsiteY46" fmla="*/ 7324368 h 10699011"/>
              <a:gd name="connsiteX47" fmla="*/ 7979413 w 12327135"/>
              <a:gd name="connsiteY47" fmla="*/ 7335418 h 10699011"/>
              <a:gd name="connsiteX48" fmla="*/ 8172318 w 12327135"/>
              <a:gd name="connsiteY48" fmla="*/ 7547300 h 10699011"/>
              <a:gd name="connsiteX49" fmla="*/ 8286616 w 12327135"/>
              <a:gd name="connsiteY49" fmla="*/ 7652505 h 10699011"/>
              <a:gd name="connsiteX50" fmla="*/ 8334104 w 12327135"/>
              <a:gd name="connsiteY50" fmla="*/ 7692583 h 10699011"/>
              <a:gd name="connsiteX51" fmla="*/ 8347673 w 12327135"/>
              <a:gd name="connsiteY51" fmla="*/ 7703487 h 10699011"/>
              <a:gd name="connsiteX52" fmla="*/ 8358144 w 12327135"/>
              <a:gd name="connsiteY52" fmla="*/ 7711295 h 10699011"/>
              <a:gd name="connsiteX53" fmla="*/ 8388377 w 12327135"/>
              <a:gd name="connsiteY53" fmla="*/ 7733544 h 10699011"/>
              <a:gd name="connsiteX54" fmla="*/ 8447811 w 12327135"/>
              <a:gd name="connsiteY54" fmla="*/ 7774507 h 10699011"/>
              <a:gd name="connsiteX55" fmla="*/ 8561076 w 12327135"/>
              <a:gd name="connsiteY55" fmla="*/ 7845674 h 10699011"/>
              <a:gd name="connsiteX56" fmla="*/ 8695873 w 12327135"/>
              <a:gd name="connsiteY56" fmla="*/ 7919641 h 10699011"/>
              <a:gd name="connsiteX57" fmla="*/ 8744395 w 12327135"/>
              <a:gd name="connsiteY57" fmla="*/ 7941007 h 10699011"/>
              <a:gd name="connsiteX58" fmla="*/ 8818577 w 12327135"/>
              <a:gd name="connsiteY58" fmla="*/ 7975928 h 10699011"/>
              <a:gd name="connsiteX59" fmla="*/ 8876537 w 12327135"/>
              <a:gd name="connsiteY59" fmla="*/ 7997144 h 10699011"/>
              <a:gd name="connsiteX60" fmla="*/ 9011777 w 12327135"/>
              <a:gd name="connsiteY60" fmla="*/ 8039285 h 10699011"/>
              <a:gd name="connsiteX61" fmla="*/ 9226656 w 12327135"/>
              <a:gd name="connsiteY61" fmla="*/ 8086141 h 10699011"/>
              <a:gd name="connsiteX62" fmla="*/ 9220904 w 12327135"/>
              <a:gd name="connsiteY62" fmla="*/ 8130050 h 10699011"/>
              <a:gd name="connsiteX63" fmla="*/ 9000126 w 12327135"/>
              <a:gd name="connsiteY63" fmla="*/ 8082016 h 10699011"/>
              <a:gd name="connsiteX64" fmla="*/ 8862084 w 12327135"/>
              <a:gd name="connsiteY64" fmla="*/ 8038991 h 10699011"/>
              <a:gd name="connsiteX65" fmla="*/ 8801028 w 12327135"/>
              <a:gd name="connsiteY65" fmla="*/ 8016594 h 10699011"/>
              <a:gd name="connsiteX66" fmla="*/ 8797192 w 12327135"/>
              <a:gd name="connsiteY66" fmla="*/ 8014680 h 10699011"/>
              <a:gd name="connsiteX67" fmla="*/ 8727877 w 12327135"/>
              <a:gd name="connsiteY67" fmla="*/ 7982116 h 10699011"/>
              <a:gd name="connsiteX68" fmla="*/ 8675964 w 12327135"/>
              <a:gd name="connsiteY68" fmla="*/ 7959276 h 10699011"/>
              <a:gd name="connsiteX69" fmla="*/ 8538658 w 12327135"/>
              <a:gd name="connsiteY69" fmla="*/ 7883984 h 10699011"/>
              <a:gd name="connsiteX70" fmla="*/ 8423329 w 12327135"/>
              <a:gd name="connsiteY70" fmla="*/ 7811490 h 10699011"/>
              <a:gd name="connsiteX71" fmla="*/ 8362863 w 12327135"/>
              <a:gd name="connsiteY71" fmla="*/ 7769791 h 10699011"/>
              <a:gd name="connsiteX72" fmla="*/ 8331892 w 12327135"/>
              <a:gd name="connsiteY72" fmla="*/ 7746953 h 10699011"/>
              <a:gd name="connsiteX73" fmla="*/ 8320831 w 12327135"/>
              <a:gd name="connsiteY73" fmla="*/ 7738701 h 10699011"/>
              <a:gd name="connsiteX74" fmla="*/ 8306083 w 12327135"/>
              <a:gd name="connsiteY74" fmla="*/ 7726914 h 10699011"/>
              <a:gd name="connsiteX75" fmla="*/ 8257709 w 12327135"/>
              <a:gd name="connsiteY75" fmla="*/ 7686100 h 10699011"/>
              <a:gd name="connsiteX76" fmla="*/ 8141495 w 12327135"/>
              <a:gd name="connsiteY76" fmla="*/ 7579127 h 10699011"/>
              <a:gd name="connsiteX77" fmla="*/ 7944460 w 12327135"/>
              <a:gd name="connsiteY77" fmla="*/ 7362529 h 10699011"/>
              <a:gd name="connsiteX78" fmla="*/ 7935760 w 12327135"/>
              <a:gd name="connsiteY78" fmla="*/ 7350595 h 10699011"/>
              <a:gd name="connsiteX79" fmla="*/ 7907442 w 12327135"/>
              <a:gd name="connsiteY79" fmla="*/ 7311401 h 10699011"/>
              <a:gd name="connsiteX80" fmla="*/ 7821019 w 12327135"/>
              <a:gd name="connsiteY80" fmla="*/ 7179380 h 10699011"/>
              <a:gd name="connsiteX81" fmla="*/ 7685338 w 12327135"/>
              <a:gd name="connsiteY81" fmla="*/ 6921822 h 10699011"/>
              <a:gd name="connsiteX82" fmla="*/ 7680914 w 12327135"/>
              <a:gd name="connsiteY82" fmla="*/ 6910918 h 10699011"/>
              <a:gd name="connsiteX83" fmla="*/ 7646992 w 12327135"/>
              <a:gd name="connsiteY83" fmla="*/ 6820152 h 10699011"/>
              <a:gd name="connsiteX84" fmla="*/ 7592425 w 12327135"/>
              <a:gd name="connsiteY84" fmla="*/ 6647465 h 10699011"/>
              <a:gd name="connsiteX85" fmla="*/ 7520160 w 12327135"/>
              <a:gd name="connsiteY85" fmla="*/ 6311666 h 10699011"/>
              <a:gd name="connsiteX86" fmla="*/ 7522961 w 12327135"/>
              <a:gd name="connsiteY86" fmla="*/ 5549598 h 10699011"/>
              <a:gd name="connsiteX87" fmla="*/ 7545084 w 12327135"/>
              <a:gd name="connsiteY87" fmla="*/ 5418461 h 10699011"/>
              <a:gd name="connsiteX88" fmla="*/ 7548771 w 12327135"/>
              <a:gd name="connsiteY88" fmla="*/ 5398717 h 10699011"/>
              <a:gd name="connsiteX89" fmla="*/ 7568829 w 12327135"/>
              <a:gd name="connsiteY89" fmla="*/ 5400633 h 10699011"/>
              <a:gd name="connsiteX90" fmla="*/ 7616464 w 12327135"/>
              <a:gd name="connsiteY90" fmla="*/ 5405347 h 10699011"/>
              <a:gd name="connsiteX91" fmla="*/ 7968943 w 12327135"/>
              <a:gd name="connsiteY91" fmla="*/ 5485946 h 10699011"/>
              <a:gd name="connsiteX92" fmla="*/ 8148132 w 12327135"/>
              <a:gd name="connsiteY92" fmla="*/ 5547976 h 10699011"/>
              <a:gd name="connsiteX93" fmla="*/ 8151081 w 12327135"/>
              <a:gd name="connsiteY93" fmla="*/ 5549155 h 10699011"/>
              <a:gd name="connsiteX94" fmla="*/ 8153589 w 12327135"/>
              <a:gd name="connsiteY94" fmla="*/ 5551072 h 10699011"/>
              <a:gd name="connsiteX95" fmla="*/ 8206533 w 12327135"/>
              <a:gd name="connsiteY95" fmla="*/ 5575531 h 10699011"/>
              <a:gd name="connsiteX96" fmla="*/ 8241192 w 12327135"/>
              <a:gd name="connsiteY96" fmla="*/ 5589528 h 10699011"/>
              <a:gd name="connsiteX97" fmla="*/ 8570663 w 12327135"/>
              <a:gd name="connsiteY97" fmla="*/ 5775772 h 10699011"/>
              <a:gd name="connsiteX98" fmla="*/ 8693072 w 12327135"/>
              <a:gd name="connsiteY98" fmla="*/ 5860349 h 10699011"/>
              <a:gd name="connsiteX99" fmla="*/ 8725222 w 12327135"/>
              <a:gd name="connsiteY99" fmla="*/ 5883777 h 10699011"/>
              <a:gd name="connsiteX100" fmla="*/ 8743215 w 12327135"/>
              <a:gd name="connsiteY100" fmla="*/ 5897480 h 10699011"/>
              <a:gd name="connsiteX101" fmla="*/ 8757815 w 12327135"/>
              <a:gd name="connsiteY101" fmla="*/ 5908530 h 10699011"/>
              <a:gd name="connsiteX102" fmla="*/ 8759733 w 12327135"/>
              <a:gd name="connsiteY102" fmla="*/ 5910004 h 10699011"/>
              <a:gd name="connsiteX103" fmla="*/ 8759143 w 12327135"/>
              <a:gd name="connsiteY103" fmla="*/ 5911625 h 10699011"/>
              <a:gd name="connsiteX104" fmla="*/ 8807220 w 12327135"/>
              <a:gd name="connsiteY104" fmla="*/ 5951555 h 10699011"/>
              <a:gd name="connsiteX105" fmla="*/ 9085516 w 12327135"/>
              <a:gd name="connsiteY105" fmla="*/ 6216481 h 10699011"/>
              <a:gd name="connsiteX106" fmla="*/ 9214709 w 12327135"/>
              <a:gd name="connsiteY106" fmla="*/ 6360438 h 10699011"/>
              <a:gd name="connsiteX107" fmla="*/ 9269867 w 12327135"/>
              <a:gd name="connsiteY107" fmla="*/ 6426595 h 10699011"/>
              <a:gd name="connsiteX108" fmla="*/ 9278862 w 12327135"/>
              <a:gd name="connsiteY108" fmla="*/ 6437646 h 10699011"/>
              <a:gd name="connsiteX109" fmla="*/ 9394045 w 12327135"/>
              <a:gd name="connsiteY109" fmla="*/ 6594421 h 10699011"/>
              <a:gd name="connsiteX110" fmla="*/ 9506132 w 12327135"/>
              <a:gd name="connsiteY110" fmla="*/ 6763720 h 10699011"/>
              <a:gd name="connsiteX111" fmla="*/ 9698445 w 12327135"/>
              <a:gd name="connsiteY111" fmla="*/ 7102909 h 10699011"/>
              <a:gd name="connsiteX112" fmla="*/ 9792096 w 12327135"/>
              <a:gd name="connsiteY112" fmla="*/ 7297404 h 10699011"/>
              <a:gd name="connsiteX113" fmla="*/ 9813923 w 12327135"/>
              <a:gd name="connsiteY113" fmla="*/ 7346617 h 10699011"/>
              <a:gd name="connsiteX114" fmla="*/ 9822181 w 12327135"/>
              <a:gd name="connsiteY114" fmla="*/ 7365329 h 10699011"/>
              <a:gd name="connsiteX115" fmla="*/ 9832948 w 12327135"/>
              <a:gd name="connsiteY115" fmla="*/ 7393031 h 10699011"/>
              <a:gd name="connsiteX116" fmla="*/ 9841354 w 12327135"/>
              <a:gd name="connsiteY116" fmla="*/ 7414837 h 10699011"/>
              <a:gd name="connsiteX117" fmla="*/ 9950489 w 12327135"/>
              <a:gd name="connsiteY117" fmla="*/ 7785851 h 10699011"/>
              <a:gd name="connsiteX118" fmla="*/ 9950784 w 12327135"/>
              <a:gd name="connsiteY118" fmla="*/ 7787914 h 10699011"/>
              <a:gd name="connsiteX119" fmla="*/ 9953881 w 12327135"/>
              <a:gd name="connsiteY119" fmla="*/ 7928483 h 10699011"/>
              <a:gd name="connsiteX120" fmla="*/ 9972759 w 12327135"/>
              <a:gd name="connsiteY120" fmla="*/ 7904465 h 10699011"/>
              <a:gd name="connsiteX121" fmla="*/ 9923795 w 12327135"/>
              <a:gd name="connsiteY121" fmla="*/ 8049453 h 10699011"/>
              <a:gd name="connsiteX122" fmla="*/ 9920994 w 12327135"/>
              <a:gd name="connsiteY122" fmla="*/ 8047979 h 10699011"/>
              <a:gd name="connsiteX123" fmla="*/ 9912586 w 12327135"/>
              <a:gd name="connsiteY123" fmla="*/ 8054903 h 10699011"/>
              <a:gd name="connsiteX124" fmla="*/ 9898429 w 12327135"/>
              <a:gd name="connsiteY124" fmla="*/ 8061977 h 10699011"/>
              <a:gd name="connsiteX125" fmla="*/ 9890318 w 12327135"/>
              <a:gd name="connsiteY125" fmla="*/ 8054020 h 10699011"/>
              <a:gd name="connsiteX126" fmla="*/ 9863181 w 12327135"/>
              <a:gd name="connsiteY126" fmla="*/ 8069638 h 10699011"/>
              <a:gd name="connsiteX127" fmla="*/ 9860526 w 12327135"/>
              <a:gd name="connsiteY127" fmla="*/ 8070817 h 10699011"/>
              <a:gd name="connsiteX128" fmla="*/ 9852415 w 12327135"/>
              <a:gd name="connsiteY128" fmla="*/ 8073912 h 10699011"/>
              <a:gd name="connsiteX129" fmla="*/ 9830882 w 12327135"/>
              <a:gd name="connsiteY129" fmla="*/ 8081869 h 10699011"/>
              <a:gd name="connsiteX130" fmla="*/ 9773955 w 12327135"/>
              <a:gd name="connsiteY130" fmla="*/ 8098371 h 10699011"/>
              <a:gd name="connsiteX131" fmla="*/ 9620870 w 12327135"/>
              <a:gd name="connsiteY131" fmla="*/ 8130787 h 10699011"/>
              <a:gd name="connsiteX132" fmla="*/ 9424721 w 12327135"/>
              <a:gd name="connsiteY132" fmla="*/ 8140511 h 10699011"/>
              <a:gd name="connsiteX133" fmla="*/ 9220904 w 12327135"/>
              <a:gd name="connsiteY133" fmla="*/ 8130050 h 10699011"/>
              <a:gd name="connsiteX134" fmla="*/ 905077 w 12327135"/>
              <a:gd name="connsiteY134" fmla="*/ 10698861 h 10699011"/>
              <a:gd name="connsiteX135" fmla="*/ 863782 w 12327135"/>
              <a:gd name="connsiteY135" fmla="*/ 10456921 h 10699011"/>
              <a:gd name="connsiteX136" fmla="*/ 853606 w 12327135"/>
              <a:gd name="connsiteY136" fmla="*/ 9838808 h 10699011"/>
              <a:gd name="connsiteX137" fmla="*/ 947550 w 12327135"/>
              <a:gd name="connsiteY137" fmla="*/ 9474131 h 10699011"/>
              <a:gd name="connsiteX138" fmla="*/ 970263 w 12327135"/>
              <a:gd name="connsiteY138" fmla="*/ 9412834 h 10699011"/>
              <a:gd name="connsiteX139" fmla="*/ 969082 w 12327135"/>
              <a:gd name="connsiteY139" fmla="*/ 9412098 h 10699011"/>
              <a:gd name="connsiteX140" fmla="*/ 969524 w 12327135"/>
              <a:gd name="connsiteY140" fmla="*/ 9411361 h 10699011"/>
              <a:gd name="connsiteX141" fmla="*/ 977195 w 12327135"/>
              <a:gd name="connsiteY141" fmla="*/ 9394858 h 10699011"/>
              <a:gd name="connsiteX142" fmla="*/ 982061 w 12327135"/>
              <a:gd name="connsiteY142" fmla="*/ 9382335 h 10699011"/>
              <a:gd name="connsiteX143" fmla="*/ 987371 w 12327135"/>
              <a:gd name="connsiteY143" fmla="*/ 9370694 h 10699011"/>
              <a:gd name="connsiteX144" fmla="*/ 987958 w 12327135"/>
              <a:gd name="connsiteY144" fmla="*/ 9369368 h 10699011"/>
              <a:gd name="connsiteX145" fmla="*/ 989287 w 12327135"/>
              <a:gd name="connsiteY145" fmla="*/ 9366568 h 10699011"/>
              <a:gd name="connsiteX146" fmla="*/ 989287 w 12327135"/>
              <a:gd name="connsiteY146" fmla="*/ 9366421 h 10699011"/>
              <a:gd name="connsiteX147" fmla="*/ 1081462 w 12327135"/>
              <a:gd name="connsiteY147" fmla="*/ 9181798 h 10699011"/>
              <a:gd name="connsiteX148" fmla="*/ 1297078 w 12327135"/>
              <a:gd name="connsiteY148" fmla="*/ 8834211 h 10699011"/>
              <a:gd name="connsiteX149" fmla="*/ 1413736 w 12327135"/>
              <a:gd name="connsiteY149" fmla="*/ 8673163 h 10699011"/>
              <a:gd name="connsiteX150" fmla="*/ 1417128 w 12327135"/>
              <a:gd name="connsiteY150" fmla="*/ 8668890 h 10699011"/>
              <a:gd name="connsiteX151" fmla="*/ 1423765 w 12327135"/>
              <a:gd name="connsiteY151" fmla="*/ 8659901 h 10699011"/>
              <a:gd name="connsiteX152" fmla="*/ 1436447 w 12327135"/>
              <a:gd name="connsiteY152" fmla="*/ 8643990 h 10699011"/>
              <a:gd name="connsiteX153" fmla="*/ 1442789 w 12327135"/>
              <a:gd name="connsiteY153" fmla="*/ 8635000 h 10699011"/>
              <a:gd name="connsiteX154" fmla="*/ 1443380 w 12327135"/>
              <a:gd name="connsiteY154" fmla="*/ 8635295 h 10699011"/>
              <a:gd name="connsiteX155" fmla="*/ 1501045 w 12327135"/>
              <a:gd name="connsiteY155" fmla="*/ 8563391 h 10699011"/>
              <a:gd name="connsiteX156" fmla="*/ 2583108 w 12327135"/>
              <a:gd name="connsiteY156" fmla="*/ 7447253 h 10699011"/>
              <a:gd name="connsiteX157" fmla="*/ 2878952 w 12327135"/>
              <a:gd name="connsiteY157" fmla="*/ 7200007 h 10699011"/>
              <a:gd name="connsiteX158" fmla="*/ 2945171 w 12327135"/>
              <a:gd name="connsiteY158" fmla="*/ 7147553 h 10699011"/>
              <a:gd name="connsiteX159" fmla="*/ 2959478 w 12327135"/>
              <a:gd name="connsiteY159" fmla="*/ 7136060 h 10699011"/>
              <a:gd name="connsiteX160" fmla="*/ 2975258 w 12327135"/>
              <a:gd name="connsiteY160" fmla="*/ 7124125 h 10699011"/>
              <a:gd name="connsiteX161" fmla="*/ 2987646 w 12327135"/>
              <a:gd name="connsiteY161" fmla="*/ 7114254 h 10699011"/>
              <a:gd name="connsiteX162" fmla="*/ 2988089 w 12327135"/>
              <a:gd name="connsiteY162" fmla="*/ 7113811 h 10699011"/>
              <a:gd name="connsiteX163" fmla="*/ 2988383 w 12327135"/>
              <a:gd name="connsiteY163" fmla="*/ 7113663 h 10699011"/>
              <a:gd name="connsiteX164" fmla="*/ 2988679 w 12327135"/>
              <a:gd name="connsiteY164" fmla="*/ 7113959 h 10699011"/>
              <a:gd name="connsiteX165" fmla="*/ 3127900 w 12327135"/>
              <a:gd name="connsiteY165" fmla="*/ 7010081 h 10699011"/>
              <a:gd name="connsiteX166" fmla="*/ 3768554 w 12327135"/>
              <a:gd name="connsiteY166" fmla="*/ 6580865 h 10699011"/>
              <a:gd name="connsiteX167" fmla="*/ 4452421 w 12327135"/>
              <a:gd name="connsiteY167" fmla="*/ 6200126 h 10699011"/>
              <a:gd name="connsiteX168" fmla="*/ 4800327 w 12327135"/>
              <a:gd name="connsiteY168" fmla="*/ 6033772 h 10699011"/>
              <a:gd name="connsiteX169" fmla="*/ 4956657 w 12327135"/>
              <a:gd name="connsiteY169" fmla="*/ 5964816 h 10699011"/>
              <a:gd name="connsiteX170" fmla="*/ 4978632 w 12327135"/>
              <a:gd name="connsiteY170" fmla="*/ 5955385 h 10699011"/>
              <a:gd name="connsiteX171" fmla="*/ 4987775 w 12327135"/>
              <a:gd name="connsiteY171" fmla="*/ 5951554 h 10699011"/>
              <a:gd name="connsiteX172" fmla="*/ 5012256 w 12327135"/>
              <a:gd name="connsiteY172" fmla="*/ 5941093 h 10699011"/>
              <a:gd name="connsiteX173" fmla="*/ 5014174 w 12327135"/>
              <a:gd name="connsiteY173" fmla="*/ 5940210 h 10699011"/>
              <a:gd name="connsiteX174" fmla="*/ 5014469 w 12327135"/>
              <a:gd name="connsiteY174" fmla="*/ 5940798 h 10699011"/>
              <a:gd name="connsiteX175" fmla="*/ 5087030 w 12327135"/>
              <a:gd name="connsiteY175" fmla="*/ 5911330 h 10699011"/>
              <a:gd name="connsiteX176" fmla="*/ 6707101 w 12327135"/>
              <a:gd name="connsiteY176" fmla="*/ 5435701 h 10699011"/>
              <a:gd name="connsiteX177" fmla="*/ 6736745 w 12327135"/>
              <a:gd name="connsiteY177" fmla="*/ 5430692 h 10699011"/>
              <a:gd name="connsiteX178" fmla="*/ 6732762 w 12327135"/>
              <a:gd name="connsiteY178" fmla="*/ 5460453 h 10699011"/>
              <a:gd name="connsiteX179" fmla="*/ 6866233 w 12327135"/>
              <a:gd name="connsiteY179" fmla="*/ 6995051 h 10699011"/>
              <a:gd name="connsiteX180" fmla="*/ 7795948 w 12327135"/>
              <a:gd name="connsiteY180" fmla="*/ 8331765 h 10699011"/>
              <a:gd name="connsiteX181" fmla="*/ 9336085 w 12327135"/>
              <a:gd name="connsiteY181" fmla="*/ 8934700 h 10699011"/>
              <a:gd name="connsiteX182" fmla="*/ 10224951 w 12327135"/>
              <a:gd name="connsiteY182" fmla="*/ 8775569 h 10699011"/>
              <a:gd name="connsiteX183" fmla="*/ 10749835 w 12327135"/>
              <a:gd name="connsiteY183" fmla="*/ 7937176 h 10699011"/>
              <a:gd name="connsiteX184" fmla="*/ 10586573 w 12327135"/>
              <a:gd name="connsiteY184" fmla="*/ 7148437 h 10699011"/>
              <a:gd name="connsiteX185" fmla="*/ 10216396 w 12327135"/>
              <a:gd name="connsiteY185" fmla="*/ 6399630 h 10699011"/>
              <a:gd name="connsiteX186" fmla="*/ 9107049 w 12327135"/>
              <a:gd name="connsiteY186" fmla="*/ 5182563 h 10699011"/>
              <a:gd name="connsiteX187" fmla="*/ 7808632 w 12327135"/>
              <a:gd name="connsiteY187" fmla="*/ 4636796 h 10699011"/>
              <a:gd name="connsiteX188" fmla="*/ 7780315 w 12327135"/>
              <a:gd name="connsiteY188" fmla="*/ 4631934 h 10699011"/>
              <a:gd name="connsiteX189" fmla="*/ 7792262 w 12327135"/>
              <a:gd name="connsiteY189" fmla="*/ 4605854 h 10699011"/>
              <a:gd name="connsiteX190" fmla="*/ 7855973 w 12327135"/>
              <a:gd name="connsiteY190" fmla="*/ 4471475 h 10699011"/>
              <a:gd name="connsiteX191" fmla="*/ 8057725 w 12327135"/>
              <a:gd name="connsiteY191" fmla="*/ 4111954 h 10699011"/>
              <a:gd name="connsiteX192" fmla="*/ 8288681 w 12327135"/>
              <a:gd name="connsiteY192" fmla="*/ 3772765 h 10699011"/>
              <a:gd name="connsiteX193" fmla="*/ 8309180 w 12327135"/>
              <a:gd name="connsiteY193" fmla="*/ 3745653 h 10699011"/>
              <a:gd name="connsiteX194" fmla="*/ 8333072 w 12327135"/>
              <a:gd name="connsiteY194" fmla="*/ 3714564 h 10699011"/>
              <a:gd name="connsiteX195" fmla="*/ 8355785 w 12327135"/>
              <a:gd name="connsiteY195" fmla="*/ 3685831 h 10699011"/>
              <a:gd name="connsiteX196" fmla="*/ 8495154 w 12327135"/>
              <a:gd name="connsiteY196" fmla="*/ 3519038 h 10699011"/>
              <a:gd name="connsiteX197" fmla="*/ 9072539 w 12327135"/>
              <a:gd name="connsiteY197" fmla="*/ 2931720 h 10699011"/>
              <a:gd name="connsiteX198" fmla="*/ 9394635 w 12327135"/>
              <a:gd name="connsiteY198" fmla="*/ 2653533 h 10699011"/>
              <a:gd name="connsiteX199" fmla="*/ 9546098 w 12327135"/>
              <a:gd name="connsiteY199" fmla="*/ 2531384 h 10699011"/>
              <a:gd name="connsiteX200" fmla="*/ 9568221 w 12327135"/>
              <a:gd name="connsiteY200" fmla="*/ 2513702 h 10699011"/>
              <a:gd name="connsiteX201" fmla="*/ 9607155 w 12327135"/>
              <a:gd name="connsiteY201" fmla="*/ 2483496 h 10699011"/>
              <a:gd name="connsiteX202" fmla="*/ 9653316 w 12327135"/>
              <a:gd name="connsiteY202" fmla="*/ 2448429 h 10699011"/>
              <a:gd name="connsiteX203" fmla="*/ 10349423 w 12327135"/>
              <a:gd name="connsiteY203" fmla="*/ 1957033 h 10699011"/>
              <a:gd name="connsiteX204" fmla="*/ 11862867 w 12327135"/>
              <a:gd name="connsiteY204" fmla="*/ 1102138 h 10699011"/>
              <a:gd name="connsiteX205" fmla="*/ 12083646 w 12327135"/>
              <a:gd name="connsiteY205" fmla="*/ 1001206 h 10699011"/>
              <a:gd name="connsiteX206" fmla="*/ 12200745 w 12327135"/>
              <a:gd name="connsiteY206" fmla="*/ 950079 h 10699011"/>
              <a:gd name="connsiteX207" fmla="*/ 12229062 w 12327135"/>
              <a:gd name="connsiteY207" fmla="*/ 937700 h 10699011"/>
              <a:gd name="connsiteX208" fmla="*/ 12326397 w 12327135"/>
              <a:gd name="connsiteY208" fmla="*/ 898065 h 10699011"/>
              <a:gd name="connsiteX209" fmla="*/ 12326397 w 12327135"/>
              <a:gd name="connsiteY209" fmla="*/ 945805 h 10699011"/>
              <a:gd name="connsiteX210" fmla="*/ 12245873 w 12327135"/>
              <a:gd name="connsiteY210" fmla="*/ 978517 h 10699011"/>
              <a:gd name="connsiteX211" fmla="*/ 12217410 w 12327135"/>
              <a:gd name="connsiteY211" fmla="*/ 990450 h 10699011"/>
              <a:gd name="connsiteX212" fmla="*/ 12100901 w 12327135"/>
              <a:gd name="connsiteY212" fmla="*/ 1041285 h 10699011"/>
              <a:gd name="connsiteX213" fmla="*/ 11881008 w 12327135"/>
              <a:gd name="connsiteY213" fmla="*/ 1141773 h 10699011"/>
              <a:gd name="connsiteX214" fmla="*/ 10373168 w 12327135"/>
              <a:gd name="connsiteY214" fmla="*/ 1993575 h 10699011"/>
              <a:gd name="connsiteX215" fmla="*/ 9679420 w 12327135"/>
              <a:gd name="connsiteY215" fmla="*/ 2483349 h 10699011"/>
              <a:gd name="connsiteX216" fmla="*/ 9633407 w 12327135"/>
              <a:gd name="connsiteY216" fmla="*/ 2518417 h 10699011"/>
              <a:gd name="connsiteX217" fmla="*/ 9595356 w 12327135"/>
              <a:gd name="connsiteY217" fmla="*/ 2547887 h 10699011"/>
              <a:gd name="connsiteX218" fmla="*/ 9572939 w 12327135"/>
              <a:gd name="connsiteY218" fmla="*/ 2565864 h 10699011"/>
              <a:gd name="connsiteX219" fmla="*/ 9422216 w 12327135"/>
              <a:gd name="connsiteY219" fmla="*/ 2687569 h 10699011"/>
              <a:gd name="connsiteX220" fmla="*/ 9101741 w 12327135"/>
              <a:gd name="connsiteY220" fmla="*/ 2964284 h 10699011"/>
              <a:gd name="connsiteX221" fmla="*/ 8528042 w 12327135"/>
              <a:gd name="connsiteY221" fmla="*/ 3547769 h 10699011"/>
              <a:gd name="connsiteX222" fmla="*/ 8389705 w 12327135"/>
              <a:gd name="connsiteY222" fmla="*/ 3713237 h 10699011"/>
              <a:gd name="connsiteX223" fmla="*/ 8367287 w 12327135"/>
              <a:gd name="connsiteY223" fmla="*/ 3741675 h 10699011"/>
              <a:gd name="connsiteX224" fmla="*/ 8343986 w 12327135"/>
              <a:gd name="connsiteY224" fmla="*/ 3772029 h 10699011"/>
              <a:gd name="connsiteX225" fmla="*/ 8323781 w 12327135"/>
              <a:gd name="connsiteY225" fmla="*/ 3798698 h 10699011"/>
              <a:gd name="connsiteX226" fmla="*/ 8094891 w 12327135"/>
              <a:gd name="connsiteY226" fmla="*/ 4134940 h 10699011"/>
              <a:gd name="connsiteX227" fmla="*/ 7895055 w 12327135"/>
              <a:gd name="connsiteY227" fmla="*/ 4490777 h 10699011"/>
              <a:gd name="connsiteX228" fmla="*/ 7844027 w 12327135"/>
              <a:gd name="connsiteY228" fmla="*/ 4597749 h 10699011"/>
              <a:gd name="connsiteX229" fmla="*/ 9133005 w 12327135"/>
              <a:gd name="connsiteY229" fmla="*/ 5146610 h 10699011"/>
              <a:gd name="connsiteX230" fmla="*/ 10253856 w 12327135"/>
              <a:gd name="connsiteY230" fmla="*/ 6376202 h 10699011"/>
              <a:gd name="connsiteX231" fmla="*/ 10627278 w 12327135"/>
              <a:gd name="connsiteY231" fmla="*/ 7131346 h 10699011"/>
              <a:gd name="connsiteX232" fmla="*/ 10793782 w 12327135"/>
              <a:gd name="connsiteY232" fmla="*/ 7939533 h 10699011"/>
              <a:gd name="connsiteX233" fmla="*/ 10243091 w 12327135"/>
              <a:gd name="connsiteY233" fmla="*/ 8815497 h 10699011"/>
              <a:gd name="connsiteX234" fmla="*/ 9333727 w 12327135"/>
              <a:gd name="connsiteY234" fmla="*/ 8978461 h 10699011"/>
              <a:gd name="connsiteX235" fmla="*/ 7768518 w 12327135"/>
              <a:gd name="connsiteY235" fmla="*/ 8366242 h 10699011"/>
              <a:gd name="connsiteX236" fmla="*/ 6824052 w 12327135"/>
              <a:gd name="connsiteY236" fmla="*/ 7008755 h 10699011"/>
              <a:gd name="connsiteX237" fmla="*/ 6684832 w 12327135"/>
              <a:gd name="connsiteY237" fmla="*/ 5484029 h 10699011"/>
              <a:gd name="connsiteX238" fmla="*/ 5103251 w 12327135"/>
              <a:gd name="connsiteY238" fmla="*/ 5951997 h 10699011"/>
              <a:gd name="connsiteX239" fmla="*/ 5016533 w 12327135"/>
              <a:gd name="connsiteY239" fmla="*/ 5987211 h 10699011"/>
              <a:gd name="connsiteX240" fmla="*/ 5011224 w 12327135"/>
              <a:gd name="connsiteY240" fmla="*/ 5989423 h 10699011"/>
              <a:gd name="connsiteX241" fmla="*/ 4974501 w 12327135"/>
              <a:gd name="connsiteY241" fmla="*/ 6005483 h 10699011"/>
              <a:gd name="connsiteX242" fmla="*/ 4964179 w 12327135"/>
              <a:gd name="connsiteY242" fmla="*/ 6009461 h 10699011"/>
              <a:gd name="connsiteX243" fmla="*/ 4818468 w 12327135"/>
              <a:gd name="connsiteY243" fmla="*/ 6073998 h 10699011"/>
              <a:gd name="connsiteX244" fmla="*/ 4472183 w 12327135"/>
              <a:gd name="connsiteY244" fmla="*/ 6239614 h 10699011"/>
              <a:gd name="connsiteX245" fmla="*/ 3791414 w 12327135"/>
              <a:gd name="connsiteY245" fmla="*/ 6618585 h 10699011"/>
              <a:gd name="connsiteX246" fmla="*/ 3153857 w 12327135"/>
              <a:gd name="connsiteY246" fmla="*/ 7045738 h 10699011"/>
              <a:gd name="connsiteX247" fmla="*/ 3009179 w 12327135"/>
              <a:gd name="connsiteY247" fmla="*/ 7153742 h 10699011"/>
              <a:gd name="connsiteX248" fmla="*/ 2971423 w 12327135"/>
              <a:gd name="connsiteY248" fmla="*/ 7184536 h 10699011"/>
              <a:gd name="connsiteX249" fmla="*/ 2956969 w 12327135"/>
              <a:gd name="connsiteY249" fmla="*/ 7194262 h 10699011"/>
              <a:gd name="connsiteX250" fmla="*/ 2906385 w 12327135"/>
              <a:gd name="connsiteY250" fmla="*/ 7234487 h 10699011"/>
              <a:gd name="connsiteX251" fmla="*/ 2612013 w 12327135"/>
              <a:gd name="connsiteY251" fmla="*/ 7480552 h 10699011"/>
              <a:gd name="connsiteX252" fmla="*/ 1535259 w 12327135"/>
              <a:gd name="connsiteY252" fmla="*/ 8591239 h 10699011"/>
              <a:gd name="connsiteX253" fmla="*/ 1475383 w 12327135"/>
              <a:gd name="connsiteY253" fmla="*/ 8666092 h 10699011"/>
              <a:gd name="connsiteX254" fmla="*/ 1474350 w 12327135"/>
              <a:gd name="connsiteY254" fmla="*/ 8667416 h 10699011"/>
              <a:gd name="connsiteX255" fmla="*/ 1432466 w 12327135"/>
              <a:gd name="connsiteY255" fmla="*/ 8722082 h 10699011"/>
              <a:gd name="connsiteX256" fmla="*/ 1333359 w 12327135"/>
              <a:gd name="connsiteY256" fmla="*/ 8859555 h 10699011"/>
              <a:gd name="connsiteX257" fmla="*/ 1120250 w 12327135"/>
              <a:gd name="connsiteY257" fmla="*/ 9203016 h 10699011"/>
              <a:gd name="connsiteX258" fmla="*/ 1040609 w 12327135"/>
              <a:gd name="connsiteY258" fmla="*/ 9360821 h 10699011"/>
              <a:gd name="connsiteX259" fmla="*/ 1013915 w 12327135"/>
              <a:gd name="connsiteY259" fmla="*/ 9422265 h 10699011"/>
              <a:gd name="connsiteX260" fmla="*/ 989139 w 12327135"/>
              <a:gd name="connsiteY260" fmla="*/ 9488717 h 10699011"/>
              <a:gd name="connsiteX261" fmla="*/ 897407 w 12327135"/>
              <a:gd name="connsiteY261" fmla="*/ 9844703 h 10699011"/>
              <a:gd name="connsiteX262" fmla="*/ 907582 w 12327135"/>
              <a:gd name="connsiteY262" fmla="*/ 10451174 h 10699011"/>
              <a:gd name="connsiteX263" fmla="*/ 950058 w 12327135"/>
              <a:gd name="connsiteY263" fmla="*/ 10698861 h 10699011"/>
              <a:gd name="connsiteX264" fmla="*/ 55146 w 12327135"/>
              <a:gd name="connsiteY264" fmla="*/ 10699011 h 10699011"/>
              <a:gd name="connsiteX265" fmla="*/ 8542 w 12327135"/>
              <a:gd name="connsiteY265" fmla="*/ 9887434 h 10699011"/>
              <a:gd name="connsiteX266" fmla="*/ 294212 w 12327135"/>
              <a:gd name="connsiteY266" fmla="*/ 8878858 h 10699011"/>
              <a:gd name="connsiteX267" fmla="*/ 814817 w 12327135"/>
              <a:gd name="connsiteY267" fmla="*/ 8085847 h 10699011"/>
              <a:gd name="connsiteX268" fmla="*/ 1348843 w 12327135"/>
              <a:gd name="connsiteY268" fmla="*/ 7468031 h 10699011"/>
              <a:gd name="connsiteX269" fmla="*/ 4028858 w 12327135"/>
              <a:gd name="connsiteY269" fmla="*/ 5475191 h 10699011"/>
              <a:gd name="connsiteX270" fmla="*/ 5613681 w 12327135"/>
              <a:gd name="connsiteY270" fmla="*/ 4838514 h 10699011"/>
              <a:gd name="connsiteX271" fmla="*/ 6909002 w 12327135"/>
              <a:gd name="connsiteY271" fmla="*/ 4562389 h 10699011"/>
              <a:gd name="connsiteX272" fmla="*/ 7430641 w 12327135"/>
              <a:gd name="connsiteY272" fmla="*/ 3535984 h 10699011"/>
              <a:gd name="connsiteX273" fmla="*/ 10075406 w 12327135"/>
              <a:gd name="connsiteY273" fmla="*/ 1134114 h 10699011"/>
              <a:gd name="connsiteX274" fmla="*/ 12327135 w 12327135"/>
              <a:gd name="connsiteY274" fmla="*/ 0 h 10699011"/>
              <a:gd name="connsiteX275" fmla="*/ 12327135 w 12327135"/>
              <a:gd name="connsiteY275" fmla="*/ 47150 h 10699011"/>
              <a:gd name="connsiteX276" fmla="*/ 10099150 w 12327135"/>
              <a:gd name="connsiteY276" fmla="*/ 1171540 h 10699011"/>
              <a:gd name="connsiteX277" fmla="*/ 7467216 w 12327135"/>
              <a:gd name="connsiteY277" fmla="*/ 3560885 h 10699011"/>
              <a:gd name="connsiteX278" fmla="*/ 6945724 w 12327135"/>
              <a:gd name="connsiteY278" fmla="*/ 4590825 h 10699011"/>
              <a:gd name="connsiteX279" fmla="*/ 6941006 w 12327135"/>
              <a:gd name="connsiteY279" fmla="*/ 4604234 h 10699011"/>
              <a:gd name="connsiteX280" fmla="*/ 6926848 w 12327135"/>
              <a:gd name="connsiteY280" fmla="*/ 4605413 h 10699011"/>
              <a:gd name="connsiteX281" fmla="*/ 5626365 w 12327135"/>
              <a:gd name="connsiteY281" fmla="*/ 4880948 h 10699011"/>
              <a:gd name="connsiteX282" fmla="*/ 4048620 w 12327135"/>
              <a:gd name="connsiteY282" fmla="*/ 5514826 h 10699011"/>
              <a:gd name="connsiteX283" fmla="*/ 1380848 w 12327135"/>
              <a:gd name="connsiteY283" fmla="*/ 7498530 h 10699011"/>
              <a:gd name="connsiteX284" fmla="*/ 849477 w 12327135"/>
              <a:gd name="connsiteY284" fmla="*/ 8113106 h 10699011"/>
              <a:gd name="connsiteX285" fmla="*/ 333884 w 12327135"/>
              <a:gd name="connsiteY285" fmla="*/ 8898162 h 10699011"/>
              <a:gd name="connsiteX286" fmla="*/ 52640 w 12327135"/>
              <a:gd name="connsiteY286" fmla="*/ 9891117 h 10699011"/>
              <a:gd name="connsiteX287" fmla="*/ 99980 w 12327135"/>
              <a:gd name="connsiteY287" fmla="*/ 10699011 h 1069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Lst>
            <a:rect l="l" t="t" r="r" b="b"/>
            <a:pathLst>
              <a:path w="12327135" h="10699011">
                <a:moveTo>
                  <a:pt x="9226656" y="8086141"/>
                </a:moveTo>
                <a:cubicBezTo>
                  <a:pt x="9355701" y="8099254"/>
                  <a:pt x="9486811" y="8099402"/>
                  <a:pt x="9614823" y="8086731"/>
                </a:cubicBezTo>
                <a:cubicBezTo>
                  <a:pt x="9667917" y="8077741"/>
                  <a:pt x="9716586" y="8067429"/>
                  <a:pt x="9762453" y="8055346"/>
                </a:cubicBezTo>
                <a:cubicBezTo>
                  <a:pt x="9783838" y="8049746"/>
                  <a:pt x="9801092" y="8044737"/>
                  <a:pt x="9817167" y="8039580"/>
                </a:cubicBezTo>
                <a:cubicBezTo>
                  <a:pt x="9820411" y="8038548"/>
                  <a:pt x="9828376" y="8035454"/>
                  <a:pt x="9836634" y="8032360"/>
                </a:cubicBezTo>
                <a:lnTo>
                  <a:pt x="9843419" y="8029856"/>
                </a:lnTo>
                <a:cubicBezTo>
                  <a:pt x="9851530" y="8025582"/>
                  <a:pt x="9859494" y="8020720"/>
                  <a:pt x="9867310" y="8016006"/>
                </a:cubicBezTo>
                <a:cubicBezTo>
                  <a:pt x="9870849" y="8013942"/>
                  <a:pt x="9874242" y="8011880"/>
                  <a:pt x="9877634" y="8009816"/>
                </a:cubicBezTo>
                <a:cubicBezTo>
                  <a:pt x="9881911" y="8005544"/>
                  <a:pt x="9886189" y="8001123"/>
                  <a:pt x="9890465" y="7996850"/>
                </a:cubicBezTo>
                <a:cubicBezTo>
                  <a:pt x="9892972" y="7992135"/>
                  <a:pt x="9895332" y="7987714"/>
                  <a:pt x="9897250" y="7984031"/>
                </a:cubicBezTo>
                <a:lnTo>
                  <a:pt x="9897986" y="7981526"/>
                </a:lnTo>
                <a:cubicBezTo>
                  <a:pt x="9898724" y="7978284"/>
                  <a:pt x="9899461" y="7975780"/>
                  <a:pt x="9899756" y="7974600"/>
                </a:cubicBezTo>
                <a:cubicBezTo>
                  <a:pt x="9902853" y="7963697"/>
                  <a:pt x="9905951" y="7951614"/>
                  <a:pt x="9908900" y="7937765"/>
                </a:cubicBezTo>
                <a:cubicBezTo>
                  <a:pt x="9911555" y="7891056"/>
                  <a:pt x="9910818" y="7843464"/>
                  <a:pt x="9906540" y="7792334"/>
                </a:cubicBezTo>
                <a:cubicBezTo>
                  <a:pt x="9885894" y="7679174"/>
                  <a:pt x="9850940" y="7560856"/>
                  <a:pt x="9799911" y="7430456"/>
                </a:cubicBezTo>
                <a:lnTo>
                  <a:pt x="9791358" y="7408502"/>
                </a:lnTo>
                <a:cubicBezTo>
                  <a:pt x="9787967" y="7399809"/>
                  <a:pt x="9784573" y="7390967"/>
                  <a:pt x="9781034" y="7382126"/>
                </a:cubicBezTo>
                <a:cubicBezTo>
                  <a:pt x="9779559" y="7379033"/>
                  <a:pt x="9776905" y="7373139"/>
                  <a:pt x="9772922" y="7364003"/>
                </a:cubicBezTo>
                <a:cubicBezTo>
                  <a:pt x="9765844" y="7347796"/>
                  <a:pt x="9758617" y="7331587"/>
                  <a:pt x="9751244" y="7315380"/>
                </a:cubicBezTo>
                <a:cubicBezTo>
                  <a:pt x="9722043" y="7250990"/>
                  <a:pt x="9690923" y="7186158"/>
                  <a:pt x="9658478" y="7122652"/>
                </a:cubicBezTo>
                <a:cubicBezTo>
                  <a:pt x="9600076" y="7008313"/>
                  <a:pt x="9536068" y="6895299"/>
                  <a:pt x="9468081" y="6786853"/>
                </a:cubicBezTo>
                <a:cubicBezTo>
                  <a:pt x="9450237" y="6758415"/>
                  <a:pt x="9345230" y="6599578"/>
                  <a:pt x="9288303" y="6519276"/>
                </a:cubicBezTo>
                <a:cubicBezTo>
                  <a:pt x="9287123" y="6518243"/>
                  <a:pt x="9286091" y="6517065"/>
                  <a:pt x="9285059" y="6516034"/>
                </a:cubicBezTo>
                <a:cubicBezTo>
                  <a:pt x="9283288" y="6514265"/>
                  <a:pt x="9281813" y="6512350"/>
                  <a:pt x="9280634" y="6510877"/>
                </a:cubicBezTo>
                <a:cubicBezTo>
                  <a:pt x="9276799" y="6506162"/>
                  <a:pt x="9270752" y="6498646"/>
                  <a:pt x="9261904" y="6487448"/>
                </a:cubicBezTo>
                <a:cubicBezTo>
                  <a:pt x="9253054" y="6476251"/>
                  <a:pt x="9244057" y="6465199"/>
                  <a:pt x="9235062" y="6454149"/>
                </a:cubicBezTo>
                <a:cubicBezTo>
                  <a:pt x="9217068" y="6432195"/>
                  <a:pt x="9198929" y="6410387"/>
                  <a:pt x="9180494" y="6388727"/>
                </a:cubicBezTo>
                <a:cubicBezTo>
                  <a:pt x="9138905" y="6339808"/>
                  <a:pt x="9095987" y="6291921"/>
                  <a:pt x="9052924" y="6246393"/>
                </a:cubicBezTo>
                <a:cubicBezTo>
                  <a:pt x="8964878" y="6153271"/>
                  <a:pt x="8872408" y="6065158"/>
                  <a:pt x="8778168" y="5984854"/>
                </a:cubicBezTo>
                <a:cubicBezTo>
                  <a:pt x="8753539" y="5963933"/>
                  <a:pt x="8728320" y="5943451"/>
                  <a:pt x="8702510" y="5922381"/>
                </a:cubicBezTo>
                <a:lnTo>
                  <a:pt x="8691154" y="5913834"/>
                </a:lnTo>
                <a:cubicBezTo>
                  <a:pt x="8642191" y="5877587"/>
                  <a:pt x="8593522" y="5843699"/>
                  <a:pt x="8546328" y="5812755"/>
                </a:cubicBezTo>
                <a:cubicBezTo>
                  <a:pt x="8441028" y="5743799"/>
                  <a:pt x="8331892" y="5682062"/>
                  <a:pt x="8222018" y="5629311"/>
                </a:cubicBezTo>
                <a:cubicBezTo>
                  <a:pt x="8213318" y="5625187"/>
                  <a:pt x="8202551" y="5621208"/>
                  <a:pt x="8191195" y="5616935"/>
                </a:cubicBezTo>
                <a:cubicBezTo>
                  <a:pt x="8169517" y="5608978"/>
                  <a:pt x="8147099" y="5600727"/>
                  <a:pt x="8129548" y="5588202"/>
                </a:cubicBezTo>
                <a:cubicBezTo>
                  <a:pt x="8072180" y="5566101"/>
                  <a:pt x="8013777" y="5545914"/>
                  <a:pt x="7956112" y="5528234"/>
                </a:cubicBezTo>
                <a:cubicBezTo>
                  <a:pt x="7847272" y="5494932"/>
                  <a:pt x="7731057" y="5468264"/>
                  <a:pt x="7610712" y="5449108"/>
                </a:cubicBezTo>
                <a:cubicBezTo>
                  <a:pt x="7602454" y="5448225"/>
                  <a:pt x="7593753" y="5447342"/>
                  <a:pt x="7585051" y="5446456"/>
                </a:cubicBezTo>
                <a:cubicBezTo>
                  <a:pt x="7578563" y="5482261"/>
                  <a:pt x="7572516" y="5518950"/>
                  <a:pt x="7566911" y="5555345"/>
                </a:cubicBezTo>
                <a:cubicBezTo>
                  <a:pt x="7537711" y="5810251"/>
                  <a:pt x="7536825" y="6062948"/>
                  <a:pt x="7564110" y="6305625"/>
                </a:cubicBezTo>
                <a:cubicBezTo>
                  <a:pt x="7582102" y="6419818"/>
                  <a:pt x="7605993" y="6531062"/>
                  <a:pt x="7635195" y="6635382"/>
                </a:cubicBezTo>
                <a:cubicBezTo>
                  <a:pt x="7651269" y="6692700"/>
                  <a:pt x="7669410" y="6749870"/>
                  <a:pt x="7688877" y="6805272"/>
                </a:cubicBezTo>
                <a:cubicBezTo>
                  <a:pt x="7699348" y="6835035"/>
                  <a:pt x="7710557" y="6865094"/>
                  <a:pt x="7722209" y="6894563"/>
                </a:cubicBezTo>
                <a:lnTo>
                  <a:pt x="7725895" y="6903846"/>
                </a:lnTo>
                <a:cubicBezTo>
                  <a:pt x="7761290" y="6978844"/>
                  <a:pt x="7805239" y="7068429"/>
                  <a:pt x="7858775" y="7156247"/>
                </a:cubicBezTo>
                <a:cubicBezTo>
                  <a:pt x="7885174" y="7199715"/>
                  <a:pt x="7913784" y="7243328"/>
                  <a:pt x="7943577" y="7285763"/>
                </a:cubicBezTo>
                <a:cubicBezTo>
                  <a:pt x="7952573" y="7298730"/>
                  <a:pt x="7962011" y="7311549"/>
                  <a:pt x="7971302" y="7324368"/>
                </a:cubicBezTo>
                <a:lnTo>
                  <a:pt x="7979413" y="7335418"/>
                </a:lnTo>
                <a:cubicBezTo>
                  <a:pt x="8038849" y="7408797"/>
                  <a:pt x="8104034" y="7480406"/>
                  <a:pt x="8172318" y="7547300"/>
                </a:cubicBezTo>
                <a:cubicBezTo>
                  <a:pt x="8209336" y="7583547"/>
                  <a:pt x="8247828" y="7618910"/>
                  <a:pt x="8286616" y="7652505"/>
                </a:cubicBezTo>
                <a:cubicBezTo>
                  <a:pt x="8302249" y="7666062"/>
                  <a:pt x="8318177" y="7679469"/>
                  <a:pt x="8334104" y="7692583"/>
                </a:cubicBezTo>
                <a:cubicBezTo>
                  <a:pt x="8336906" y="7694940"/>
                  <a:pt x="8342068" y="7698919"/>
                  <a:pt x="8347673" y="7703487"/>
                </a:cubicBezTo>
                <a:lnTo>
                  <a:pt x="8358144" y="7711295"/>
                </a:lnTo>
                <a:cubicBezTo>
                  <a:pt x="8369795" y="7719989"/>
                  <a:pt x="8382478" y="7729420"/>
                  <a:pt x="8388377" y="7733544"/>
                </a:cubicBezTo>
                <a:cubicBezTo>
                  <a:pt x="8408582" y="7747837"/>
                  <a:pt x="8428639" y="7761689"/>
                  <a:pt x="8447811" y="7774507"/>
                </a:cubicBezTo>
                <a:cubicBezTo>
                  <a:pt x="8484829" y="7799260"/>
                  <a:pt x="8523027" y="7823131"/>
                  <a:pt x="8561076" y="7845674"/>
                </a:cubicBezTo>
                <a:cubicBezTo>
                  <a:pt x="8605616" y="7872049"/>
                  <a:pt x="8651040" y="7896951"/>
                  <a:pt x="8695873" y="7919641"/>
                </a:cubicBezTo>
                <a:cubicBezTo>
                  <a:pt x="8710621" y="7927155"/>
                  <a:pt x="8726992" y="7933933"/>
                  <a:pt x="8744395" y="7941007"/>
                </a:cubicBezTo>
                <a:cubicBezTo>
                  <a:pt x="8769614" y="7951321"/>
                  <a:pt x="8795718" y="7961929"/>
                  <a:pt x="8818577" y="7975928"/>
                </a:cubicBezTo>
                <a:cubicBezTo>
                  <a:pt x="8837898" y="7983295"/>
                  <a:pt x="8857070" y="7990366"/>
                  <a:pt x="8876537" y="7997144"/>
                </a:cubicBezTo>
                <a:cubicBezTo>
                  <a:pt x="8920781" y="8012616"/>
                  <a:pt x="8966352" y="8026761"/>
                  <a:pt x="9011777" y="8039285"/>
                </a:cubicBezTo>
                <a:cubicBezTo>
                  <a:pt x="9080060" y="8058146"/>
                  <a:pt x="9152474" y="8073912"/>
                  <a:pt x="9226656" y="8086141"/>
                </a:cubicBezTo>
                <a:close/>
                <a:moveTo>
                  <a:pt x="9220904" y="8130050"/>
                </a:moveTo>
                <a:cubicBezTo>
                  <a:pt x="9143772" y="8117378"/>
                  <a:pt x="9070031" y="8101318"/>
                  <a:pt x="9000126" y="8082016"/>
                </a:cubicBezTo>
                <a:cubicBezTo>
                  <a:pt x="8953817" y="8069196"/>
                  <a:pt x="8907361" y="8054756"/>
                  <a:pt x="8862084" y="8038991"/>
                </a:cubicBezTo>
                <a:cubicBezTo>
                  <a:pt x="8841584" y="8031770"/>
                  <a:pt x="8821232" y="8024256"/>
                  <a:pt x="8801028" y="8016594"/>
                </a:cubicBezTo>
                <a:lnTo>
                  <a:pt x="8797192" y="8014680"/>
                </a:lnTo>
                <a:cubicBezTo>
                  <a:pt x="8776987" y="8002154"/>
                  <a:pt x="8752063" y="7991987"/>
                  <a:pt x="8727877" y="7982116"/>
                </a:cubicBezTo>
                <a:cubicBezTo>
                  <a:pt x="8710326" y="7974895"/>
                  <a:pt x="8692334" y="7967528"/>
                  <a:pt x="8675964" y="7959276"/>
                </a:cubicBezTo>
                <a:cubicBezTo>
                  <a:pt x="8630245" y="7936143"/>
                  <a:pt x="8584083" y="7910800"/>
                  <a:pt x="8538658" y="7883984"/>
                </a:cubicBezTo>
                <a:cubicBezTo>
                  <a:pt x="8499873" y="7860999"/>
                  <a:pt x="8461085" y="7836685"/>
                  <a:pt x="8423329" y="7811490"/>
                </a:cubicBezTo>
                <a:cubicBezTo>
                  <a:pt x="8403715" y="7798376"/>
                  <a:pt x="8383363" y="7784379"/>
                  <a:pt x="8362863" y="7769791"/>
                </a:cubicBezTo>
                <a:cubicBezTo>
                  <a:pt x="8356963" y="7765519"/>
                  <a:pt x="8343838" y="7755794"/>
                  <a:pt x="8331892" y="7746953"/>
                </a:cubicBezTo>
                <a:lnTo>
                  <a:pt x="8320831" y="7738701"/>
                </a:lnTo>
                <a:cubicBezTo>
                  <a:pt x="8314341" y="7733545"/>
                  <a:pt x="8309179" y="7729420"/>
                  <a:pt x="8306083" y="7726914"/>
                </a:cubicBezTo>
                <a:cubicBezTo>
                  <a:pt x="8289712" y="7713506"/>
                  <a:pt x="8273637" y="7699802"/>
                  <a:pt x="8257709" y="7686100"/>
                </a:cubicBezTo>
                <a:cubicBezTo>
                  <a:pt x="8218184" y="7652062"/>
                  <a:pt x="8179103" y="7615963"/>
                  <a:pt x="8141495" y="7579127"/>
                </a:cubicBezTo>
                <a:cubicBezTo>
                  <a:pt x="8072032" y="7511055"/>
                  <a:pt x="8005666" y="7438118"/>
                  <a:pt x="7944460" y="7362529"/>
                </a:cubicBezTo>
                <a:lnTo>
                  <a:pt x="7935760" y="7350595"/>
                </a:lnTo>
                <a:cubicBezTo>
                  <a:pt x="7926173" y="7337629"/>
                  <a:pt x="7916735" y="7324663"/>
                  <a:pt x="7907442" y="7311401"/>
                </a:cubicBezTo>
                <a:cubicBezTo>
                  <a:pt x="7877062" y="7268083"/>
                  <a:pt x="7848008" y="7223731"/>
                  <a:pt x="7821019" y="7179380"/>
                </a:cubicBezTo>
                <a:cubicBezTo>
                  <a:pt x="7766452" y="7089795"/>
                  <a:pt x="7721766" y="6998883"/>
                  <a:pt x="7685338" y="6921822"/>
                </a:cubicBezTo>
                <a:lnTo>
                  <a:pt x="7680914" y="6910918"/>
                </a:lnTo>
                <a:cubicBezTo>
                  <a:pt x="7669115" y="6880859"/>
                  <a:pt x="7657611" y="6850359"/>
                  <a:pt x="7646992" y="6820152"/>
                </a:cubicBezTo>
                <a:cubicBezTo>
                  <a:pt x="7627083" y="6763867"/>
                  <a:pt x="7608796" y="6705814"/>
                  <a:pt x="7592425" y="6647465"/>
                </a:cubicBezTo>
                <a:cubicBezTo>
                  <a:pt x="7562782" y="6541524"/>
                  <a:pt x="7538447" y="6428511"/>
                  <a:pt x="7520160" y="6311666"/>
                </a:cubicBezTo>
                <a:cubicBezTo>
                  <a:pt x="7492285" y="6064716"/>
                  <a:pt x="7493318" y="5808631"/>
                  <a:pt x="7522961" y="5549598"/>
                </a:cubicBezTo>
                <a:cubicBezTo>
                  <a:pt x="7529746" y="5505100"/>
                  <a:pt x="7537121" y="5461191"/>
                  <a:pt x="7545084" y="5418461"/>
                </a:cubicBezTo>
                <a:lnTo>
                  <a:pt x="7548771" y="5398717"/>
                </a:lnTo>
                <a:lnTo>
                  <a:pt x="7568829" y="5400633"/>
                </a:lnTo>
                <a:cubicBezTo>
                  <a:pt x="7584756" y="5402105"/>
                  <a:pt x="7600536" y="5403579"/>
                  <a:pt x="7616464" y="5405347"/>
                </a:cubicBezTo>
                <a:cubicBezTo>
                  <a:pt x="7739905" y="5424945"/>
                  <a:pt x="7858184" y="5452056"/>
                  <a:pt x="7968943" y="5485946"/>
                </a:cubicBezTo>
                <a:cubicBezTo>
                  <a:pt x="8028525" y="5504215"/>
                  <a:pt x="8088844" y="5524991"/>
                  <a:pt x="8148132" y="5547976"/>
                </a:cubicBezTo>
                <a:lnTo>
                  <a:pt x="8151081" y="5549155"/>
                </a:lnTo>
                <a:lnTo>
                  <a:pt x="8153589" y="5551072"/>
                </a:lnTo>
                <a:cubicBezTo>
                  <a:pt x="8166419" y="5560650"/>
                  <a:pt x="8186771" y="5568164"/>
                  <a:pt x="8206533" y="5575531"/>
                </a:cubicBezTo>
                <a:cubicBezTo>
                  <a:pt x="8219070" y="5580099"/>
                  <a:pt x="8230721" y="5584519"/>
                  <a:pt x="8241192" y="5589528"/>
                </a:cubicBezTo>
                <a:cubicBezTo>
                  <a:pt x="8352834" y="5643162"/>
                  <a:pt x="8463739" y="5705783"/>
                  <a:pt x="8570663" y="5775772"/>
                </a:cubicBezTo>
                <a:cubicBezTo>
                  <a:pt x="8610631" y="5801853"/>
                  <a:pt x="8651777" y="5830290"/>
                  <a:pt x="8693072" y="5860349"/>
                </a:cubicBezTo>
                <a:cubicBezTo>
                  <a:pt x="8700298" y="5863590"/>
                  <a:pt x="8709441" y="5871104"/>
                  <a:pt x="8725222" y="5883777"/>
                </a:cubicBezTo>
                <a:cubicBezTo>
                  <a:pt x="8732006" y="5888934"/>
                  <a:pt x="8737611" y="5893206"/>
                  <a:pt x="8743215" y="5897480"/>
                </a:cubicBezTo>
                <a:cubicBezTo>
                  <a:pt x="8748082" y="5901163"/>
                  <a:pt x="8752949" y="5904846"/>
                  <a:pt x="8757815" y="5908530"/>
                </a:cubicBezTo>
                <a:lnTo>
                  <a:pt x="8759733" y="5910004"/>
                </a:lnTo>
                <a:lnTo>
                  <a:pt x="8759143" y="5911625"/>
                </a:lnTo>
                <a:cubicBezTo>
                  <a:pt x="8775366" y="5924886"/>
                  <a:pt x="8791440" y="5937998"/>
                  <a:pt x="8807220" y="5951555"/>
                </a:cubicBezTo>
                <a:cubicBezTo>
                  <a:pt x="8902789" y="6032889"/>
                  <a:pt x="8996439" y="6122033"/>
                  <a:pt x="9085516" y="6216481"/>
                </a:cubicBezTo>
                <a:cubicBezTo>
                  <a:pt x="9129171" y="6262600"/>
                  <a:pt x="9172531" y="6311077"/>
                  <a:pt x="9214709" y="6360438"/>
                </a:cubicBezTo>
                <a:cubicBezTo>
                  <a:pt x="9233293" y="6382244"/>
                  <a:pt x="9251727" y="6404345"/>
                  <a:pt x="9269867" y="6426595"/>
                </a:cubicBezTo>
                <a:cubicBezTo>
                  <a:pt x="9272817" y="6430278"/>
                  <a:pt x="9275914" y="6433963"/>
                  <a:pt x="9278862" y="6437646"/>
                </a:cubicBezTo>
                <a:cubicBezTo>
                  <a:pt x="9289630" y="6444276"/>
                  <a:pt x="9310276" y="6470356"/>
                  <a:pt x="9394045" y="6594421"/>
                </a:cubicBezTo>
                <a:cubicBezTo>
                  <a:pt x="9445811" y="6671188"/>
                  <a:pt x="9497282" y="6749722"/>
                  <a:pt x="9506132" y="6763720"/>
                </a:cubicBezTo>
                <a:cubicBezTo>
                  <a:pt x="9574857" y="6873344"/>
                  <a:pt x="9639452" y="6987390"/>
                  <a:pt x="9698445" y="7102909"/>
                </a:cubicBezTo>
                <a:cubicBezTo>
                  <a:pt x="9731187" y="7166856"/>
                  <a:pt x="9762600" y="7232424"/>
                  <a:pt x="9792096" y="7297404"/>
                </a:cubicBezTo>
                <a:cubicBezTo>
                  <a:pt x="9799470" y="7313759"/>
                  <a:pt x="9806696" y="7330115"/>
                  <a:pt x="9813923" y="7346617"/>
                </a:cubicBezTo>
                <a:cubicBezTo>
                  <a:pt x="9817757" y="7355457"/>
                  <a:pt x="9820411" y="7361351"/>
                  <a:pt x="9822181" y="7365329"/>
                </a:cubicBezTo>
                <a:cubicBezTo>
                  <a:pt x="9826016" y="7375202"/>
                  <a:pt x="9829555" y="7384190"/>
                  <a:pt x="9832948" y="7393031"/>
                </a:cubicBezTo>
                <a:lnTo>
                  <a:pt x="9841354" y="7414837"/>
                </a:lnTo>
                <a:cubicBezTo>
                  <a:pt x="9893562" y="7548185"/>
                  <a:pt x="9929252" y="7669597"/>
                  <a:pt x="9950489" y="7785851"/>
                </a:cubicBezTo>
                <a:lnTo>
                  <a:pt x="9950784" y="7787914"/>
                </a:lnTo>
                <a:cubicBezTo>
                  <a:pt x="9954914" y="7837128"/>
                  <a:pt x="9955946" y="7883247"/>
                  <a:pt x="9953881" y="7928483"/>
                </a:cubicBezTo>
                <a:lnTo>
                  <a:pt x="9972759" y="7904465"/>
                </a:lnTo>
                <a:lnTo>
                  <a:pt x="9923795" y="8049453"/>
                </a:lnTo>
                <a:lnTo>
                  <a:pt x="9920994" y="8047979"/>
                </a:lnTo>
                <a:cubicBezTo>
                  <a:pt x="9918634" y="8050926"/>
                  <a:pt x="9915979" y="8053284"/>
                  <a:pt x="9912586" y="8054903"/>
                </a:cubicBezTo>
                <a:lnTo>
                  <a:pt x="9898429" y="8061977"/>
                </a:lnTo>
                <a:lnTo>
                  <a:pt x="9890318" y="8054020"/>
                </a:lnTo>
                <a:cubicBezTo>
                  <a:pt x="9881322" y="8059324"/>
                  <a:pt x="9872324" y="8064776"/>
                  <a:pt x="9863181" y="8069638"/>
                </a:cubicBezTo>
                <a:lnTo>
                  <a:pt x="9860526" y="8070817"/>
                </a:lnTo>
                <a:lnTo>
                  <a:pt x="9852415" y="8073912"/>
                </a:lnTo>
                <a:cubicBezTo>
                  <a:pt x="9843271" y="8077448"/>
                  <a:pt x="9834423" y="8080689"/>
                  <a:pt x="9830882" y="8081869"/>
                </a:cubicBezTo>
                <a:cubicBezTo>
                  <a:pt x="9814071" y="8087320"/>
                  <a:pt x="9795930" y="8092476"/>
                  <a:pt x="9773955" y="8098371"/>
                </a:cubicBezTo>
                <a:cubicBezTo>
                  <a:pt x="9726762" y="8110895"/>
                  <a:pt x="9676765" y="8121504"/>
                  <a:pt x="9620870" y="8130787"/>
                </a:cubicBezTo>
                <a:cubicBezTo>
                  <a:pt x="9555685" y="8137270"/>
                  <a:pt x="9490351" y="8140511"/>
                  <a:pt x="9424721" y="8140511"/>
                </a:cubicBezTo>
                <a:cubicBezTo>
                  <a:pt x="9356734" y="8140511"/>
                  <a:pt x="9288745" y="8136975"/>
                  <a:pt x="9220904" y="8130050"/>
                </a:cubicBezTo>
                <a:close/>
                <a:moveTo>
                  <a:pt x="905077" y="10698861"/>
                </a:moveTo>
                <a:cubicBezTo>
                  <a:pt x="889886" y="10618705"/>
                  <a:pt x="875875" y="10537813"/>
                  <a:pt x="863782" y="10456921"/>
                </a:cubicBezTo>
                <a:cubicBezTo>
                  <a:pt x="837383" y="10230747"/>
                  <a:pt x="833989" y="10028736"/>
                  <a:pt x="853606" y="9838808"/>
                </a:cubicBezTo>
                <a:cubicBezTo>
                  <a:pt x="874842" y="9713713"/>
                  <a:pt x="906255" y="9591564"/>
                  <a:pt x="947550" y="9474131"/>
                </a:cubicBezTo>
                <a:cubicBezTo>
                  <a:pt x="954925" y="9453060"/>
                  <a:pt x="962740" y="9432431"/>
                  <a:pt x="970263" y="9412834"/>
                </a:cubicBezTo>
                <a:lnTo>
                  <a:pt x="969082" y="9412098"/>
                </a:lnTo>
                <a:lnTo>
                  <a:pt x="969524" y="9411361"/>
                </a:lnTo>
                <a:cubicBezTo>
                  <a:pt x="972326" y="9406204"/>
                  <a:pt x="974981" y="9400163"/>
                  <a:pt x="977195" y="9394858"/>
                </a:cubicBezTo>
                <a:lnTo>
                  <a:pt x="982061" y="9382335"/>
                </a:lnTo>
                <a:cubicBezTo>
                  <a:pt x="983388" y="9378651"/>
                  <a:pt x="985453" y="9374673"/>
                  <a:pt x="987371" y="9370694"/>
                </a:cubicBezTo>
                <a:cubicBezTo>
                  <a:pt x="987518" y="9370252"/>
                  <a:pt x="987811" y="9369809"/>
                  <a:pt x="987958" y="9369368"/>
                </a:cubicBezTo>
                <a:lnTo>
                  <a:pt x="989287" y="9366568"/>
                </a:lnTo>
                <a:cubicBezTo>
                  <a:pt x="989287" y="9366421"/>
                  <a:pt x="989287" y="9366421"/>
                  <a:pt x="989287" y="9366421"/>
                </a:cubicBezTo>
                <a:cubicBezTo>
                  <a:pt x="1016276" y="9306893"/>
                  <a:pt x="1047395" y="9244420"/>
                  <a:pt x="1081462" y="9181798"/>
                </a:cubicBezTo>
                <a:cubicBezTo>
                  <a:pt x="1143551" y="9067606"/>
                  <a:pt x="1214046" y="8953854"/>
                  <a:pt x="1297078" y="8834211"/>
                </a:cubicBezTo>
                <a:cubicBezTo>
                  <a:pt x="1333801" y="8781314"/>
                  <a:pt x="1373030" y="8727091"/>
                  <a:pt x="1413736" y="8673163"/>
                </a:cubicBezTo>
                <a:lnTo>
                  <a:pt x="1417128" y="8668890"/>
                </a:lnTo>
                <a:cubicBezTo>
                  <a:pt x="1418898" y="8666385"/>
                  <a:pt x="1421404" y="8662997"/>
                  <a:pt x="1423765" y="8659901"/>
                </a:cubicBezTo>
                <a:lnTo>
                  <a:pt x="1436447" y="8643990"/>
                </a:lnTo>
                <a:cubicBezTo>
                  <a:pt x="1438366" y="8641483"/>
                  <a:pt x="1440724" y="8638243"/>
                  <a:pt x="1442789" y="8635000"/>
                </a:cubicBezTo>
                <a:lnTo>
                  <a:pt x="1443380" y="8635295"/>
                </a:lnTo>
                <a:cubicBezTo>
                  <a:pt x="1462551" y="8611279"/>
                  <a:pt x="1481724" y="8587260"/>
                  <a:pt x="1501045" y="8563391"/>
                </a:cubicBezTo>
                <a:cubicBezTo>
                  <a:pt x="1824322" y="8166739"/>
                  <a:pt x="2188451" y="7791157"/>
                  <a:pt x="2583108" y="7447253"/>
                </a:cubicBezTo>
                <a:cubicBezTo>
                  <a:pt x="2679854" y="7362971"/>
                  <a:pt x="2779404" y="7279869"/>
                  <a:pt x="2878952" y="7200007"/>
                </a:cubicBezTo>
                <a:cubicBezTo>
                  <a:pt x="2900928" y="7182474"/>
                  <a:pt x="2923050" y="7164941"/>
                  <a:pt x="2945171" y="7147553"/>
                </a:cubicBezTo>
                <a:cubicBezTo>
                  <a:pt x="2949449" y="7144017"/>
                  <a:pt x="2954759" y="7139597"/>
                  <a:pt x="2959478" y="7136060"/>
                </a:cubicBezTo>
                <a:lnTo>
                  <a:pt x="2975258" y="7124125"/>
                </a:lnTo>
                <a:cubicBezTo>
                  <a:pt x="2979977" y="7120442"/>
                  <a:pt x="2983959" y="7117348"/>
                  <a:pt x="2987646" y="7114254"/>
                </a:cubicBezTo>
                <a:lnTo>
                  <a:pt x="2988089" y="7113811"/>
                </a:lnTo>
                <a:cubicBezTo>
                  <a:pt x="2988236" y="7113811"/>
                  <a:pt x="2988236" y="7113664"/>
                  <a:pt x="2988383" y="7113663"/>
                </a:cubicBezTo>
                <a:lnTo>
                  <a:pt x="2988679" y="7113959"/>
                </a:lnTo>
                <a:cubicBezTo>
                  <a:pt x="3041772" y="7073585"/>
                  <a:pt x="3086163" y="7040581"/>
                  <a:pt x="3127900" y="7010081"/>
                </a:cubicBezTo>
                <a:cubicBezTo>
                  <a:pt x="3334520" y="6859053"/>
                  <a:pt x="3549989" y="6714654"/>
                  <a:pt x="3768554" y="6580865"/>
                </a:cubicBezTo>
                <a:cubicBezTo>
                  <a:pt x="3990660" y="6445013"/>
                  <a:pt x="4220729" y="6316822"/>
                  <a:pt x="4452421" y="6200126"/>
                </a:cubicBezTo>
                <a:cubicBezTo>
                  <a:pt x="4567456" y="6142218"/>
                  <a:pt x="4684408" y="6086228"/>
                  <a:pt x="4800327" y="6033772"/>
                </a:cubicBezTo>
                <a:cubicBezTo>
                  <a:pt x="4850619" y="6011082"/>
                  <a:pt x="4903268" y="5987801"/>
                  <a:pt x="4956657" y="5964816"/>
                </a:cubicBezTo>
                <a:cubicBezTo>
                  <a:pt x="4962999" y="5962017"/>
                  <a:pt x="4971700" y="5958185"/>
                  <a:pt x="4978632" y="5955385"/>
                </a:cubicBezTo>
                <a:lnTo>
                  <a:pt x="4987775" y="5951554"/>
                </a:lnTo>
                <a:cubicBezTo>
                  <a:pt x="4996033" y="5948019"/>
                  <a:pt x="5004146" y="5944631"/>
                  <a:pt x="5012256" y="5941093"/>
                </a:cubicBezTo>
                <a:lnTo>
                  <a:pt x="5014174" y="5940210"/>
                </a:lnTo>
                <a:lnTo>
                  <a:pt x="5014469" y="5940798"/>
                </a:lnTo>
                <a:cubicBezTo>
                  <a:pt x="5038656" y="5930927"/>
                  <a:pt x="5062842" y="5921055"/>
                  <a:pt x="5087030" y="5911330"/>
                </a:cubicBezTo>
                <a:cubicBezTo>
                  <a:pt x="5671642" y="5677493"/>
                  <a:pt x="6201687" y="5521897"/>
                  <a:pt x="6707101" y="5435701"/>
                </a:cubicBezTo>
                <a:lnTo>
                  <a:pt x="6736745" y="5430692"/>
                </a:lnTo>
                <a:lnTo>
                  <a:pt x="6732762" y="5460453"/>
                </a:lnTo>
                <a:cubicBezTo>
                  <a:pt x="6660939" y="6003715"/>
                  <a:pt x="6705775" y="6520159"/>
                  <a:pt x="6866233" y="6995051"/>
                </a:cubicBezTo>
                <a:cubicBezTo>
                  <a:pt x="7049404" y="7537427"/>
                  <a:pt x="7370910" y="7999649"/>
                  <a:pt x="7795948" y="8331765"/>
                </a:cubicBezTo>
                <a:cubicBezTo>
                  <a:pt x="8274964" y="8706020"/>
                  <a:pt x="8793210" y="8908915"/>
                  <a:pt x="9336085" y="8934700"/>
                </a:cubicBezTo>
                <a:cubicBezTo>
                  <a:pt x="9655530" y="8949730"/>
                  <a:pt x="9962877" y="8894769"/>
                  <a:pt x="10224951" y="8775569"/>
                </a:cubicBezTo>
                <a:cubicBezTo>
                  <a:pt x="10530087" y="8636769"/>
                  <a:pt x="10726236" y="8323367"/>
                  <a:pt x="10749835" y="7937176"/>
                </a:cubicBezTo>
                <a:cubicBezTo>
                  <a:pt x="10763696" y="7709822"/>
                  <a:pt x="10710308" y="7451820"/>
                  <a:pt x="10586573" y="7148437"/>
                </a:cubicBezTo>
                <a:cubicBezTo>
                  <a:pt x="10465787" y="6852422"/>
                  <a:pt x="10348096" y="6614460"/>
                  <a:pt x="10216396" y="6399630"/>
                </a:cubicBezTo>
                <a:cubicBezTo>
                  <a:pt x="9919076" y="5914719"/>
                  <a:pt x="9545803" y="5505247"/>
                  <a:pt x="9107049" y="5182563"/>
                </a:cubicBezTo>
                <a:cubicBezTo>
                  <a:pt x="8726551" y="4902753"/>
                  <a:pt x="8289566" y="4719161"/>
                  <a:pt x="7808632" y="4636796"/>
                </a:cubicBezTo>
                <a:lnTo>
                  <a:pt x="7780315" y="4631934"/>
                </a:lnTo>
                <a:lnTo>
                  <a:pt x="7792262" y="4605854"/>
                </a:lnTo>
                <a:cubicBezTo>
                  <a:pt x="7817038" y="4551483"/>
                  <a:pt x="7836653" y="4510079"/>
                  <a:pt x="7855973" y="4471475"/>
                </a:cubicBezTo>
                <a:cubicBezTo>
                  <a:pt x="7914965" y="4353305"/>
                  <a:pt x="7982806" y="4232334"/>
                  <a:pt x="8057725" y="4111954"/>
                </a:cubicBezTo>
                <a:cubicBezTo>
                  <a:pt x="8128516" y="3998203"/>
                  <a:pt x="8206240" y="3884011"/>
                  <a:pt x="8288681" y="3772765"/>
                </a:cubicBezTo>
                <a:cubicBezTo>
                  <a:pt x="8291336" y="3769229"/>
                  <a:pt x="8299890" y="3757884"/>
                  <a:pt x="8309180" y="3745653"/>
                </a:cubicBezTo>
                <a:lnTo>
                  <a:pt x="8333072" y="3714564"/>
                </a:lnTo>
                <a:cubicBezTo>
                  <a:pt x="8343101" y="3701745"/>
                  <a:pt x="8352834" y="3689516"/>
                  <a:pt x="8355785" y="3685831"/>
                </a:cubicBezTo>
                <a:cubicBezTo>
                  <a:pt x="8400323" y="3630430"/>
                  <a:pt x="8447222" y="3574292"/>
                  <a:pt x="8495154" y="3519038"/>
                </a:cubicBezTo>
                <a:cubicBezTo>
                  <a:pt x="8665935" y="3322185"/>
                  <a:pt x="8860166" y="3124595"/>
                  <a:pt x="9072539" y="2931720"/>
                </a:cubicBezTo>
                <a:cubicBezTo>
                  <a:pt x="9174300" y="2839335"/>
                  <a:pt x="9282551" y="2745771"/>
                  <a:pt x="9394635" y="2653533"/>
                </a:cubicBezTo>
                <a:cubicBezTo>
                  <a:pt x="9443305" y="2613455"/>
                  <a:pt x="9494333" y="2572347"/>
                  <a:pt x="9546098" y="2531384"/>
                </a:cubicBezTo>
                <a:cubicBezTo>
                  <a:pt x="9553474" y="2525491"/>
                  <a:pt x="9560847" y="2519596"/>
                  <a:pt x="9568221" y="2513702"/>
                </a:cubicBezTo>
                <a:lnTo>
                  <a:pt x="9607155" y="2483496"/>
                </a:lnTo>
                <a:cubicBezTo>
                  <a:pt x="9622493" y="2471856"/>
                  <a:pt x="9637831" y="2460070"/>
                  <a:pt x="9653316" y="2448429"/>
                </a:cubicBezTo>
                <a:cubicBezTo>
                  <a:pt x="9873505" y="2281929"/>
                  <a:pt x="10107702" y="2116607"/>
                  <a:pt x="10349423" y="1957033"/>
                </a:cubicBezTo>
                <a:cubicBezTo>
                  <a:pt x="10848055" y="1627717"/>
                  <a:pt x="11357304" y="1340101"/>
                  <a:pt x="11862867" y="1102138"/>
                </a:cubicBezTo>
                <a:cubicBezTo>
                  <a:pt x="11936312" y="1067660"/>
                  <a:pt x="12010642" y="1033622"/>
                  <a:pt x="12083646" y="1001206"/>
                </a:cubicBezTo>
                <a:cubicBezTo>
                  <a:pt x="12122580" y="983967"/>
                  <a:pt x="12161663" y="966876"/>
                  <a:pt x="12200745" y="950079"/>
                </a:cubicBezTo>
                <a:lnTo>
                  <a:pt x="12229062" y="937700"/>
                </a:lnTo>
                <a:cubicBezTo>
                  <a:pt x="12261360" y="924293"/>
                  <a:pt x="12293952" y="911180"/>
                  <a:pt x="12326397" y="898065"/>
                </a:cubicBezTo>
                <a:lnTo>
                  <a:pt x="12326397" y="945805"/>
                </a:lnTo>
                <a:cubicBezTo>
                  <a:pt x="12299557" y="956562"/>
                  <a:pt x="12272715" y="967464"/>
                  <a:pt x="12245873" y="978517"/>
                </a:cubicBezTo>
                <a:lnTo>
                  <a:pt x="12217410" y="990450"/>
                </a:lnTo>
                <a:cubicBezTo>
                  <a:pt x="12178476" y="1007102"/>
                  <a:pt x="12139688" y="1024045"/>
                  <a:pt x="12100901" y="1041285"/>
                </a:cubicBezTo>
                <a:cubicBezTo>
                  <a:pt x="12028046" y="1073553"/>
                  <a:pt x="11954157" y="1107442"/>
                  <a:pt x="11881008" y="1141773"/>
                </a:cubicBezTo>
                <a:cubicBezTo>
                  <a:pt x="11377361" y="1379000"/>
                  <a:pt x="10870029" y="1665438"/>
                  <a:pt x="10373168" y="1993575"/>
                </a:cubicBezTo>
                <a:cubicBezTo>
                  <a:pt x="10132334" y="2152708"/>
                  <a:pt x="9898871" y="2317440"/>
                  <a:pt x="9679420" y="2483349"/>
                </a:cubicBezTo>
                <a:cubicBezTo>
                  <a:pt x="9664083" y="2494991"/>
                  <a:pt x="9648745" y="2506777"/>
                  <a:pt x="9633407" y="2518417"/>
                </a:cubicBezTo>
                <a:lnTo>
                  <a:pt x="9595356" y="2547887"/>
                </a:lnTo>
                <a:cubicBezTo>
                  <a:pt x="9587835" y="2553928"/>
                  <a:pt x="9580461" y="2559969"/>
                  <a:pt x="9572939" y="2565864"/>
                </a:cubicBezTo>
                <a:cubicBezTo>
                  <a:pt x="9521468" y="2606677"/>
                  <a:pt x="9470735" y="2647639"/>
                  <a:pt x="9422216" y="2687569"/>
                </a:cubicBezTo>
                <a:cubicBezTo>
                  <a:pt x="9310720" y="2779217"/>
                  <a:pt x="9202912" y="2872340"/>
                  <a:pt x="9101741" y="2964284"/>
                </a:cubicBezTo>
                <a:cubicBezTo>
                  <a:pt x="8890549" y="3155980"/>
                  <a:pt x="8697644" y="3352243"/>
                  <a:pt x="8528042" y="3547769"/>
                </a:cubicBezTo>
                <a:cubicBezTo>
                  <a:pt x="8480405" y="3602582"/>
                  <a:pt x="8433949" y="3658278"/>
                  <a:pt x="8389705" y="3713237"/>
                </a:cubicBezTo>
                <a:cubicBezTo>
                  <a:pt x="8386755" y="3716921"/>
                  <a:pt x="8377170" y="3729003"/>
                  <a:pt x="8367287" y="3741675"/>
                </a:cubicBezTo>
                <a:lnTo>
                  <a:pt x="8343986" y="3772029"/>
                </a:lnTo>
                <a:cubicBezTo>
                  <a:pt x="8334843" y="3783963"/>
                  <a:pt x="8326435" y="3795162"/>
                  <a:pt x="8323781" y="3798698"/>
                </a:cubicBezTo>
                <a:cubicBezTo>
                  <a:pt x="8242076" y="3909059"/>
                  <a:pt x="8165093" y="4022220"/>
                  <a:pt x="8094891" y="4134940"/>
                </a:cubicBezTo>
                <a:cubicBezTo>
                  <a:pt x="8020708" y="4254141"/>
                  <a:pt x="7953458" y="4373933"/>
                  <a:pt x="7895055" y="4490777"/>
                </a:cubicBezTo>
                <a:cubicBezTo>
                  <a:pt x="7879275" y="4522457"/>
                  <a:pt x="7863051" y="4556199"/>
                  <a:pt x="7844027" y="4597749"/>
                </a:cubicBezTo>
                <a:cubicBezTo>
                  <a:pt x="8320831" y="4683504"/>
                  <a:pt x="8754276" y="4868127"/>
                  <a:pt x="9133005" y="5146610"/>
                </a:cubicBezTo>
                <a:cubicBezTo>
                  <a:pt x="9576479" y="5472684"/>
                  <a:pt x="9953585" y="5886429"/>
                  <a:pt x="10253856" y="6376202"/>
                </a:cubicBezTo>
                <a:cubicBezTo>
                  <a:pt x="10386883" y="6593094"/>
                  <a:pt x="10505605" y="6833120"/>
                  <a:pt x="10627278" y="7131346"/>
                </a:cubicBezTo>
                <a:cubicBezTo>
                  <a:pt x="10753666" y="7440917"/>
                  <a:pt x="10808087" y="7705253"/>
                  <a:pt x="10793782" y="7939533"/>
                </a:cubicBezTo>
                <a:cubicBezTo>
                  <a:pt x="10769153" y="8342374"/>
                  <a:pt x="10563270" y="8669775"/>
                  <a:pt x="10243091" y="8815497"/>
                </a:cubicBezTo>
                <a:cubicBezTo>
                  <a:pt x="9974529" y="8937647"/>
                  <a:pt x="9660102" y="8993934"/>
                  <a:pt x="9333727" y="8978461"/>
                </a:cubicBezTo>
                <a:cubicBezTo>
                  <a:pt x="8781561" y="8952235"/>
                  <a:pt x="8254907" y="8746247"/>
                  <a:pt x="7768518" y="8366242"/>
                </a:cubicBezTo>
                <a:cubicBezTo>
                  <a:pt x="7336548" y="8028824"/>
                  <a:pt x="7010025" y="7559382"/>
                  <a:pt x="6824052" y="7008755"/>
                </a:cubicBezTo>
                <a:cubicBezTo>
                  <a:pt x="6664480" y="6536072"/>
                  <a:pt x="6617581" y="6023165"/>
                  <a:pt x="6684832" y="5484029"/>
                </a:cubicBezTo>
                <a:cubicBezTo>
                  <a:pt x="6191215" y="5570668"/>
                  <a:pt x="5673560" y="5723907"/>
                  <a:pt x="5103251" y="5951997"/>
                </a:cubicBezTo>
                <a:cubicBezTo>
                  <a:pt x="5074198" y="5963490"/>
                  <a:pt x="5045440" y="5975425"/>
                  <a:pt x="5016533" y="5987211"/>
                </a:cubicBezTo>
                <a:lnTo>
                  <a:pt x="5011224" y="5989423"/>
                </a:lnTo>
                <a:cubicBezTo>
                  <a:pt x="4993674" y="5997232"/>
                  <a:pt x="4981876" y="6002390"/>
                  <a:pt x="4974501" y="6005483"/>
                </a:cubicBezTo>
                <a:cubicBezTo>
                  <a:pt x="4971552" y="6006809"/>
                  <a:pt x="4968013" y="6008282"/>
                  <a:pt x="4964179" y="6009461"/>
                </a:cubicBezTo>
                <a:cubicBezTo>
                  <a:pt x="4914330" y="6031122"/>
                  <a:pt x="4865367" y="6052782"/>
                  <a:pt x="4818468" y="6073998"/>
                </a:cubicBezTo>
                <a:cubicBezTo>
                  <a:pt x="4703137" y="6126307"/>
                  <a:pt x="4586628" y="6182003"/>
                  <a:pt x="4472183" y="6239614"/>
                </a:cubicBezTo>
                <a:cubicBezTo>
                  <a:pt x="4241524" y="6355722"/>
                  <a:pt x="4012488" y="6483176"/>
                  <a:pt x="3791414" y="6618585"/>
                </a:cubicBezTo>
                <a:cubicBezTo>
                  <a:pt x="3573880" y="6751786"/>
                  <a:pt x="3359444" y="6895446"/>
                  <a:pt x="3153857" y="7045738"/>
                </a:cubicBezTo>
                <a:cubicBezTo>
                  <a:pt x="3110791" y="7077271"/>
                  <a:pt x="3064778" y="7111602"/>
                  <a:pt x="3009179" y="7153742"/>
                </a:cubicBezTo>
                <a:cubicBezTo>
                  <a:pt x="2991039" y="7168624"/>
                  <a:pt x="2978945" y="7178495"/>
                  <a:pt x="2971423" y="7184536"/>
                </a:cubicBezTo>
                <a:cubicBezTo>
                  <a:pt x="2967293" y="7187778"/>
                  <a:pt x="2962279" y="7191610"/>
                  <a:pt x="2956969" y="7194262"/>
                </a:cubicBezTo>
                <a:cubicBezTo>
                  <a:pt x="2939863" y="7207817"/>
                  <a:pt x="2923050" y="7221078"/>
                  <a:pt x="2906385" y="7234487"/>
                </a:cubicBezTo>
                <a:cubicBezTo>
                  <a:pt x="2807277" y="7313906"/>
                  <a:pt x="2708171" y="7396713"/>
                  <a:pt x="2612013" y="7480552"/>
                </a:cubicBezTo>
                <a:cubicBezTo>
                  <a:pt x="2219274" y="7822835"/>
                  <a:pt x="1856914" y="8196502"/>
                  <a:pt x="1535259" y="8591239"/>
                </a:cubicBezTo>
                <a:cubicBezTo>
                  <a:pt x="1515202" y="8616140"/>
                  <a:pt x="1495293" y="8641042"/>
                  <a:pt x="1475383" y="8666092"/>
                </a:cubicBezTo>
                <a:lnTo>
                  <a:pt x="1474350" y="8667416"/>
                </a:lnTo>
                <a:cubicBezTo>
                  <a:pt x="1449131" y="8705136"/>
                  <a:pt x="1440429" y="8718103"/>
                  <a:pt x="1432466" y="8722082"/>
                </a:cubicBezTo>
                <a:cubicBezTo>
                  <a:pt x="1397956" y="8768200"/>
                  <a:pt x="1364771" y="8814320"/>
                  <a:pt x="1333359" y="8859555"/>
                </a:cubicBezTo>
                <a:cubicBezTo>
                  <a:pt x="1251212" y="8977873"/>
                  <a:pt x="1181454" y="9090297"/>
                  <a:pt x="1120250" y="9203016"/>
                </a:cubicBezTo>
                <a:cubicBezTo>
                  <a:pt x="1091490" y="9256061"/>
                  <a:pt x="1064796" y="9309103"/>
                  <a:pt x="1040609" y="9360821"/>
                </a:cubicBezTo>
                <a:cubicBezTo>
                  <a:pt x="1041643" y="9369957"/>
                  <a:pt x="1035300" y="9383661"/>
                  <a:pt x="1013915" y="9422265"/>
                </a:cubicBezTo>
                <a:cubicBezTo>
                  <a:pt x="1005658" y="9443482"/>
                  <a:pt x="997104" y="9466026"/>
                  <a:pt x="989139" y="9488717"/>
                </a:cubicBezTo>
                <a:cubicBezTo>
                  <a:pt x="948730" y="9603793"/>
                  <a:pt x="917906" y="9723584"/>
                  <a:pt x="897407" y="9844703"/>
                </a:cubicBezTo>
                <a:cubicBezTo>
                  <a:pt x="878234" y="10030062"/>
                  <a:pt x="881626" y="10228832"/>
                  <a:pt x="907582" y="10451174"/>
                </a:cubicBezTo>
                <a:cubicBezTo>
                  <a:pt x="919972" y="10533982"/>
                  <a:pt x="934277" y="10616643"/>
                  <a:pt x="950058" y="10698861"/>
                </a:cubicBezTo>
                <a:close/>
                <a:moveTo>
                  <a:pt x="55146" y="10699011"/>
                </a:moveTo>
                <a:cubicBezTo>
                  <a:pt x="12967" y="10442925"/>
                  <a:pt x="-14907" y="10163706"/>
                  <a:pt x="8542" y="9887434"/>
                </a:cubicBezTo>
                <a:cubicBezTo>
                  <a:pt x="37744" y="9543826"/>
                  <a:pt x="131246" y="9213921"/>
                  <a:pt x="294212" y="8878858"/>
                </a:cubicBezTo>
                <a:cubicBezTo>
                  <a:pt x="438594" y="8582106"/>
                  <a:pt x="629730" y="8322336"/>
                  <a:pt x="814817" y="8085847"/>
                </a:cubicBezTo>
                <a:cubicBezTo>
                  <a:pt x="975867" y="7880007"/>
                  <a:pt x="1155497" y="7672104"/>
                  <a:pt x="1348843" y="7468031"/>
                </a:cubicBezTo>
                <a:cubicBezTo>
                  <a:pt x="2110727" y="6663674"/>
                  <a:pt x="3037495" y="5974542"/>
                  <a:pt x="4028858" y="5475191"/>
                </a:cubicBezTo>
                <a:cubicBezTo>
                  <a:pt x="4546219" y="5214536"/>
                  <a:pt x="5079508" y="5000297"/>
                  <a:pt x="5613681" y="4838514"/>
                </a:cubicBezTo>
                <a:cubicBezTo>
                  <a:pt x="6121456" y="4684538"/>
                  <a:pt x="6533517" y="4596720"/>
                  <a:pt x="6909002" y="4562389"/>
                </a:cubicBezTo>
                <a:cubicBezTo>
                  <a:pt x="7039375" y="4201098"/>
                  <a:pt x="7214877" y="3855870"/>
                  <a:pt x="7430641" y="3535984"/>
                </a:cubicBezTo>
                <a:cubicBezTo>
                  <a:pt x="8003748" y="2686540"/>
                  <a:pt x="8844091" y="1923293"/>
                  <a:pt x="10075406" y="1134114"/>
                </a:cubicBezTo>
                <a:cubicBezTo>
                  <a:pt x="10815167" y="659810"/>
                  <a:pt x="11568939" y="280545"/>
                  <a:pt x="12327135" y="0"/>
                </a:cubicBezTo>
                <a:lnTo>
                  <a:pt x="12327135" y="47150"/>
                </a:lnTo>
                <a:cubicBezTo>
                  <a:pt x="11577199" y="326076"/>
                  <a:pt x="10831390" y="701950"/>
                  <a:pt x="10099150" y="1171540"/>
                </a:cubicBezTo>
                <a:cubicBezTo>
                  <a:pt x="8873145" y="1957330"/>
                  <a:pt x="8036785" y="2716599"/>
                  <a:pt x="7467216" y="3560885"/>
                </a:cubicBezTo>
                <a:cubicBezTo>
                  <a:pt x="7250862" y="3881656"/>
                  <a:pt x="7075359" y="4228210"/>
                  <a:pt x="6945724" y="4590825"/>
                </a:cubicBezTo>
                <a:lnTo>
                  <a:pt x="6941006" y="4604234"/>
                </a:lnTo>
                <a:lnTo>
                  <a:pt x="6926848" y="4605413"/>
                </a:lnTo>
                <a:cubicBezTo>
                  <a:pt x="6550773" y="4638565"/>
                  <a:pt x="6137532" y="4726089"/>
                  <a:pt x="5626365" y="4880948"/>
                </a:cubicBezTo>
                <a:cubicBezTo>
                  <a:pt x="5094698" y="5041996"/>
                  <a:pt x="4563915" y="5255352"/>
                  <a:pt x="4048620" y="5514826"/>
                </a:cubicBezTo>
                <a:cubicBezTo>
                  <a:pt x="3061682" y="6011821"/>
                  <a:pt x="2139192" y="6697711"/>
                  <a:pt x="1380848" y="7498530"/>
                </a:cubicBezTo>
                <a:cubicBezTo>
                  <a:pt x="1188532" y="7701573"/>
                  <a:pt x="1009639" y="7908444"/>
                  <a:pt x="849477" y="8113106"/>
                </a:cubicBezTo>
                <a:cubicBezTo>
                  <a:pt x="665862" y="8347679"/>
                  <a:pt x="476350" y="8605091"/>
                  <a:pt x="333884" y="8898162"/>
                </a:cubicBezTo>
                <a:cubicBezTo>
                  <a:pt x="173425" y="9228214"/>
                  <a:pt x="81398" y="9553109"/>
                  <a:pt x="52640" y="9891117"/>
                </a:cubicBezTo>
                <a:cubicBezTo>
                  <a:pt x="29338" y="10165622"/>
                  <a:pt x="57654" y="10443808"/>
                  <a:pt x="99980" y="10699011"/>
                </a:cubicBezTo>
                <a:close/>
              </a:path>
            </a:pathLst>
          </a:custGeom>
          <a:solidFill>
            <a:schemeClr val="accent6"/>
          </a:solidFill>
          <a:ln w="9297"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4021F232-CDB8-7AD3-39F4-C6E28498E41B}"/>
              </a:ext>
            </a:extLst>
          </p:cNvPr>
          <p:cNvSpPr>
            <a:spLocks noChangeArrowheads="1"/>
          </p:cNvSpPr>
          <p:nvPr/>
        </p:nvSpPr>
        <p:spPr bwMode="auto">
          <a:xfrm>
            <a:off x="14346961" y="2495141"/>
            <a:ext cx="1186352" cy="1186352"/>
          </a:xfrm>
          <a:custGeom>
            <a:avLst/>
            <a:gdLst>
              <a:gd name="connsiteX0" fmla="*/ 341475 w 499414"/>
              <a:gd name="connsiteY0" fmla="*/ 387935 h 499414"/>
              <a:gd name="connsiteX1" fmla="*/ 289085 w 499414"/>
              <a:gd name="connsiteY1" fmla="*/ 482629 h 499414"/>
              <a:gd name="connsiteX2" fmla="*/ 411754 w 499414"/>
              <a:gd name="connsiteY2" fmla="*/ 421057 h 499414"/>
              <a:gd name="connsiteX3" fmla="*/ 341475 w 499414"/>
              <a:gd name="connsiteY3" fmla="*/ 387935 h 499414"/>
              <a:gd name="connsiteX4" fmla="*/ 156011 w 499414"/>
              <a:gd name="connsiteY4" fmla="*/ 387935 h 499414"/>
              <a:gd name="connsiteX5" fmla="*/ 85792 w 499414"/>
              <a:gd name="connsiteY5" fmla="*/ 421057 h 499414"/>
              <a:gd name="connsiteX6" fmla="*/ 208464 w 499414"/>
              <a:gd name="connsiteY6" fmla="*/ 482629 h 499414"/>
              <a:gd name="connsiteX7" fmla="*/ 156011 w 499414"/>
              <a:gd name="connsiteY7" fmla="*/ 387935 h 499414"/>
              <a:gd name="connsiteX8" fmla="*/ 249920 w 499414"/>
              <a:gd name="connsiteY8" fmla="*/ 374879 h 499414"/>
              <a:gd name="connsiteX9" fmla="*/ 169721 w 499414"/>
              <a:gd name="connsiteY9" fmla="*/ 384976 h 499414"/>
              <a:gd name="connsiteX10" fmla="*/ 249920 w 499414"/>
              <a:gd name="connsiteY10" fmla="*/ 486362 h 499414"/>
              <a:gd name="connsiteX11" fmla="*/ 329694 w 499414"/>
              <a:gd name="connsiteY11" fmla="*/ 384976 h 499414"/>
              <a:gd name="connsiteX12" fmla="*/ 249920 w 499414"/>
              <a:gd name="connsiteY12" fmla="*/ 374879 h 499414"/>
              <a:gd name="connsiteX13" fmla="*/ 359933 w 499414"/>
              <a:gd name="connsiteY13" fmla="*/ 249920 h 499414"/>
              <a:gd name="connsiteX14" fmla="*/ 345035 w 499414"/>
              <a:gd name="connsiteY14" fmla="*/ 376628 h 499414"/>
              <a:gd name="connsiteX15" fmla="*/ 421654 w 499414"/>
              <a:gd name="connsiteY15" fmla="*/ 413620 h 499414"/>
              <a:gd name="connsiteX16" fmla="*/ 486353 w 499414"/>
              <a:gd name="connsiteY16" fmla="*/ 263951 h 499414"/>
              <a:gd name="connsiteX17" fmla="*/ 359933 w 499414"/>
              <a:gd name="connsiteY17" fmla="*/ 249920 h 499414"/>
              <a:gd name="connsiteX18" fmla="*/ 139476 w 499414"/>
              <a:gd name="connsiteY18" fmla="*/ 249920 h 499414"/>
              <a:gd name="connsiteX19" fmla="*/ 13056 w 499414"/>
              <a:gd name="connsiteY19" fmla="*/ 263951 h 499414"/>
              <a:gd name="connsiteX20" fmla="*/ 77756 w 499414"/>
              <a:gd name="connsiteY20" fmla="*/ 413620 h 499414"/>
              <a:gd name="connsiteX21" fmla="*/ 154374 w 499414"/>
              <a:gd name="connsiteY21" fmla="*/ 376628 h 499414"/>
              <a:gd name="connsiteX22" fmla="*/ 139476 w 499414"/>
              <a:gd name="connsiteY22" fmla="*/ 249920 h 499414"/>
              <a:gd name="connsiteX23" fmla="*/ 248987 w 499414"/>
              <a:gd name="connsiteY23" fmla="*/ 248055 h 499414"/>
              <a:gd name="connsiteX24" fmla="*/ 151072 w 499414"/>
              <a:gd name="connsiteY24" fmla="*/ 249326 h 499414"/>
              <a:gd name="connsiteX25" fmla="*/ 151072 w 499414"/>
              <a:gd name="connsiteY25" fmla="*/ 249749 h 499414"/>
              <a:gd name="connsiteX26" fmla="*/ 165844 w 499414"/>
              <a:gd name="connsiteY26" fmla="*/ 372591 h 499414"/>
              <a:gd name="connsiteX27" fmla="*/ 248987 w 499414"/>
              <a:gd name="connsiteY27" fmla="*/ 362002 h 499414"/>
              <a:gd name="connsiteX28" fmla="*/ 332130 w 499414"/>
              <a:gd name="connsiteY28" fmla="*/ 372591 h 499414"/>
              <a:gd name="connsiteX29" fmla="*/ 346480 w 499414"/>
              <a:gd name="connsiteY29" fmla="*/ 249749 h 499414"/>
              <a:gd name="connsiteX30" fmla="*/ 346480 w 499414"/>
              <a:gd name="connsiteY30" fmla="*/ 249326 h 499414"/>
              <a:gd name="connsiteX31" fmla="*/ 248987 w 499414"/>
              <a:gd name="connsiteY31" fmla="*/ 248055 h 499414"/>
              <a:gd name="connsiteX32" fmla="*/ 165453 w 499414"/>
              <a:gd name="connsiteY32" fmla="*/ 126827 h 499414"/>
              <a:gd name="connsiteX33" fmla="*/ 151072 w 499414"/>
              <a:gd name="connsiteY33" fmla="*/ 236440 h 499414"/>
              <a:gd name="connsiteX34" fmla="*/ 248776 w 499414"/>
              <a:gd name="connsiteY34" fmla="*/ 235160 h 499414"/>
              <a:gd name="connsiteX35" fmla="*/ 346479 w 499414"/>
              <a:gd name="connsiteY35" fmla="*/ 236440 h 499414"/>
              <a:gd name="connsiteX36" fmla="*/ 332099 w 499414"/>
              <a:gd name="connsiteY36" fmla="*/ 126827 h 499414"/>
              <a:gd name="connsiteX37" fmla="*/ 248776 w 499414"/>
              <a:gd name="connsiteY37" fmla="*/ 137490 h 499414"/>
              <a:gd name="connsiteX38" fmla="*/ 165453 w 499414"/>
              <a:gd name="connsiteY38" fmla="*/ 126827 h 499414"/>
              <a:gd name="connsiteX39" fmla="*/ 359889 w 499414"/>
              <a:gd name="connsiteY39" fmla="*/ 117500 h 499414"/>
              <a:gd name="connsiteX40" fmla="*/ 345035 w 499414"/>
              <a:gd name="connsiteY40" fmla="*/ 122577 h 499414"/>
              <a:gd name="connsiteX41" fmla="*/ 359464 w 499414"/>
              <a:gd name="connsiteY41" fmla="*/ 235959 h 499414"/>
              <a:gd name="connsiteX42" fmla="*/ 416756 w 499414"/>
              <a:gd name="connsiteY42" fmla="*/ 239343 h 499414"/>
              <a:gd name="connsiteX43" fmla="*/ 486355 w 499414"/>
              <a:gd name="connsiteY43" fmla="*/ 249497 h 499414"/>
              <a:gd name="connsiteX44" fmla="*/ 486355 w 499414"/>
              <a:gd name="connsiteY44" fmla="*/ 249074 h 499414"/>
              <a:gd name="connsiteX45" fmla="*/ 467682 w 499414"/>
              <a:gd name="connsiteY45" fmla="*/ 156845 h 499414"/>
              <a:gd name="connsiteX46" fmla="*/ 433731 w 499414"/>
              <a:gd name="connsiteY46" fmla="*/ 216075 h 499414"/>
              <a:gd name="connsiteX47" fmla="*/ 423122 w 499414"/>
              <a:gd name="connsiteY47" fmla="*/ 221575 h 499414"/>
              <a:gd name="connsiteX48" fmla="*/ 417605 w 499414"/>
              <a:gd name="connsiteY48" fmla="*/ 220305 h 499414"/>
              <a:gd name="connsiteX49" fmla="*/ 416756 w 499414"/>
              <a:gd name="connsiteY49" fmla="*/ 220305 h 499414"/>
              <a:gd name="connsiteX50" fmla="*/ 415907 w 499414"/>
              <a:gd name="connsiteY50" fmla="*/ 219459 h 499414"/>
              <a:gd name="connsiteX51" fmla="*/ 414634 w 499414"/>
              <a:gd name="connsiteY51" fmla="*/ 218190 h 499414"/>
              <a:gd name="connsiteX52" fmla="*/ 412512 w 499414"/>
              <a:gd name="connsiteY52" fmla="*/ 216075 h 499414"/>
              <a:gd name="connsiteX53" fmla="*/ 362859 w 499414"/>
              <a:gd name="connsiteY53" fmla="*/ 124269 h 499414"/>
              <a:gd name="connsiteX54" fmla="*/ 360737 w 499414"/>
              <a:gd name="connsiteY54" fmla="*/ 118769 h 499414"/>
              <a:gd name="connsiteX55" fmla="*/ 359889 w 499414"/>
              <a:gd name="connsiteY55" fmla="*/ 117500 h 499414"/>
              <a:gd name="connsiteX56" fmla="*/ 77987 w 499414"/>
              <a:gd name="connsiteY56" fmla="*/ 87659 h 499414"/>
              <a:gd name="connsiteX57" fmla="*/ 13056 w 499414"/>
              <a:gd name="connsiteY57" fmla="*/ 250934 h 499414"/>
              <a:gd name="connsiteX58" fmla="*/ 13056 w 499414"/>
              <a:gd name="connsiteY58" fmla="*/ 251359 h 499414"/>
              <a:gd name="connsiteX59" fmla="*/ 82231 w 499414"/>
              <a:gd name="connsiteY59" fmla="*/ 241154 h 499414"/>
              <a:gd name="connsiteX60" fmla="*/ 139522 w 499414"/>
              <a:gd name="connsiteY60" fmla="*/ 237753 h 499414"/>
              <a:gd name="connsiteX61" fmla="*/ 154376 w 499414"/>
              <a:gd name="connsiteY61" fmla="*/ 123801 h 499414"/>
              <a:gd name="connsiteX62" fmla="*/ 77987 w 499414"/>
              <a:gd name="connsiteY62" fmla="*/ 87659 h 499414"/>
              <a:gd name="connsiteX63" fmla="*/ 422224 w 499414"/>
              <a:gd name="connsiteY63" fmla="*/ 53734 h 499414"/>
              <a:gd name="connsiteX64" fmla="*/ 400634 w 499414"/>
              <a:gd name="connsiteY64" fmla="*/ 75324 h 499414"/>
              <a:gd name="connsiteX65" fmla="*/ 422224 w 499414"/>
              <a:gd name="connsiteY65" fmla="*/ 96492 h 499414"/>
              <a:gd name="connsiteX66" fmla="*/ 443392 w 499414"/>
              <a:gd name="connsiteY66" fmla="*/ 75324 h 499414"/>
              <a:gd name="connsiteX67" fmla="*/ 422224 w 499414"/>
              <a:gd name="connsiteY67" fmla="*/ 53734 h 499414"/>
              <a:gd name="connsiteX68" fmla="*/ 422224 w 499414"/>
              <a:gd name="connsiteY68" fmla="*/ 41033 h 499414"/>
              <a:gd name="connsiteX69" fmla="*/ 456516 w 499414"/>
              <a:gd name="connsiteY69" fmla="*/ 75324 h 499414"/>
              <a:gd name="connsiteX70" fmla="*/ 422224 w 499414"/>
              <a:gd name="connsiteY70" fmla="*/ 109616 h 499414"/>
              <a:gd name="connsiteX71" fmla="*/ 387933 w 499414"/>
              <a:gd name="connsiteY71" fmla="*/ 75324 h 499414"/>
              <a:gd name="connsiteX72" fmla="*/ 422224 w 499414"/>
              <a:gd name="connsiteY72" fmla="*/ 41033 h 499414"/>
              <a:gd name="connsiteX73" fmla="*/ 289085 w 499414"/>
              <a:gd name="connsiteY73" fmla="*/ 16788 h 499414"/>
              <a:gd name="connsiteX74" fmla="*/ 341804 w 499414"/>
              <a:gd name="connsiteY74" fmla="*/ 111484 h 499414"/>
              <a:gd name="connsiteX75" fmla="*/ 355519 w 499414"/>
              <a:gd name="connsiteY75" fmla="*/ 106411 h 499414"/>
              <a:gd name="connsiteX76" fmla="*/ 355091 w 499414"/>
              <a:gd name="connsiteY76" fmla="*/ 104720 h 499414"/>
              <a:gd name="connsiteX77" fmla="*/ 352091 w 499414"/>
              <a:gd name="connsiteY77" fmla="*/ 95420 h 499414"/>
              <a:gd name="connsiteX78" fmla="*/ 348233 w 499414"/>
              <a:gd name="connsiteY78" fmla="*/ 75973 h 499414"/>
              <a:gd name="connsiteX79" fmla="*/ 349090 w 499414"/>
              <a:gd name="connsiteY79" fmla="*/ 68786 h 499414"/>
              <a:gd name="connsiteX80" fmla="*/ 349090 w 499414"/>
              <a:gd name="connsiteY80" fmla="*/ 67518 h 499414"/>
              <a:gd name="connsiteX81" fmla="*/ 349948 w 499414"/>
              <a:gd name="connsiteY81" fmla="*/ 61177 h 499414"/>
              <a:gd name="connsiteX82" fmla="*/ 349948 w 499414"/>
              <a:gd name="connsiteY82" fmla="*/ 60331 h 499414"/>
              <a:gd name="connsiteX83" fmla="*/ 351662 w 499414"/>
              <a:gd name="connsiteY83" fmla="*/ 54413 h 499414"/>
              <a:gd name="connsiteX84" fmla="*/ 352091 w 499414"/>
              <a:gd name="connsiteY84" fmla="*/ 53145 h 499414"/>
              <a:gd name="connsiteX85" fmla="*/ 354234 w 499414"/>
              <a:gd name="connsiteY85" fmla="*/ 47226 h 499414"/>
              <a:gd name="connsiteX86" fmla="*/ 354662 w 499414"/>
              <a:gd name="connsiteY86" fmla="*/ 45958 h 499414"/>
              <a:gd name="connsiteX87" fmla="*/ 357234 w 499414"/>
              <a:gd name="connsiteY87" fmla="*/ 40885 h 499414"/>
              <a:gd name="connsiteX88" fmla="*/ 357663 w 499414"/>
              <a:gd name="connsiteY88" fmla="*/ 40039 h 499414"/>
              <a:gd name="connsiteX89" fmla="*/ 357663 w 499414"/>
              <a:gd name="connsiteY89" fmla="*/ 39617 h 499414"/>
              <a:gd name="connsiteX90" fmla="*/ 289085 w 499414"/>
              <a:gd name="connsiteY90" fmla="*/ 16788 h 499414"/>
              <a:gd name="connsiteX91" fmla="*/ 208464 w 499414"/>
              <a:gd name="connsiteY91" fmla="*/ 16788 h 499414"/>
              <a:gd name="connsiteX92" fmla="*/ 85792 w 499414"/>
              <a:gd name="connsiteY92" fmla="*/ 78510 h 499414"/>
              <a:gd name="connsiteX93" fmla="*/ 156011 w 499414"/>
              <a:gd name="connsiteY93" fmla="*/ 111484 h 499414"/>
              <a:gd name="connsiteX94" fmla="*/ 208464 w 499414"/>
              <a:gd name="connsiteY94" fmla="*/ 16788 h 499414"/>
              <a:gd name="connsiteX95" fmla="*/ 423368 w 499414"/>
              <a:gd name="connsiteY95" fmla="*/ 13059 h 499414"/>
              <a:gd name="connsiteX96" fmla="*/ 372359 w 499414"/>
              <a:gd name="connsiteY96" fmla="*/ 40551 h 499414"/>
              <a:gd name="connsiteX97" fmla="*/ 371938 w 499414"/>
              <a:gd name="connsiteY97" fmla="*/ 41397 h 499414"/>
              <a:gd name="connsiteX98" fmla="*/ 369830 w 499414"/>
              <a:gd name="connsiteY98" fmla="*/ 45204 h 499414"/>
              <a:gd name="connsiteX99" fmla="*/ 368987 w 499414"/>
              <a:gd name="connsiteY99" fmla="*/ 46473 h 499414"/>
              <a:gd name="connsiteX100" fmla="*/ 367300 w 499414"/>
              <a:gd name="connsiteY100" fmla="*/ 49856 h 499414"/>
              <a:gd name="connsiteX101" fmla="*/ 366457 w 499414"/>
              <a:gd name="connsiteY101" fmla="*/ 51548 h 499414"/>
              <a:gd name="connsiteX102" fmla="*/ 363506 w 499414"/>
              <a:gd name="connsiteY102" fmla="*/ 62122 h 499414"/>
              <a:gd name="connsiteX103" fmla="*/ 363085 w 499414"/>
              <a:gd name="connsiteY103" fmla="*/ 63814 h 499414"/>
              <a:gd name="connsiteX104" fmla="*/ 362242 w 499414"/>
              <a:gd name="connsiteY104" fmla="*/ 67621 h 499414"/>
              <a:gd name="connsiteX105" fmla="*/ 362242 w 499414"/>
              <a:gd name="connsiteY105" fmla="*/ 69313 h 499414"/>
              <a:gd name="connsiteX106" fmla="*/ 361820 w 499414"/>
              <a:gd name="connsiteY106" fmla="*/ 75234 h 499414"/>
              <a:gd name="connsiteX107" fmla="*/ 423368 w 499414"/>
              <a:gd name="connsiteY107" fmla="*/ 208466 h 499414"/>
              <a:gd name="connsiteX108" fmla="*/ 460886 w 499414"/>
              <a:gd name="connsiteY108" fmla="*/ 141639 h 499414"/>
              <a:gd name="connsiteX109" fmla="*/ 484494 w 499414"/>
              <a:gd name="connsiteY109" fmla="*/ 75234 h 499414"/>
              <a:gd name="connsiteX110" fmla="*/ 423368 w 499414"/>
              <a:gd name="connsiteY110" fmla="*/ 13059 h 499414"/>
              <a:gd name="connsiteX111" fmla="*/ 249920 w 499414"/>
              <a:gd name="connsiteY111" fmla="*/ 13056 h 499414"/>
              <a:gd name="connsiteX112" fmla="*/ 169721 w 499414"/>
              <a:gd name="connsiteY112" fmla="*/ 114443 h 499414"/>
              <a:gd name="connsiteX113" fmla="*/ 249920 w 499414"/>
              <a:gd name="connsiteY113" fmla="*/ 124539 h 499414"/>
              <a:gd name="connsiteX114" fmla="*/ 329694 w 499414"/>
              <a:gd name="connsiteY114" fmla="*/ 114022 h 499414"/>
              <a:gd name="connsiteX115" fmla="*/ 249920 w 499414"/>
              <a:gd name="connsiteY115" fmla="*/ 13056 h 499414"/>
              <a:gd name="connsiteX116" fmla="*/ 249707 w 499414"/>
              <a:gd name="connsiteY116" fmla="*/ 0 h 499414"/>
              <a:gd name="connsiteX117" fmla="*/ 365476 w 499414"/>
              <a:gd name="connsiteY117" fmla="*/ 28731 h 499414"/>
              <a:gd name="connsiteX118" fmla="*/ 423361 w 499414"/>
              <a:gd name="connsiteY118" fmla="*/ 845 h 499414"/>
              <a:gd name="connsiteX119" fmla="*/ 497724 w 499414"/>
              <a:gd name="connsiteY119" fmla="*/ 75630 h 499414"/>
              <a:gd name="connsiteX120" fmla="*/ 474908 w 499414"/>
              <a:gd name="connsiteY120" fmla="*/ 142388 h 499414"/>
              <a:gd name="connsiteX121" fmla="*/ 499414 w 499414"/>
              <a:gd name="connsiteY121" fmla="*/ 249707 h 499414"/>
              <a:gd name="connsiteX122" fmla="*/ 498991 w 499414"/>
              <a:gd name="connsiteY122" fmla="*/ 259847 h 499414"/>
              <a:gd name="connsiteX123" fmla="*/ 499414 w 499414"/>
              <a:gd name="connsiteY123" fmla="*/ 261960 h 499414"/>
              <a:gd name="connsiteX124" fmla="*/ 498991 w 499414"/>
              <a:gd name="connsiteY124" fmla="*/ 261960 h 499414"/>
              <a:gd name="connsiteX125" fmla="*/ 249707 w 499414"/>
              <a:gd name="connsiteY125" fmla="*/ 499414 h 499414"/>
              <a:gd name="connsiteX126" fmla="*/ 423 w 499414"/>
              <a:gd name="connsiteY126" fmla="*/ 261960 h 499414"/>
              <a:gd name="connsiteX127" fmla="*/ 0 w 499414"/>
              <a:gd name="connsiteY127" fmla="*/ 261960 h 499414"/>
              <a:gd name="connsiteX128" fmla="*/ 0 w 499414"/>
              <a:gd name="connsiteY128" fmla="*/ 259847 h 499414"/>
              <a:gd name="connsiteX129" fmla="*/ 0 w 499414"/>
              <a:gd name="connsiteY129" fmla="*/ 249707 h 499414"/>
              <a:gd name="connsiteX130" fmla="*/ 249707 w 499414"/>
              <a:gd name="connsiteY130" fmla="*/ 0 h 49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Lst>
            <a:rect l="l" t="t" r="r" b="b"/>
            <a:pathLst>
              <a:path w="499414" h="499414">
                <a:moveTo>
                  <a:pt x="341475" y="387935"/>
                </a:moveTo>
                <a:cubicBezTo>
                  <a:pt x="329123" y="430824"/>
                  <a:pt x="310808" y="463945"/>
                  <a:pt x="289085" y="482629"/>
                </a:cubicBezTo>
                <a:cubicBezTo>
                  <a:pt x="335938" y="474561"/>
                  <a:pt x="378531" y="452480"/>
                  <a:pt x="411754" y="421057"/>
                </a:cubicBezTo>
                <a:cubicBezTo>
                  <a:pt x="390032" y="406619"/>
                  <a:pt x="366605" y="395579"/>
                  <a:pt x="341475" y="387935"/>
                </a:cubicBezTo>
                <a:close/>
                <a:moveTo>
                  <a:pt x="156011" y="387935"/>
                </a:moveTo>
                <a:cubicBezTo>
                  <a:pt x="131054" y="395579"/>
                  <a:pt x="107365" y="406619"/>
                  <a:pt x="85792" y="421057"/>
                </a:cubicBezTo>
                <a:cubicBezTo>
                  <a:pt x="119210" y="452480"/>
                  <a:pt x="161087" y="474561"/>
                  <a:pt x="208464" y="482629"/>
                </a:cubicBezTo>
                <a:cubicBezTo>
                  <a:pt x="186468" y="463945"/>
                  <a:pt x="168701" y="430824"/>
                  <a:pt x="156011" y="387935"/>
                </a:cubicBezTo>
                <a:close/>
                <a:moveTo>
                  <a:pt x="249920" y="374879"/>
                </a:moveTo>
                <a:cubicBezTo>
                  <a:pt x="222338" y="374879"/>
                  <a:pt x="195605" y="378245"/>
                  <a:pt x="169721" y="384976"/>
                </a:cubicBezTo>
                <a:cubicBezTo>
                  <a:pt x="187967" y="445976"/>
                  <a:pt x="217246" y="486362"/>
                  <a:pt x="249920" y="486362"/>
                </a:cubicBezTo>
                <a:cubicBezTo>
                  <a:pt x="282593" y="486362"/>
                  <a:pt x="311872" y="445976"/>
                  <a:pt x="329694" y="384976"/>
                </a:cubicBezTo>
                <a:cubicBezTo>
                  <a:pt x="304234" y="378245"/>
                  <a:pt x="277501" y="374879"/>
                  <a:pt x="249920" y="374879"/>
                </a:cubicBezTo>
                <a:close/>
                <a:moveTo>
                  <a:pt x="359933" y="249920"/>
                </a:moveTo>
                <a:cubicBezTo>
                  <a:pt x="359933" y="296691"/>
                  <a:pt x="354400" y="340061"/>
                  <a:pt x="345035" y="376628"/>
                </a:cubicBezTo>
                <a:cubicBezTo>
                  <a:pt x="372277" y="385557"/>
                  <a:pt x="397817" y="397888"/>
                  <a:pt x="421654" y="413620"/>
                </a:cubicBezTo>
                <a:cubicBezTo>
                  <a:pt x="459111" y="373652"/>
                  <a:pt x="482948" y="321778"/>
                  <a:pt x="486353" y="263951"/>
                </a:cubicBezTo>
                <a:cubicBezTo>
                  <a:pt x="476563" y="258424"/>
                  <a:pt x="431018" y="252896"/>
                  <a:pt x="359933" y="249920"/>
                </a:cubicBezTo>
                <a:close/>
                <a:moveTo>
                  <a:pt x="139476" y="249920"/>
                </a:moveTo>
                <a:cubicBezTo>
                  <a:pt x="68392" y="252896"/>
                  <a:pt x="22421" y="258424"/>
                  <a:pt x="13056" y="263951"/>
                </a:cubicBezTo>
                <a:cubicBezTo>
                  <a:pt x="16461" y="321778"/>
                  <a:pt x="40724" y="373652"/>
                  <a:pt x="77756" y="413620"/>
                </a:cubicBezTo>
                <a:cubicBezTo>
                  <a:pt x="101167" y="397888"/>
                  <a:pt x="127132" y="385557"/>
                  <a:pt x="154374" y="376628"/>
                </a:cubicBezTo>
                <a:cubicBezTo>
                  <a:pt x="144584" y="340061"/>
                  <a:pt x="139476" y="296691"/>
                  <a:pt x="139476" y="249920"/>
                </a:cubicBezTo>
                <a:close/>
                <a:moveTo>
                  <a:pt x="248987" y="248055"/>
                </a:moveTo>
                <a:cubicBezTo>
                  <a:pt x="213113" y="248055"/>
                  <a:pt x="180193" y="248055"/>
                  <a:pt x="151072" y="249326"/>
                </a:cubicBezTo>
                <a:lnTo>
                  <a:pt x="151072" y="249749"/>
                </a:lnTo>
                <a:cubicBezTo>
                  <a:pt x="151072" y="294227"/>
                  <a:pt x="156559" y="336162"/>
                  <a:pt x="165844" y="372591"/>
                </a:cubicBezTo>
                <a:cubicBezTo>
                  <a:pt x="192433" y="365390"/>
                  <a:pt x="220288" y="362002"/>
                  <a:pt x="248987" y="362002"/>
                </a:cubicBezTo>
                <a:cubicBezTo>
                  <a:pt x="277686" y="362002"/>
                  <a:pt x="305541" y="365390"/>
                  <a:pt x="332130" y="372591"/>
                </a:cubicBezTo>
                <a:cubicBezTo>
                  <a:pt x="340993" y="336162"/>
                  <a:pt x="346480" y="294227"/>
                  <a:pt x="346480" y="249749"/>
                </a:cubicBezTo>
                <a:lnTo>
                  <a:pt x="346480" y="249326"/>
                </a:lnTo>
                <a:cubicBezTo>
                  <a:pt x="317359" y="248055"/>
                  <a:pt x="284861" y="248055"/>
                  <a:pt x="248987" y="248055"/>
                </a:cubicBezTo>
                <a:close/>
                <a:moveTo>
                  <a:pt x="165453" y="126827"/>
                </a:moveTo>
                <a:cubicBezTo>
                  <a:pt x="156994" y="159242"/>
                  <a:pt x="151918" y="196774"/>
                  <a:pt x="151072" y="236440"/>
                </a:cubicBezTo>
                <a:cubicBezTo>
                  <a:pt x="181525" y="235587"/>
                  <a:pt x="214516" y="235160"/>
                  <a:pt x="248776" y="235160"/>
                </a:cubicBezTo>
                <a:cubicBezTo>
                  <a:pt x="283035" y="235160"/>
                  <a:pt x="316449" y="235587"/>
                  <a:pt x="346479" y="236440"/>
                </a:cubicBezTo>
                <a:cubicBezTo>
                  <a:pt x="345210" y="196774"/>
                  <a:pt x="340135" y="159242"/>
                  <a:pt x="332099" y="126827"/>
                </a:cubicBezTo>
                <a:cubicBezTo>
                  <a:pt x="305029" y="133651"/>
                  <a:pt x="277114" y="137490"/>
                  <a:pt x="248776" y="137490"/>
                </a:cubicBezTo>
                <a:cubicBezTo>
                  <a:pt x="220014" y="137490"/>
                  <a:pt x="192099" y="133651"/>
                  <a:pt x="165453" y="126827"/>
                </a:cubicBezTo>
                <a:close/>
                <a:moveTo>
                  <a:pt x="359889" y="117500"/>
                </a:moveTo>
                <a:cubicBezTo>
                  <a:pt x="355220" y="119192"/>
                  <a:pt x="350128" y="121308"/>
                  <a:pt x="345035" y="122577"/>
                </a:cubicBezTo>
                <a:cubicBezTo>
                  <a:pt x="353523" y="155999"/>
                  <a:pt x="358615" y="194498"/>
                  <a:pt x="359464" y="235959"/>
                </a:cubicBezTo>
                <a:cubicBezTo>
                  <a:pt x="380683" y="236805"/>
                  <a:pt x="400205" y="238074"/>
                  <a:pt x="416756" y="239343"/>
                </a:cubicBezTo>
                <a:cubicBezTo>
                  <a:pt x="454526" y="241882"/>
                  <a:pt x="474896" y="245266"/>
                  <a:pt x="486355" y="249497"/>
                </a:cubicBezTo>
                <a:lnTo>
                  <a:pt x="486355" y="249074"/>
                </a:lnTo>
                <a:cubicBezTo>
                  <a:pt x="486355" y="216921"/>
                  <a:pt x="479989" y="186037"/>
                  <a:pt x="467682" y="156845"/>
                </a:cubicBezTo>
                <a:cubicBezTo>
                  <a:pt x="453677" y="183499"/>
                  <a:pt x="439673" y="206344"/>
                  <a:pt x="433731" y="216075"/>
                </a:cubicBezTo>
                <a:cubicBezTo>
                  <a:pt x="431185" y="219459"/>
                  <a:pt x="427365" y="221575"/>
                  <a:pt x="423122" y="221575"/>
                </a:cubicBezTo>
                <a:cubicBezTo>
                  <a:pt x="421000" y="221575"/>
                  <a:pt x="419302" y="221152"/>
                  <a:pt x="417605" y="220305"/>
                </a:cubicBezTo>
                <a:cubicBezTo>
                  <a:pt x="417605" y="220305"/>
                  <a:pt x="417180" y="220305"/>
                  <a:pt x="416756" y="220305"/>
                </a:cubicBezTo>
                <a:cubicBezTo>
                  <a:pt x="416756" y="219882"/>
                  <a:pt x="416332" y="219459"/>
                  <a:pt x="415907" y="219459"/>
                </a:cubicBezTo>
                <a:cubicBezTo>
                  <a:pt x="415483" y="219036"/>
                  <a:pt x="415058" y="218613"/>
                  <a:pt x="414634" y="218190"/>
                </a:cubicBezTo>
                <a:cubicBezTo>
                  <a:pt x="413785" y="217344"/>
                  <a:pt x="412936" y="216921"/>
                  <a:pt x="412512" y="216075"/>
                </a:cubicBezTo>
                <a:cubicBezTo>
                  <a:pt x="404024" y="202960"/>
                  <a:pt x="378986" y="161076"/>
                  <a:pt x="362859" y="124269"/>
                </a:cubicBezTo>
                <a:cubicBezTo>
                  <a:pt x="362010" y="122577"/>
                  <a:pt x="361162" y="120462"/>
                  <a:pt x="360737" y="118769"/>
                </a:cubicBezTo>
                <a:cubicBezTo>
                  <a:pt x="360313" y="118346"/>
                  <a:pt x="360313" y="117923"/>
                  <a:pt x="359889" y="117500"/>
                </a:cubicBezTo>
                <a:close/>
                <a:moveTo>
                  <a:pt x="77987" y="87659"/>
                </a:moveTo>
                <a:cubicBezTo>
                  <a:pt x="37670" y="130178"/>
                  <a:pt x="13056" y="187580"/>
                  <a:pt x="13056" y="250934"/>
                </a:cubicBezTo>
                <a:lnTo>
                  <a:pt x="13056" y="251359"/>
                </a:lnTo>
                <a:cubicBezTo>
                  <a:pt x="24090" y="247107"/>
                  <a:pt x="44885" y="243705"/>
                  <a:pt x="82231" y="241154"/>
                </a:cubicBezTo>
                <a:cubicBezTo>
                  <a:pt x="99206" y="239879"/>
                  <a:pt x="118728" y="238603"/>
                  <a:pt x="139522" y="237753"/>
                </a:cubicBezTo>
                <a:cubicBezTo>
                  <a:pt x="140371" y="196084"/>
                  <a:pt x="145888" y="157391"/>
                  <a:pt x="154376" y="123801"/>
                </a:cubicBezTo>
                <a:cubicBezTo>
                  <a:pt x="127215" y="115722"/>
                  <a:pt x="101328" y="102966"/>
                  <a:pt x="77987" y="87659"/>
                </a:cubicBezTo>
                <a:close/>
                <a:moveTo>
                  <a:pt x="422224" y="53734"/>
                </a:moveTo>
                <a:cubicBezTo>
                  <a:pt x="410371" y="53734"/>
                  <a:pt x="400634" y="63471"/>
                  <a:pt x="400634" y="75324"/>
                </a:cubicBezTo>
                <a:cubicBezTo>
                  <a:pt x="400634" y="86755"/>
                  <a:pt x="410371" y="96492"/>
                  <a:pt x="422224" y="96492"/>
                </a:cubicBezTo>
                <a:cubicBezTo>
                  <a:pt x="434078" y="96492"/>
                  <a:pt x="443392" y="86755"/>
                  <a:pt x="443392" y="75324"/>
                </a:cubicBezTo>
                <a:cubicBezTo>
                  <a:pt x="443392" y="63471"/>
                  <a:pt x="434078" y="53734"/>
                  <a:pt x="422224" y="53734"/>
                </a:cubicBezTo>
                <a:close/>
                <a:moveTo>
                  <a:pt x="422224" y="41033"/>
                </a:moveTo>
                <a:cubicBezTo>
                  <a:pt x="441275" y="41033"/>
                  <a:pt x="456516" y="56274"/>
                  <a:pt x="456516" y="75324"/>
                </a:cubicBezTo>
                <a:cubicBezTo>
                  <a:pt x="456516" y="93952"/>
                  <a:pt x="441275" y="109616"/>
                  <a:pt x="422224" y="109616"/>
                </a:cubicBezTo>
                <a:cubicBezTo>
                  <a:pt x="403174" y="109616"/>
                  <a:pt x="387933" y="93952"/>
                  <a:pt x="387933" y="75324"/>
                </a:cubicBezTo>
                <a:cubicBezTo>
                  <a:pt x="387933" y="56274"/>
                  <a:pt x="403174" y="41033"/>
                  <a:pt x="422224" y="41033"/>
                </a:cubicBezTo>
                <a:close/>
                <a:moveTo>
                  <a:pt x="289085" y="16788"/>
                </a:moveTo>
                <a:cubicBezTo>
                  <a:pt x="310944" y="35389"/>
                  <a:pt x="329374" y="68786"/>
                  <a:pt x="341804" y="111484"/>
                </a:cubicBezTo>
                <a:cubicBezTo>
                  <a:pt x="346519" y="109793"/>
                  <a:pt x="351233" y="108525"/>
                  <a:pt x="355519" y="106411"/>
                </a:cubicBezTo>
                <a:cubicBezTo>
                  <a:pt x="355519" y="105989"/>
                  <a:pt x="355091" y="105143"/>
                  <a:pt x="355091" y="104720"/>
                </a:cubicBezTo>
                <a:cubicBezTo>
                  <a:pt x="353805" y="101338"/>
                  <a:pt x="352519" y="98379"/>
                  <a:pt x="352091" y="95420"/>
                </a:cubicBezTo>
                <a:cubicBezTo>
                  <a:pt x="349948" y="88233"/>
                  <a:pt x="348233" y="81469"/>
                  <a:pt x="348233" y="75973"/>
                </a:cubicBezTo>
                <a:cubicBezTo>
                  <a:pt x="348233" y="73437"/>
                  <a:pt x="348662" y="70900"/>
                  <a:pt x="349090" y="68786"/>
                </a:cubicBezTo>
                <a:cubicBezTo>
                  <a:pt x="349090" y="68364"/>
                  <a:pt x="349090" y="67941"/>
                  <a:pt x="349090" y="67518"/>
                </a:cubicBezTo>
                <a:cubicBezTo>
                  <a:pt x="349090" y="65404"/>
                  <a:pt x="349519" y="63291"/>
                  <a:pt x="349948" y="61177"/>
                </a:cubicBezTo>
                <a:cubicBezTo>
                  <a:pt x="349948" y="60754"/>
                  <a:pt x="349948" y="60331"/>
                  <a:pt x="349948" y="60331"/>
                </a:cubicBezTo>
                <a:cubicBezTo>
                  <a:pt x="350376" y="57795"/>
                  <a:pt x="351233" y="56104"/>
                  <a:pt x="351662" y="54413"/>
                </a:cubicBezTo>
                <a:cubicBezTo>
                  <a:pt x="351662" y="53990"/>
                  <a:pt x="351662" y="53567"/>
                  <a:pt x="352091" y="53145"/>
                </a:cubicBezTo>
                <a:cubicBezTo>
                  <a:pt x="352519" y="51454"/>
                  <a:pt x="353376" y="49340"/>
                  <a:pt x="354234" y="47226"/>
                </a:cubicBezTo>
                <a:cubicBezTo>
                  <a:pt x="354662" y="46803"/>
                  <a:pt x="354662" y="46381"/>
                  <a:pt x="354662" y="45958"/>
                </a:cubicBezTo>
                <a:cubicBezTo>
                  <a:pt x="355519" y="44267"/>
                  <a:pt x="356377" y="42576"/>
                  <a:pt x="357234" y="40885"/>
                </a:cubicBezTo>
                <a:cubicBezTo>
                  <a:pt x="357663" y="40885"/>
                  <a:pt x="357663" y="40462"/>
                  <a:pt x="357663" y="40039"/>
                </a:cubicBezTo>
                <a:cubicBezTo>
                  <a:pt x="357663" y="40039"/>
                  <a:pt x="357663" y="39617"/>
                  <a:pt x="357663" y="39617"/>
                </a:cubicBezTo>
                <a:cubicBezTo>
                  <a:pt x="336232" y="28625"/>
                  <a:pt x="313087" y="21016"/>
                  <a:pt x="289085" y="16788"/>
                </a:cubicBezTo>
                <a:close/>
                <a:moveTo>
                  <a:pt x="208464" y="16788"/>
                </a:moveTo>
                <a:cubicBezTo>
                  <a:pt x="161087" y="24820"/>
                  <a:pt x="119210" y="46803"/>
                  <a:pt x="85792" y="78510"/>
                </a:cubicBezTo>
                <a:cubicBezTo>
                  <a:pt x="107365" y="92461"/>
                  <a:pt x="131054" y="103452"/>
                  <a:pt x="156011" y="111484"/>
                </a:cubicBezTo>
                <a:cubicBezTo>
                  <a:pt x="168701" y="68786"/>
                  <a:pt x="186468" y="35389"/>
                  <a:pt x="208464" y="16788"/>
                </a:cubicBezTo>
                <a:close/>
                <a:moveTo>
                  <a:pt x="423368" y="13059"/>
                </a:moveTo>
                <a:cubicBezTo>
                  <a:pt x="402290" y="13059"/>
                  <a:pt x="383741" y="24056"/>
                  <a:pt x="372359" y="40551"/>
                </a:cubicBezTo>
                <a:cubicBezTo>
                  <a:pt x="372359" y="40974"/>
                  <a:pt x="371938" y="40974"/>
                  <a:pt x="371938" y="41397"/>
                </a:cubicBezTo>
                <a:cubicBezTo>
                  <a:pt x="371094" y="42666"/>
                  <a:pt x="370251" y="43935"/>
                  <a:pt x="369830" y="45204"/>
                </a:cubicBezTo>
                <a:cubicBezTo>
                  <a:pt x="369408" y="45627"/>
                  <a:pt x="368987" y="46050"/>
                  <a:pt x="368987" y="46473"/>
                </a:cubicBezTo>
                <a:cubicBezTo>
                  <a:pt x="368565" y="47742"/>
                  <a:pt x="367722" y="49011"/>
                  <a:pt x="367300" y="49856"/>
                </a:cubicBezTo>
                <a:cubicBezTo>
                  <a:pt x="366879" y="50702"/>
                  <a:pt x="366879" y="51125"/>
                  <a:pt x="366457" y="51548"/>
                </a:cubicBezTo>
                <a:cubicBezTo>
                  <a:pt x="365193" y="54932"/>
                  <a:pt x="363928" y="58316"/>
                  <a:pt x="363506" y="62122"/>
                </a:cubicBezTo>
                <a:cubicBezTo>
                  <a:pt x="363085" y="62545"/>
                  <a:pt x="363085" y="63391"/>
                  <a:pt x="363085" y="63814"/>
                </a:cubicBezTo>
                <a:cubicBezTo>
                  <a:pt x="362663" y="64660"/>
                  <a:pt x="362242" y="66352"/>
                  <a:pt x="362242" y="67621"/>
                </a:cubicBezTo>
                <a:cubicBezTo>
                  <a:pt x="362242" y="68467"/>
                  <a:pt x="362242" y="68890"/>
                  <a:pt x="362242" y="69313"/>
                </a:cubicBezTo>
                <a:cubicBezTo>
                  <a:pt x="362242" y="71004"/>
                  <a:pt x="361820" y="73119"/>
                  <a:pt x="361820" y="75234"/>
                </a:cubicBezTo>
                <a:cubicBezTo>
                  <a:pt x="361820" y="101457"/>
                  <a:pt x="402290" y="175475"/>
                  <a:pt x="423368" y="208466"/>
                </a:cubicBezTo>
                <a:cubicBezTo>
                  <a:pt x="431377" y="196200"/>
                  <a:pt x="447396" y="169131"/>
                  <a:pt x="460886" y="141639"/>
                </a:cubicBezTo>
                <a:cubicBezTo>
                  <a:pt x="473955" y="114992"/>
                  <a:pt x="484494" y="88769"/>
                  <a:pt x="484494" y="75234"/>
                </a:cubicBezTo>
                <a:cubicBezTo>
                  <a:pt x="484494" y="40974"/>
                  <a:pt x="457514" y="13059"/>
                  <a:pt x="423368" y="13059"/>
                </a:cubicBezTo>
                <a:close/>
                <a:moveTo>
                  <a:pt x="249920" y="13056"/>
                </a:moveTo>
                <a:cubicBezTo>
                  <a:pt x="217246" y="13056"/>
                  <a:pt x="187967" y="53442"/>
                  <a:pt x="169721" y="114443"/>
                </a:cubicBezTo>
                <a:cubicBezTo>
                  <a:pt x="195605" y="121174"/>
                  <a:pt x="222338" y="124539"/>
                  <a:pt x="249920" y="124539"/>
                </a:cubicBezTo>
                <a:cubicBezTo>
                  <a:pt x="277501" y="124539"/>
                  <a:pt x="304234" y="121174"/>
                  <a:pt x="329694" y="114022"/>
                </a:cubicBezTo>
                <a:cubicBezTo>
                  <a:pt x="311872" y="53442"/>
                  <a:pt x="282169" y="13056"/>
                  <a:pt x="249920" y="13056"/>
                </a:cubicBezTo>
                <a:close/>
                <a:moveTo>
                  <a:pt x="249707" y="0"/>
                </a:moveTo>
                <a:cubicBezTo>
                  <a:pt x="290268" y="0"/>
                  <a:pt x="329985" y="9718"/>
                  <a:pt x="365476" y="28731"/>
                </a:cubicBezTo>
                <a:cubicBezTo>
                  <a:pt x="379419" y="11408"/>
                  <a:pt x="399700" y="845"/>
                  <a:pt x="423361" y="845"/>
                </a:cubicBezTo>
                <a:cubicBezTo>
                  <a:pt x="464345" y="845"/>
                  <a:pt x="497724" y="34224"/>
                  <a:pt x="497724" y="75630"/>
                </a:cubicBezTo>
                <a:cubicBezTo>
                  <a:pt x="497724" y="90841"/>
                  <a:pt x="487583" y="117037"/>
                  <a:pt x="474908" y="142388"/>
                </a:cubicBezTo>
                <a:cubicBezTo>
                  <a:pt x="491386" y="176189"/>
                  <a:pt x="499414" y="212525"/>
                  <a:pt x="499414" y="249707"/>
                </a:cubicBezTo>
                <a:cubicBezTo>
                  <a:pt x="499414" y="253087"/>
                  <a:pt x="498991" y="256467"/>
                  <a:pt x="498991" y="259847"/>
                </a:cubicBezTo>
                <a:cubicBezTo>
                  <a:pt x="499414" y="260270"/>
                  <a:pt x="499414" y="261115"/>
                  <a:pt x="499414" y="261960"/>
                </a:cubicBezTo>
                <a:lnTo>
                  <a:pt x="498991" y="261960"/>
                </a:lnTo>
                <a:cubicBezTo>
                  <a:pt x="492653" y="394207"/>
                  <a:pt x="383222" y="499414"/>
                  <a:pt x="249707" y="499414"/>
                </a:cubicBezTo>
                <a:cubicBezTo>
                  <a:pt x="116192" y="499414"/>
                  <a:pt x="6760" y="394207"/>
                  <a:pt x="423" y="261960"/>
                </a:cubicBezTo>
                <a:lnTo>
                  <a:pt x="0" y="261960"/>
                </a:lnTo>
                <a:cubicBezTo>
                  <a:pt x="0" y="261115"/>
                  <a:pt x="0" y="260270"/>
                  <a:pt x="0" y="259847"/>
                </a:cubicBezTo>
                <a:cubicBezTo>
                  <a:pt x="0" y="256467"/>
                  <a:pt x="0" y="253087"/>
                  <a:pt x="0" y="249707"/>
                </a:cubicBezTo>
                <a:cubicBezTo>
                  <a:pt x="0" y="112389"/>
                  <a:pt x="111967" y="0"/>
                  <a:pt x="249707" y="0"/>
                </a:cubicBezTo>
                <a:close/>
              </a:path>
            </a:pathLst>
          </a:custGeom>
          <a:solidFill>
            <a:schemeClr val="bg1"/>
          </a:solidFill>
          <a:ln>
            <a:noFill/>
          </a:ln>
          <a:effectLst/>
        </p:spPr>
        <p:txBody>
          <a:bodyPr wrap="square" anchor="ctr">
            <a:noAutofit/>
          </a:bodyPr>
          <a:lstStyle/>
          <a:p>
            <a:endParaRPr lang="en-US" sz="725">
              <a:solidFill>
                <a:schemeClr val="bg1"/>
              </a:solidFill>
            </a:endParaRPr>
          </a:p>
        </p:txBody>
      </p:sp>
      <p:sp>
        <p:nvSpPr>
          <p:cNvPr id="8" name="Freeform 7">
            <a:extLst>
              <a:ext uri="{FF2B5EF4-FFF2-40B4-BE49-F238E27FC236}">
                <a16:creationId xmlns:a16="http://schemas.microsoft.com/office/drawing/2014/main" id="{0390A31B-DEC8-B8C4-F47C-420FF84FC1CD}"/>
              </a:ext>
            </a:extLst>
          </p:cNvPr>
          <p:cNvSpPr>
            <a:spLocks noChangeArrowheads="1"/>
          </p:cNvSpPr>
          <p:nvPr/>
        </p:nvSpPr>
        <p:spPr bwMode="auto">
          <a:xfrm>
            <a:off x="14351124" y="6178715"/>
            <a:ext cx="1286942" cy="1286982"/>
          </a:xfrm>
          <a:custGeom>
            <a:avLst/>
            <a:gdLst>
              <a:gd name="connsiteX0" fmla="*/ 394628 w 541759"/>
              <a:gd name="connsiteY0" fmla="*/ 338811 h 541776"/>
              <a:gd name="connsiteX1" fmla="*/ 338712 w 541759"/>
              <a:gd name="connsiteY1" fmla="*/ 394677 h 541776"/>
              <a:gd name="connsiteX2" fmla="*/ 459394 w 541759"/>
              <a:gd name="connsiteY2" fmla="*/ 515652 h 541776"/>
              <a:gd name="connsiteX3" fmla="*/ 515712 w 541759"/>
              <a:gd name="connsiteY3" fmla="*/ 515652 h 541776"/>
              <a:gd name="connsiteX4" fmla="*/ 515712 w 541759"/>
              <a:gd name="connsiteY4" fmla="*/ 459384 h 541776"/>
              <a:gd name="connsiteX5" fmla="*/ 355206 w 541759"/>
              <a:gd name="connsiteY5" fmla="*/ 299022 h 541776"/>
              <a:gd name="connsiteX6" fmla="*/ 298888 w 541759"/>
              <a:gd name="connsiteY6" fmla="*/ 354888 h 541776"/>
              <a:gd name="connsiteX7" fmla="*/ 328253 w 541759"/>
              <a:gd name="connsiteY7" fmla="*/ 384629 h 541776"/>
              <a:gd name="connsiteX8" fmla="*/ 384974 w 541759"/>
              <a:gd name="connsiteY8" fmla="*/ 328763 h 541776"/>
              <a:gd name="connsiteX9" fmla="*/ 325437 w 541759"/>
              <a:gd name="connsiteY9" fmla="*/ 269280 h 541776"/>
              <a:gd name="connsiteX10" fmla="*/ 300497 w 541759"/>
              <a:gd name="connsiteY10" fmla="*/ 300630 h 541776"/>
              <a:gd name="connsiteX11" fmla="*/ 269120 w 541759"/>
              <a:gd name="connsiteY11" fmla="*/ 325146 h 541776"/>
              <a:gd name="connsiteX12" fmla="*/ 288831 w 541759"/>
              <a:gd name="connsiteY12" fmla="*/ 345242 h 541776"/>
              <a:gd name="connsiteX13" fmla="*/ 345149 w 541759"/>
              <a:gd name="connsiteY13" fmla="*/ 288572 h 541776"/>
              <a:gd name="connsiteX14" fmla="*/ 111229 w 541759"/>
              <a:gd name="connsiteY14" fmla="*/ 210849 h 541776"/>
              <a:gd name="connsiteX15" fmla="*/ 118316 w 541759"/>
              <a:gd name="connsiteY15" fmla="*/ 218078 h 541776"/>
              <a:gd name="connsiteX16" fmla="*/ 118316 w 541759"/>
              <a:gd name="connsiteY16" fmla="*/ 233339 h 541776"/>
              <a:gd name="connsiteX17" fmla="*/ 111229 w 541759"/>
              <a:gd name="connsiteY17" fmla="*/ 240567 h 541776"/>
              <a:gd name="connsiteX18" fmla="*/ 104535 w 541759"/>
              <a:gd name="connsiteY18" fmla="*/ 233339 h 541776"/>
              <a:gd name="connsiteX19" fmla="*/ 104535 w 541759"/>
              <a:gd name="connsiteY19" fmla="*/ 218078 h 541776"/>
              <a:gd name="connsiteX20" fmla="*/ 111229 w 541759"/>
              <a:gd name="connsiteY20" fmla="*/ 210849 h 541776"/>
              <a:gd name="connsiteX21" fmla="*/ 141551 w 541759"/>
              <a:gd name="connsiteY21" fmla="*/ 180726 h 541776"/>
              <a:gd name="connsiteX22" fmla="*/ 148447 w 541759"/>
              <a:gd name="connsiteY22" fmla="*/ 187554 h 541776"/>
              <a:gd name="connsiteX23" fmla="*/ 148447 w 541759"/>
              <a:gd name="connsiteY23" fmla="*/ 233338 h 541776"/>
              <a:gd name="connsiteX24" fmla="*/ 141551 w 541759"/>
              <a:gd name="connsiteY24" fmla="*/ 240567 h 541776"/>
              <a:gd name="connsiteX25" fmla="*/ 134655 w 541759"/>
              <a:gd name="connsiteY25" fmla="*/ 233338 h 541776"/>
              <a:gd name="connsiteX26" fmla="*/ 134655 w 541759"/>
              <a:gd name="connsiteY26" fmla="*/ 187554 h 541776"/>
              <a:gd name="connsiteX27" fmla="*/ 141551 w 541759"/>
              <a:gd name="connsiteY27" fmla="*/ 180726 h 541776"/>
              <a:gd name="connsiteX28" fmla="*/ 171672 w 541759"/>
              <a:gd name="connsiteY28" fmla="*/ 134658 h 541776"/>
              <a:gd name="connsiteX29" fmla="*/ 178568 w 541759"/>
              <a:gd name="connsiteY29" fmla="*/ 141906 h 541776"/>
              <a:gd name="connsiteX30" fmla="*/ 178568 w 541759"/>
              <a:gd name="connsiteY30" fmla="*/ 233316 h 541776"/>
              <a:gd name="connsiteX31" fmla="*/ 171672 w 541759"/>
              <a:gd name="connsiteY31" fmla="*/ 240564 h 541776"/>
              <a:gd name="connsiteX32" fmla="*/ 164776 w 541759"/>
              <a:gd name="connsiteY32" fmla="*/ 233316 h 541776"/>
              <a:gd name="connsiteX33" fmla="*/ 164776 w 541759"/>
              <a:gd name="connsiteY33" fmla="*/ 141906 h 541776"/>
              <a:gd name="connsiteX34" fmla="*/ 171672 w 541759"/>
              <a:gd name="connsiteY34" fmla="*/ 134658 h 541776"/>
              <a:gd name="connsiteX35" fmla="*/ 201593 w 541759"/>
              <a:gd name="connsiteY35" fmla="*/ 104540 h 541776"/>
              <a:gd name="connsiteX36" fmla="*/ 208680 w 541759"/>
              <a:gd name="connsiteY36" fmla="*/ 111763 h 541776"/>
              <a:gd name="connsiteX37" fmla="*/ 208680 w 541759"/>
              <a:gd name="connsiteY37" fmla="*/ 233345 h 541776"/>
              <a:gd name="connsiteX38" fmla="*/ 201593 w 541759"/>
              <a:gd name="connsiteY38" fmla="*/ 240568 h 541776"/>
              <a:gd name="connsiteX39" fmla="*/ 194899 w 541759"/>
              <a:gd name="connsiteY39" fmla="*/ 233345 h 541776"/>
              <a:gd name="connsiteX40" fmla="*/ 194899 w 541759"/>
              <a:gd name="connsiteY40" fmla="*/ 111763 h 541776"/>
              <a:gd name="connsiteX41" fmla="*/ 201593 w 541759"/>
              <a:gd name="connsiteY41" fmla="*/ 104540 h 541776"/>
              <a:gd name="connsiteX42" fmla="*/ 231915 w 541759"/>
              <a:gd name="connsiteY42" fmla="*/ 88592 h 541776"/>
              <a:gd name="connsiteX43" fmla="*/ 238811 w 541759"/>
              <a:gd name="connsiteY43" fmla="*/ 95383 h 541776"/>
              <a:gd name="connsiteX44" fmla="*/ 238811 w 541759"/>
              <a:gd name="connsiteY44" fmla="*/ 231606 h 541776"/>
              <a:gd name="connsiteX45" fmla="*/ 231915 w 541759"/>
              <a:gd name="connsiteY45" fmla="*/ 238797 h 541776"/>
              <a:gd name="connsiteX46" fmla="*/ 225019 w 541759"/>
              <a:gd name="connsiteY46" fmla="*/ 231606 h 541776"/>
              <a:gd name="connsiteX47" fmla="*/ 225019 w 541759"/>
              <a:gd name="connsiteY47" fmla="*/ 95383 h 541776"/>
              <a:gd name="connsiteX48" fmla="*/ 231915 w 541759"/>
              <a:gd name="connsiteY48" fmla="*/ 88592 h 541776"/>
              <a:gd name="connsiteX49" fmla="*/ 175820 w 541759"/>
              <a:gd name="connsiteY49" fmla="*/ 47290 h 541776"/>
              <a:gd name="connsiteX50" fmla="*/ 85228 w 541759"/>
              <a:gd name="connsiteY50" fmla="*/ 85352 h 541776"/>
              <a:gd name="connsiteX51" fmla="*/ 85228 w 541759"/>
              <a:gd name="connsiteY51" fmla="*/ 266846 h 541776"/>
              <a:gd name="connsiteX52" fmla="*/ 124420 w 541759"/>
              <a:gd name="connsiteY52" fmla="*/ 292929 h 541776"/>
              <a:gd name="connsiteX53" fmla="*/ 126766 w 541759"/>
              <a:gd name="connsiteY53" fmla="*/ 294490 h 541776"/>
              <a:gd name="connsiteX54" fmla="*/ 175820 w 541759"/>
              <a:gd name="connsiteY54" fmla="*/ 304106 h 541776"/>
              <a:gd name="connsiteX55" fmla="*/ 213187 w 541759"/>
              <a:gd name="connsiteY55" fmla="*/ 296811 h 541776"/>
              <a:gd name="connsiteX56" fmla="*/ 225075 w 541759"/>
              <a:gd name="connsiteY56" fmla="*/ 294490 h 541776"/>
              <a:gd name="connsiteX57" fmla="*/ 266814 w 541759"/>
              <a:gd name="connsiteY57" fmla="*/ 266846 h 541776"/>
              <a:gd name="connsiteX58" fmla="*/ 304094 w 541759"/>
              <a:gd name="connsiteY58" fmla="*/ 175898 h 541776"/>
              <a:gd name="connsiteX59" fmla="*/ 266814 w 541759"/>
              <a:gd name="connsiteY59" fmla="*/ 85352 h 541776"/>
              <a:gd name="connsiteX60" fmla="*/ 175820 w 541759"/>
              <a:gd name="connsiteY60" fmla="*/ 47290 h 541776"/>
              <a:gd name="connsiteX61" fmla="*/ 175820 w 541759"/>
              <a:gd name="connsiteY61" fmla="*/ 33668 h 541776"/>
              <a:gd name="connsiteX62" fmla="*/ 276836 w 541759"/>
              <a:gd name="connsiteY62" fmla="*/ 75335 h 541776"/>
              <a:gd name="connsiteX63" fmla="*/ 318524 w 541759"/>
              <a:gd name="connsiteY63" fmla="*/ 175898 h 541776"/>
              <a:gd name="connsiteX64" fmla="*/ 276836 w 541759"/>
              <a:gd name="connsiteY64" fmla="*/ 276461 h 541776"/>
              <a:gd name="connsiteX65" fmla="*/ 244550 w 541759"/>
              <a:gd name="connsiteY65" fmla="*/ 298183 h 541776"/>
              <a:gd name="connsiteX66" fmla="*/ 230387 w 541759"/>
              <a:gd name="connsiteY66" fmla="*/ 307712 h 541776"/>
              <a:gd name="connsiteX67" fmla="*/ 175820 w 541759"/>
              <a:gd name="connsiteY67" fmla="*/ 318529 h 541776"/>
              <a:gd name="connsiteX68" fmla="*/ 121304 w 541759"/>
              <a:gd name="connsiteY68" fmla="*/ 307712 h 541776"/>
              <a:gd name="connsiteX69" fmla="*/ 97780 w 541759"/>
              <a:gd name="connsiteY69" fmla="*/ 291764 h 541776"/>
              <a:gd name="connsiteX70" fmla="*/ 75206 w 541759"/>
              <a:gd name="connsiteY70" fmla="*/ 276461 h 541776"/>
              <a:gd name="connsiteX71" fmla="*/ 75206 w 541759"/>
              <a:gd name="connsiteY71" fmla="*/ 75335 h 541776"/>
              <a:gd name="connsiteX72" fmla="*/ 175820 w 541759"/>
              <a:gd name="connsiteY72" fmla="*/ 33668 h 541776"/>
              <a:gd name="connsiteX73" fmla="*/ 175792 w 541759"/>
              <a:gd name="connsiteY73" fmla="*/ 14469 h 541776"/>
              <a:gd name="connsiteX74" fmla="*/ 61547 w 541759"/>
              <a:gd name="connsiteY74" fmla="*/ 61894 h 541776"/>
              <a:gd name="connsiteX75" fmla="*/ 14079 w 541759"/>
              <a:gd name="connsiteY75" fmla="*/ 176037 h 541776"/>
              <a:gd name="connsiteX76" fmla="*/ 61547 w 541759"/>
              <a:gd name="connsiteY76" fmla="*/ 290180 h 541776"/>
              <a:gd name="connsiteX77" fmla="*/ 175792 w 541759"/>
              <a:gd name="connsiteY77" fmla="*/ 337605 h 541776"/>
              <a:gd name="connsiteX78" fmla="*/ 237793 w 541759"/>
              <a:gd name="connsiteY78" fmla="*/ 325347 h 541776"/>
              <a:gd name="connsiteX79" fmla="*/ 276375 w 541759"/>
              <a:gd name="connsiteY79" fmla="*/ 299575 h 541776"/>
              <a:gd name="connsiteX80" fmla="*/ 290440 w 541759"/>
              <a:gd name="connsiteY80" fmla="*/ 290180 h 541776"/>
              <a:gd name="connsiteX81" fmla="*/ 337908 w 541759"/>
              <a:gd name="connsiteY81" fmla="*/ 176037 h 541776"/>
              <a:gd name="connsiteX82" fmla="*/ 290440 w 541759"/>
              <a:gd name="connsiteY82" fmla="*/ 61894 h 541776"/>
              <a:gd name="connsiteX83" fmla="*/ 175792 w 541759"/>
              <a:gd name="connsiteY83" fmla="*/ 14469 h 541776"/>
              <a:gd name="connsiteX84" fmla="*/ 175792 w 541759"/>
              <a:gd name="connsiteY84" fmla="*/ 0 h 541776"/>
              <a:gd name="connsiteX85" fmla="*/ 300497 w 541759"/>
              <a:gd name="connsiteY85" fmla="*/ 51846 h 541776"/>
              <a:gd name="connsiteX86" fmla="*/ 351585 w 541759"/>
              <a:gd name="connsiteY86" fmla="*/ 176037 h 541776"/>
              <a:gd name="connsiteX87" fmla="*/ 332678 w 541759"/>
              <a:gd name="connsiteY87" fmla="*/ 256017 h 541776"/>
              <a:gd name="connsiteX88" fmla="*/ 525769 w 541759"/>
              <a:gd name="connsiteY88" fmla="*/ 449337 h 541776"/>
              <a:gd name="connsiteX89" fmla="*/ 525769 w 541759"/>
              <a:gd name="connsiteY89" fmla="*/ 525700 h 541776"/>
              <a:gd name="connsiteX90" fmla="*/ 487553 w 541759"/>
              <a:gd name="connsiteY90" fmla="*/ 541776 h 541776"/>
              <a:gd name="connsiteX91" fmla="*/ 449337 w 541759"/>
              <a:gd name="connsiteY91" fmla="*/ 525700 h 541776"/>
              <a:gd name="connsiteX92" fmla="*/ 256247 w 541759"/>
              <a:gd name="connsiteY92" fmla="*/ 332782 h 541776"/>
              <a:gd name="connsiteX93" fmla="*/ 175792 w 541759"/>
              <a:gd name="connsiteY93" fmla="*/ 351672 h 541776"/>
              <a:gd name="connsiteX94" fmla="*/ 51491 w 541759"/>
              <a:gd name="connsiteY94" fmla="*/ 300630 h 541776"/>
              <a:gd name="connsiteX95" fmla="*/ 0 w 541759"/>
              <a:gd name="connsiteY95" fmla="*/ 176037 h 541776"/>
              <a:gd name="connsiteX96" fmla="*/ 51491 w 541759"/>
              <a:gd name="connsiteY96" fmla="*/ 51846 h 541776"/>
              <a:gd name="connsiteX97" fmla="*/ 175792 w 541759"/>
              <a:gd name="connsiteY97" fmla="*/ 0 h 541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541759" h="541776">
                <a:moveTo>
                  <a:pt x="394628" y="338811"/>
                </a:moveTo>
                <a:lnTo>
                  <a:pt x="338712" y="394677"/>
                </a:lnTo>
                <a:lnTo>
                  <a:pt x="459394" y="515652"/>
                </a:lnTo>
                <a:cubicBezTo>
                  <a:pt x="475082" y="531326"/>
                  <a:pt x="500023" y="531326"/>
                  <a:pt x="515712" y="515652"/>
                </a:cubicBezTo>
                <a:cubicBezTo>
                  <a:pt x="530998" y="499977"/>
                  <a:pt x="530998" y="475059"/>
                  <a:pt x="515712" y="459384"/>
                </a:cubicBezTo>
                <a:close/>
                <a:moveTo>
                  <a:pt x="355206" y="299022"/>
                </a:moveTo>
                <a:lnTo>
                  <a:pt x="298888" y="354888"/>
                </a:lnTo>
                <a:lnTo>
                  <a:pt x="328253" y="384629"/>
                </a:lnTo>
                <a:lnTo>
                  <a:pt x="384974" y="328763"/>
                </a:lnTo>
                <a:close/>
                <a:moveTo>
                  <a:pt x="325437" y="269280"/>
                </a:moveTo>
                <a:cubicBezTo>
                  <a:pt x="318197" y="280132"/>
                  <a:pt x="309749" y="290582"/>
                  <a:pt x="300497" y="300630"/>
                </a:cubicBezTo>
                <a:cubicBezTo>
                  <a:pt x="290842" y="309873"/>
                  <a:pt x="279981" y="318314"/>
                  <a:pt x="269120" y="325146"/>
                </a:cubicBezTo>
                <a:lnTo>
                  <a:pt x="288831" y="345242"/>
                </a:lnTo>
                <a:lnTo>
                  <a:pt x="345149" y="288572"/>
                </a:lnTo>
                <a:close/>
                <a:moveTo>
                  <a:pt x="111229" y="210849"/>
                </a:moveTo>
                <a:cubicBezTo>
                  <a:pt x="115166" y="210849"/>
                  <a:pt x="118316" y="214062"/>
                  <a:pt x="118316" y="218078"/>
                </a:cubicBezTo>
                <a:lnTo>
                  <a:pt x="118316" y="233339"/>
                </a:lnTo>
                <a:cubicBezTo>
                  <a:pt x="118316" y="237355"/>
                  <a:pt x="115166" y="240567"/>
                  <a:pt x="111229" y="240567"/>
                </a:cubicBezTo>
                <a:cubicBezTo>
                  <a:pt x="107291" y="240567"/>
                  <a:pt x="104535" y="237355"/>
                  <a:pt x="104535" y="233339"/>
                </a:cubicBezTo>
                <a:lnTo>
                  <a:pt x="104535" y="218078"/>
                </a:lnTo>
                <a:cubicBezTo>
                  <a:pt x="104535" y="214062"/>
                  <a:pt x="107291" y="210849"/>
                  <a:pt x="111229" y="210849"/>
                </a:cubicBezTo>
                <a:close/>
                <a:moveTo>
                  <a:pt x="141551" y="180726"/>
                </a:moveTo>
                <a:cubicBezTo>
                  <a:pt x="145382" y="180726"/>
                  <a:pt x="148447" y="183537"/>
                  <a:pt x="148447" y="187554"/>
                </a:cubicBezTo>
                <a:lnTo>
                  <a:pt x="148447" y="233338"/>
                </a:lnTo>
                <a:cubicBezTo>
                  <a:pt x="148447" y="237354"/>
                  <a:pt x="145382" y="240567"/>
                  <a:pt x="141551" y="240567"/>
                </a:cubicBezTo>
                <a:cubicBezTo>
                  <a:pt x="137720" y="240567"/>
                  <a:pt x="134655" y="237354"/>
                  <a:pt x="134655" y="233338"/>
                </a:cubicBezTo>
                <a:lnTo>
                  <a:pt x="134655" y="187554"/>
                </a:lnTo>
                <a:cubicBezTo>
                  <a:pt x="134655" y="183537"/>
                  <a:pt x="137720" y="180726"/>
                  <a:pt x="141551" y="180726"/>
                </a:cubicBezTo>
                <a:close/>
                <a:moveTo>
                  <a:pt x="171672" y="134658"/>
                </a:moveTo>
                <a:cubicBezTo>
                  <a:pt x="175120" y="134658"/>
                  <a:pt x="178568" y="137880"/>
                  <a:pt x="178568" y="141906"/>
                </a:cubicBezTo>
                <a:lnTo>
                  <a:pt x="178568" y="233316"/>
                </a:lnTo>
                <a:cubicBezTo>
                  <a:pt x="178568" y="237343"/>
                  <a:pt x="175120" y="240564"/>
                  <a:pt x="171672" y="240564"/>
                </a:cubicBezTo>
                <a:cubicBezTo>
                  <a:pt x="167841" y="240564"/>
                  <a:pt x="164776" y="237343"/>
                  <a:pt x="164776" y="233316"/>
                </a:cubicBezTo>
                <a:lnTo>
                  <a:pt x="164776" y="141906"/>
                </a:lnTo>
                <a:cubicBezTo>
                  <a:pt x="164776" y="137880"/>
                  <a:pt x="167841" y="134658"/>
                  <a:pt x="171672" y="134658"/>
                </a:cubicBezTo>
                <a:close/>
                <a:moveTo>
                  <a:pt x="201593" y="104540"/>
                </a:moveTo>
                <a:cubicBezTo>
                  <a:pt x="205530" y="104540"/>
                  <a:pt x="208680" y="107750"/>
                  <a:pt x="208680" y="111763"/>
                </a:cubicBezTo>
                <a:lnTo>
                  <a:pt x="208680" y="233345"/>
                </a:lnTo>
                <a:cubicBezTo>
                  <a:pt x="208680" y="237358"/>
                  <a:pt x="205530" y="240568"/>
                  <a:pt x="201593" y="240568"/>
                </a:cubicBezTo>
                <a:cubicBezTo>
                  <a:pt x="197655" y="240568"/>
                  <a:pt x="194899" y="237358"/>
                  <a:pt x="194899" y="233345"/>
                </a:cubicBezTo>
                <a:lnTo>
                  <a:pt x="194899" y="111763"/>
                </a:lnTo>
                <a:cubicBezTo>
                  <a:pt x="194899" y="107750"/>
                  <a:pt x="197655" y="104540"/>
                  <a:pt x="201593" y="104540"/>
                </a:cubicBezTo>
                <a:close/>
                <a:moveTo>
                  <a:pt x="231915" y="88592"/>
                </a:moveTo>
                <a:cubicBezTo>
                  <a:pt x="235746" y="88592"/>
                  <a:pt x="238811" y="91388"/>
                  <a:pt x="238811" y="95383"/>
                </a:cubicBezTo>
                <a:lnTo>
                  <a:pt x="238811" y="231606"/>
                </a:lnTo>
                <a:cubicBezTo>
                  <a:pt x="238811" y="235601"/>
                  <a:pt x="235746" y="238797"/>
                  <a:pt x="231915" y="238797"/>
                </a:cubicBezTo>
                <a:cubicBezTo>
                  <a:pt x="228467" y="238797"/>
                  <a:pt x="225019" y="235601"/>
                  <a:pt x="225019" y="231606"/>
                </a:cubicBezTo>
                <a:lnTo>
                  <a:pt x="225019" y="95383"/>
                </a:lnTo>
                <a:cubicBezTo>
                  <a:pt x="225019" y="91388"/>
                  <a:pt x="228467" y="88592"/>
                  <a:pt x="231915" y="88592"/>
                </a:cubicBezTo>
                <a:close/>
                <a:moveTo>
                  <a:pt x="175820" y="47290"/>
                </a:moveTo>
                <a:cubicBezTo>
                  <a:pt x="141748" y="47290"/>
                  <a:pt x="109279" y="60912"/>
                  <a:pt x="85228" y="85352"/>
                </a:cubicBezTo>
                <a:cubicBezTo>
                  <a:pt x="35121" y="135032"/>
                  <a:pt x="35121" y="216765"/>
                  <a:pt x="85228" y="266846"/>
                </a:cubicBezTo>
                <a:lnTo>
                  <a:pt x="124420" y="292929"/>
                </a:lnTo>
                <a:lnTo>
                  <a:pt x="126766" y="294490"/>
                </a:lnTo>
                <a:cubicBezTo>
                  <a:pt x="142149" y="300801"/>
                  <a:pt x="158784" y="304106"/>
                  <a:pt x="175820" y="304106"/>
                </a:cubicBezTo>
                <a:lnTo>
                  <a:pt x="213187" y="296811"/>
                </a:lnTo>
                <a:lnTo>
                  <a:pt x="225075" y="294490"/>
                </a:lnTo>
                <a:cubicBezTo>
                  <a:pt x="240458" y="288180"/>
                  <a:pt x="254588" y="278865"/>
                  <a:pt x="266814" y="266846"/>
                </a:cubicBezTo>
                <a:cubicBezTo>
                  <a:pt x="290865" y="242406"/>
                  <a:pt x="304094" y="209954"/>
                  <a:pt x="304094" y="175898"/>
                </a:cubicBezTo>
                <a:cubicBezTo>
                  <a:pt x="304094" y="141843"/>
                  <a:pt x="290865" y="109391"/>
                  <a:pt x="266814" y="85352"/>
                </a:cubicBezTo>
                <a:cubicBezTo>
                  <a:pt x="242362" y="60912"/>
                  <a:pt x="210294" y="47290"/>
                  <a:pt x="175820" y="47290"/>
                </a:cubicBezTo>
                <a:close/>
                <a:moveTo>
                  <a:pt x="175820" y="33668"/>
                </a:moveTo>
                <a:cubicBezTo>
                  <a:pt x="213901" y="33668"/>
                  <a:pt x="249578" y="48091"/>
                  <a:pt x="276836" y="75335"/>
                </a:cubicBezTo>
                <a:cubicBezTo>
                  <a:pt x="303693" y="102179"/>
                  <a:pt x="318524" y="137837"/>
                  <a:pt x="318524" y="175898"/>
                </a:cubicBezTo>
                <a:cubicBezTo>
                  <a:pt x="318524" y="213960"/>
                  <a:pt x="303693" y="249618"/>
                  <a:pt x="276836" y="276461"/>
                </a:cubicBezTo>
                <a:lnTo>
                  <a:pt x="244550" y="298183"/>
                </a:lnTo>
                <a:lnTo>
                  <a:pt x="230387" y="307712"/>
                </a:lnTo>
                <a:cubicBezTo>
                  <a:pt x="213300" y="314823"/>
                  <a:pt x="194861" y="318529"/>
                  <a:pt x="175820" y="318529"/>
                </a:cubicBezTo>
                <a:cubicBezTo>
                  <a:pt x="156780" y="318529"/>
                  <a:pt x="138341" y="314823"/>
                  <a:pt x="121304" y="307712"/>
                </a:cubicBezTo>
                <a:lnTo>
                  <a:pt x="97780" y="291764"/>
                </a:lnTo>
                <a:lnTo>
                  <a:pt x="75206" y="276461"/>
                </a:lnTo>
                <a:cubicBezTo>
                  <a:pt x="19488" y="221172"/>
                  <a:pt x="19488" y="131026"/>
                  <a:pt x="75206" y="75335"/>
                </a:cubicBezTo>
                <a:cubicBezTo>
                  <a:pt x="102064" y="48091"/>
                  <a:pt x="137739" y="33668"/>
                  <a:pt x="175820" y="33668"/>
                </a:cubicBezTo>
                <a:close/>
                <a:moveTo>
                  <a:pt x="175792" y="14469"/>
                </a:moveTo>
                <a:cubicBezTo>
                  <a:pt x="132749" y="14469"/>
                  <a:pt x="92120" y="31349"/>
                  <a:pt x="61547" y="61894"/>
                </a:cubicBezTo>
                <a:cubicBezTo>
                  <a:pt x="30975" y="92440"/>
                  <a:pt x="14079" y="133033"/>
                  <a:pt x="14079" y="176037"/>
                </a:cubicBezTo>
                <a:cubicBezTo>
                  <a:pt x="14079" y="219042"/>
                  <a:pt x="30975" y="259635"/>
                  <a:pt x="61547" y="290180"/>
                </a:cubicBezTo>
                <a:cubicBezTo>
                  <a:pt x="92120" y="320725"/>
                  <a:pt x="132749" y="337605"/>
                  <a:pt x="175792" y="337605"/>
                </a:cubicBezTo>
                <a:cubicBezTo>
                  <a:pt x="197314" y="337605"/>
                  <a:pt x="218333" y="333385"/>
                  <a:pt x="237793" y="325347"/>
                </a:cubicBezTo>
                <a:lnTo>
                  <a:pt x="276375" y="299575"/>
                </a:lnTo>
                <a:lnTo>
                  <a:pt x="290440" y="290180"/>
                </a:lnTo>
                <a:cubicBezTo>
                  <a:pt x="320610" y="259635"/>
                  <a:pt x="337908" y="219042"/>
                  <a:pt x="337908" y="176037"/>
                </a:cubicBezTo>
                <a:cubicBezTo>
                  <a:pt x="337908" y="133033"/>
                  <a:pt x="320610" y="92440"/>
                  <a:pt x="290440" y="61894"/>
                </a:cubicBezTo>
                <a:cubicBezTo>
                  <a:pt x="259867" y="31349"/>
                  <a:pt x="218835" y="14469"/>
                  <a:pt x="175792" y="14469"/>
                </a:cubicBezTo>
                <a:close/>
                <a:moveTo>
                  <a:pt x="175792" y="0"/>
                </a:moveTo>
                <a:cubicBezTo>
                  <a:pt x="222858" y="0"/>
                  <a:pt x="267108" y="18488"/>
                  <a:pt x="300497" y="51846"/>
                </a:cubicBezTo>
                <a:cubicBezTo>
                  <a:pt x="333483" y="84803"/>
                  <a:pt x="351585" y="129014"/>
                  <a:pt x="351585" y="176037"/>
                </a:cubicBezTo>
                <a:cubicBezTo>
                  <a:pt x="351585" y="204171"/>
                  <a:pt x="345149" y="231501"/>
                  <a:pt x="332678" y="256017"/>
                </a:cubicBezTo>
                <a:lnTo>
                  <a:pt x="525769" y="449337"/>
                </a:lnTo>
                <a:cubicBezTo>
                  <a:pt x="547089" y="470236"/>
                  <a:pt x="547089" y="504800"/>
                  <a:pt x="525769" y="525700"/>
                </a:cubicBezTo>
                <a:cubicBezTo>
                  <a:pt x="515309" y="536149"/>
                  <a:pt x="501230" y="541776"/>
                  <a:pt x="487553" y="541776"/>
                </a:cubicBezTo>
                <a:cubicBezTo>
                  <a:pt x="473876" y="541776"/>
                  <a:pt x="460198" y="536149"/>
                  <a:pt x="449337" y="525700"/>
                </a:cubicBezTo>
                <a:lnTo>
                  <a:pt x="256247" y="332782"/>
                </a:lnTo>
                <a:cubicBezTo>
                  <a:pt x="231306" y="345242"/>
                  <a:pt x="203951" y="351672"/>
                  <a:pt x="175792" y="351672"/>
                </a:cubicBezTo>
                <a:cubicBezTo>
                  <a:pt x="128727" y="351672"/>
                  <a:pt x="84477" y="333586"/>
                  <a:pt x="51491" y="300630"/>
                </a:cubicBezTo>
                <a:cubicBezTo>
                  <a:pt x="18504" y="267271"/>
                  <a:pt x="0" y="223061"/>
                  <a:pt x="0" y="176037"/>
                </a:cubicBezTo>
                <a:cubicBezTo>
                  <a:pt x="0" y="129014"/>
                  <a:pt x="18504" y="84803"/>
                  <a:pt x="51491" y="51846"/>
                </a:cubicBezTo>
                <a:cubicBezTo>
                  <a:pt x="84477" y="18488"/>
                  <a:pt x="128727" y="0"/>
                  <a:pt x="175792" y="0"/>
                </a:cubicBezTo>
                <a:close/>
              </a:path>
            </a:pathLst>
          </a:custGeom>
          <a:solidFill>
            <a:schemeClr val="bg1"/>
          </a:solidFill>
          <a:ln>
            <a:noFill/>
          </a:ln>
          <a:effectLst/>
        </p:spPr>
        <p:txBody>
          <a:bodyPr wrap="square" anchor="ctr">
            <a:noAutofit/>
          </a:bodyPr>
          <a:lstStyle/>
          <a:p>
            <a:endParaRPr lang="en-US" sz="725">
              <a:solidFill>
                <a:schemeClr val="bg1"/>
              </a:solidFill>
            </a:endParaRPr>
          </a:p>
        </p:txBody>
      </p:sp>
      <p:sp>
        <p:nvSpPr>
          <p:cNvPr id="9" name="Freeform 8">
            <a:extLst>
              <a:ext uri="{FF2B5EF4-FFF2-40B4-BE49-F238E27FC236}">
                <a16:creationId xmlns:a16="http://schemas.microsoft.com/office/drawing/2014/main" id="{5B3A3B8B-12BF-36F9-333D-1E7D8E22D47B}"/>
              </a:ext>
            </a:extLst>
          </p:cNvPr>
          <p:cNvSpPr>
            <a:spLocks noChangeArrowheads="1"/>
          </p:cNvSpPr>
          <p:nvPr/>
        </p:nvSpPr>
        <p:spPr bwMode="auto">
          <a:xfrm>
            <a:off x="14348630" y="9931184"/>
            <a:ext cx="1177546" cy="1261726"/>
          </a:xfrm>
          <a:custGeom>
            <a:avLst/>
            <a:gdLst>
              <a:gd name="connsiteX0" fmla="*/ 218079 w 495707"/>
              <a:gd name="connsiteY0" fmla="*/ 364935 h 531144"/>
              <a:gd name="connsiteX1" fmla="*/ 218079 w 495707"/>
              <a:gd name="connsiteY1" fmla="*/ 517092 h 531144"/>
              <a:gd name="connsiteX2" fmla="*/ 296137 w 495707"/>
              <a:gd name="connsiteY2" fmla="*/ 517092 h 531144"/>
              <a:gd name="connsiteX3" fmla="*/ 296137 w 495707"/>
              <a:gd name="connsiteY3" fmla="*/ 364935 h 531144"/>
              <a:gd name="connsiteX4" fmla="*/ 134467 w 495707"/>
              <a:gd name="connsiteY4" fmla="*/ 251600 h 531144"/>
              <a:gd name="connsiteX5" fmla="*/ 141363 w 495707"/>
              <a:gd name="connsiteY5" fmla="*/ 258990 h 531144"/>
              <a:gd name="connsiteX6" fmla="*/ 141363 w 495707"/>
              <a:gd name="connsiteY6" fmla="*/ 277465 h 531144"/>
              <a:gd name="connsiteX7" fmla="*/ 134467 w 495707"/>
              <a:gd name="connsiteY7" fmla="*/ 284855 h 531144"/>
              <a:gd name="connsiteX8" fmla="*/ 127571 w 495707"/>
              <a:gd name="connsiteY8" fmla="*/ 277465 h 531144"/>
              <a:gd name="connsiteX9" fmla="*/ 127571 w 495707"/>
              <a:gd name="connsiteY9" fmla="*/ 258990 h 531144"/>
              <a:gd name="connsiteX10" fmla="*/ 134467 w 495707"/>
              <a:gd name="connsiteY10" fmla="*/ 251600 h 531144"/>
              <a:gd name="connsiteX11" fmla="*/ 137413 w 495707"/>
              <a:gd name="connsiteY11" fmla="*/ 198957 h 531144"/>
              <a:gd name="connsiteX12" fmla="*/ 131391 w 495707"/>
              <a:gd name="connsiteY12" fmla="*/ 204571 h 531144"/>
              <a:gd name="connsiteX13" fmla="*/ 137413 w 495707"/>
              <a:gd name="connsiteY13" fmla="*/ 210586 h 531144"/>
              <a:gd name="connsiteX14" fmla="*/ 143034 w 495707"/>
              <a:gd name="connsiteY14" fmla="*/ 204571 h 531144"/>
              <a:gd name="connsiteX15" fmla="*/ 137413 w 495707"/>
              <a:gd name="connsiteY15" fmla="*/ 198957 h 531144"/>
              <a:gd name="connsiteX16" fmla="*/ 270896 w 495707"/>
              <a:gd name="connsiteY16" fmla="*/ 198446 h 531144"/>
              <a:gd name="connsiteX17" fmla="*/ 277792 w 495707"/>
              <a:gd name="connsiteY17" fmla="*/ 205648 h 531144"/>
              <a:gd name="connsiteX18" fmla="*/ 277792 w 495707"/>
              <a:gd name="connsiteY18" fmla="*/ 277662 h 531144"/>
              <a:gd name="connsiteX19" fmla="*/ 270896 w 495707"/>
              <a:gd name="connsiteY19" fmla="*/ 284864 h 531144"/>
              <a:gd name="connsiteX20" fmla="*/ 264000 w 495707"/>
              <a:gd name="connsiteY20" fmla="*/ 277662 h 531144"/>
              <a:gd name="connsiteX21" fmla="*/ 264000 w 495707"/>
              <a:gd name="connsiteY21" fmla="*/ 205648 h 531144"/>
              <a:gd name="connsiteX22" fmla="*/ 270896 w 495707"/>
              <a:gd name="connsiteY22" fmla="*/ 198446 h 531144"/>
              <a:gd name="connsiteX23" fmla="*/ 178761 w 495707"/>
              <a:gd name="connsiteY23" fmla="*/ 198446 h 531144"/>
              <a:gd name="connsiteX24" fmla="*/ 185657 w 495707"/>
              <a:gd name="connsiteY24" fmla="*/ 205648 h 531144"/>
              <a:gd name="connsiteX25" fmla="*/ 185657 w 495707"/>
              <a:gd name="connsiteY25" fmla="*/ 277662 h 531144"/>
              <a:gd name="connsiteX26" fmla="*/ 178761 w 495707"/>
              <a:gd name="connsiteY26" fmla="*/ 284864 h 531144"/>
              <a:gd name="connsiteX27" fmla="*/ 171865 w 495707"/>
              <a:gd name="connsiteY27" fmla="*/ 277662 h 531144"/>
              <a:gd name="connsiteX28" fmla="*/ 171865 w 495707"/>
              <a:gd name="connsiteY28" fmla="*/ 205648 h 531144"/>
              <a:gd name="connsiteX29" fmla="*/ 178761 w 495707"/>
              <a:gd name="connsiteY29" fmla="*/ 198446 h 531144"/>
              <a:gd name="connsiteX30" fmla="*/ 317154 w 495707"/>
              <a:gd name="connsiteY30" fmla="*/ 168323 h 531144"/>
              <a:gd name="connsiteX31" fmla="*/ 323847 w 495707"/>
              <a:gd name="connsiteY31" fmla="*/ 175131 h 531144"/>
              <a:gd name="connsiteX32" fmla="*/ 323847 w 495707"/>
              <a:gd name="connsiteY32" fmla="*/ 277655 h 531144"/>
              <a:gd name="connsiteX33" fmla="*/ 317154 w 495707"/>
              <a:gd name="connsiteY33" fmla="*/ 284864 h 531144"/>
              <a:gd name="connsiteX34" fmla="*/ 310066 w 495707"/>
              <a:gd name="connsiteY34" fmla="*/ 277655 h 531144"/>
              <a:gd name="connsiteX35" fmla="*/ 310066 w 495707"/>
              <a:gd name="connsiteY35" fmla="*/ 175131 h 531144"/>
              <a:gd name="connsiteX36" fmla="*/ 317154 w 495707"/>
              <a:gd name="connsiteY36" fmla="*/ 168323 h 531144"/>
              <a:gd name="connsiteX37" fmla="*/ 270702 w 495707"/>
              <a:gd name="connsiteY37" fmla="*/ 160462 h 531144"/>
              <a:gd name="connsiteX38" fmla="*/ 265081 w 495707"/>
              <a:gd name="connsiteY38" fmla="*/ 166477 h 531144"/>
              <a:gd name="connsiteX39" fmla="*/ 270702 w 495707"/>
              <a:gd name="connsiteY39" fmla="*/ 172091 h 531144"/>
              <a:gd name="connsiteX40" fmla="*/ 276724 w 495707"/>
              <a:gd name="connsiteY40" fmla="*/ 166477 h 531144"/>
              <a:gd name="connsiteX41" fmla="*/ 270702 w 495707"/>
              <a:gd name="connsiteY41" fmla="*/ 160462 h 531144"/>
              <a:gd name="connsiteX42" fmla="*/ 225019 w 495707"/>
              <a:gd name="connsiteY42" fmla="*/ 159465 h 531144"/>
              <a:gd name="connsiteX43" fmla="*/ 231712 w 495707"/>
              <a:gd name="connsiteY43" fmla="*/ 166342 h 531144"/>
              <a:gd name="connsiteX44" fmla="*/ 231712 w 495707"/>
              <a:gd name="connsiteY44" fmla="*/ 277580 h 531144"/>
              <a:gd name="connsiteX45" fmla="*/ 225019 w 495707"/>
              <a:gd name="connsiteY45" fmla="*/ 284861 h 531144"/>
              <a:gd name="connsiteX46" fmla="*/ 217931 w 495707"/>
              <a:gd name="connsiteY46" fmla="*/ 277580 h 531144"/>
              <a:gd name="connsiteX47" fmla="*/ 217931 w 495707"/>
              <a:gd name="connsiteY47" fmla="*/ 166342 h 531144"/>
              <a:gd name="connsiteX48" fmla="*/ 225019 w 495707"/>
              <a:gd name="connsiteY48" fmla="*/ 159465 h 531144"/>
              <a:gd name="connsiteX49" fmla="*/ 362829 w 495707"/>
              <a:gd name="connsiteY49" fmla="*/ 129342 h 531144"/>
              <a:gd name="connsiteX50" fmla="*/ 369916 w 495707"/>
              <a:gd name="connsiteY50" fmla="*/ 136594 h 531144"/>
              <a:gd name="connsiteX51" fmla="*/ 369916 w 495707"/>
              <a:gd name="connsiteY51" fmla="*/ 277607 h 531144"/>
              <a:gd name="connsiteX52" fmla="*/ 362829 w 495707"/>
              <a:gd name="connsiteY52" fmla="*/ 284859 h 531144"/>
              <a:gd name="connsiteX53" fmla="*/ 356135 w 495707"/>
              <a:gd name="connsiteY53" fmla="*/ 277607 h 531144"/>
              <a:gd name="connsiteX54" fmla="*/ 356135 w 495707"/>
              <a:gd name="connsiteY54" fmla="*/ 136594 h 531144"/>
              <a:gd name="connsiteX55" fmla="*/ 362829 w 495707"/>
              <a:gd name="connsiteY55" fmla="*/ 129342 h 531144"/>
              <a:gd name="connsiteX56" fmla="*/ 210882 w 495707"/>
              <a:gd name="connsiteY56" fmla="*/ 105125 h 531144"/>
              <a:gd name="connsiteX57" fmla="*/ 205262 w 495707"/>
              <a:gd name="connsiteY57" fmla="*/ 111140 h 531144"/>
              <a:gd name="connsiteX58" fmla="*/ 210882 w 495707"/>
              <a:gd name="connsiteY58" fmla="*/ 116753 h 531144"/>
              <a:gd name="connsiteX59" fmla="*/ 216503 w 495707"/>
              <a:gd name="connsiteY59" fmla="*/ 111140 h 531144"/>
              <a:gd name="connsiteX60" fmla="*/ 210882 w 495707"/>
              <a:gd name="connsiteY60" fmla="*/ 105125 h 531144"/>
              <a:gd name="connsiteX61" fmla="*/ 361836 w 495707"/>
              <a:gd name="connsiteY61" fmla="*/ 86679 h 531144"/>
              <a:gd name="connsiteX62" fmla="*/ 356215 w 495707"/>
              <a:gd name="connsiteY62" fmla="*/ 92293 h 531144"/>
              <a:gd name="connsiteX63" fmla="*/ 361836 w 495707"/>
              <a:gd name="connsiteY63" fmla="*/ 98308 h 531144"/>
              <a:gd name="connsiteX64" fmla="*/ 367858 w 495707"/>
              <a:gd name="connsiteY64" fmla="*/ 92293 h 531144"/>
              <a:gd name="connsiteX65" fmla="*/ 361836 w 495707"/>
              <a:gd name="connsiteY65" fmla="*/ 86679 h 531144"/>
              <a:gd name="connsiteX66" fmla="*/ 361836 w 495707"/>
              <a:gd name="connsiteY66" fmla="*/ 72644 h 531144"/>
              <a:gd name="connsiteX67" fmla="*/ 382311 w 495707"/>
              <a:gd name="connsiteY67" fmla="*/ 92293 h 531144"/>
              <a:gd name="connsiteX68" fmla="*/ 361836 w 495707"/>
              <a:gd name="connsiteY68" fmla="*/ 112343 h 531144"/>
              <a:gd name="connsiteX69" fmla="*/ 351799 w 495707"/>
              <a:gd name="connsiteY69" fmla="*/ 109937 h 531144"/>
              <a:gd name="connsiteX70" fmla="*/ 289571 w 495707"/>
              <a:gd name="connsiteY70" fmla="*/ 160061 h 531144"/>
              <a:gd name="connsiteX71" fmla="*/ 290775 w 495707"/>
              <a:gd name="connsiteY71" fmla="*/ 166477 h 531144"/>
              <a:gd name="connsiteX72" fmla="*/ 270702 w 495707"/>
              <a:gd name="connsiteY72" fmla="*/ 186126 h 531144"/>
              <a:gd name="connsiteX73" fmla="*/ 250628 w 495707"/>
              <a:gd name="connsiteY73" fmla="*/ 166477 h 531144"/>
              <a:gd name="connsiteX74" fmla="*/ 252234 w 495707"/>
              <a:gd name="connsiteY74" fmla="*/ 158858 h 531144"/>
              <a:gd name="connsiteX75" fmla="*/ 219715 w 495707"/>
              <a:gd name="connsiteY75" fmla="*/ 128783 h 531144"/>
              <a:gd name="connsiteX76" fmla="*/ 210882 w 495707"/>
              <a:gd name="connsiteY76" fmla="*/ 131189 h 531144"/>
              <a:gd name="connsiteX77" fmla="*/ 204860 w 495707"/>
              <a:gd name="connsiteY77" fmla="*/ 129986 h 531144"/>
              <a:gd name="connsiteX78" fmla="*/ 154275 w 495707"/>
              <a:gd name="connsiteY78" fmla="*/ 194546 h 531144"/>
              <a:gd name="connsiteX79" fmla="*/ 157487 w 495707"/>
              <a:gd name="connsiteY79" fmla="*/ 204571 h 531144"/>
              <a:gd name="connsiteX80" fmla="*/ 137413 w 495707"/>
              <a:gd name="connsiteY80" fmla="*/ 224621 h 531144"/>
              <a:gd name="connsiteX81" fmla="*/ 116938 w 495707"/>
              <a:gd name="connsiteY81" fmla="*/ 204571 h 531144"/>
              <a:gd name="connsiteX82" fmla="*/ 137413 w 495707"/>
              <a:gd name="connsiteY82" fmla="*/ 184522 h 531144"/>
              <a:gd name="connsiteX83" fmla="*/ 143034 w 495707"/>
              <a:gd name="connsiteY83" fmla="*/ 185725 h 531144"/>
              <a:gd name="connsiteX84" fmla="*/ 193619 w 495707"/>
              <a:gd name="connsiteY84" fmla="*/ 121164 h 531144"/>
              <a:gd name="connsiteX85" fmla="*/ 190809 w 495707"/>
              <a:gd name="connsiteY85" fmla="*/ 111140 h 531144"/>
              <a:gd name="connsiteX86" fmla="*/ 210882 w 495707"/>
              <a:gd name="connsiteY86" fmla="*/ 91090 h 531144"/>
              <a:gd name="connsiteX87" fmla="*/ 231357 w 495707"/>
              <a:gd name="connsiteY87" fmla="*/ 111140 h 531144"/>
              <a:gd name="connsiteX88" fmla="*/ 229752 w 495707"/>
              <a:gd name="connsiteY88" fmla="*/ 118357 h 531144"/>
              <a:gd name="connsiteX89" fmla="*/ 261869 w 495707"/>
              <a:gd name="connsiteY89" fmla="*/ 148432 h 531144"/>
              <a:gd name="connsiteX90" fmla="*/ 270702 w 495707"/>
              <a:gd name="connsiteY90" fmla="*/ 146026 h 531144"/>
              <a:gd name="connsiteX91" fmla="*/ 280738 w 495707"/>
              <a:gd name="connsiteY91" fmla="*/ 149234 h 531144"/>
              <a:gd name="connsiteX92" fmla="*/ 342966 w 495707"/>
              <a:gd name="connsiteY92" fmla="*/ 98709 h 531144"/>
              <a:gd name="connsiteX93" fmla="*/ 341762 w 495707"/>
              <a:gd name="connsiteY93" fmla="*/ 92293 h 531144"/>
              <a:gd name="connsiteX94" fmla="*/ 361836 w 495707"/>
              <a:gd name="connsiteY94" fmla="*/ 72644 h 531144"/>
              <a:gd name="connsiteX95" fmla="*/ 68605 w 495707"/>
              <a:gd name="connsiteY95" fmla="*/ 51687 h 531144"/>
              <a:gd name="connsiteX96" fmla="*/ 51698 w 495707"/>
              <a:gd name="connsiteY96" fmla="*/ 68576 h 531144"/>
              <a:gd name="connsiteX97" fmla="*/ 51698 w 495707"/>
              <a:gd name="connsiteY97" fmla="*/ 297389 h 531144"/>
              <a:gd name="connsiteX98" fmla="*/ 68605 w 495707"/>
              <a:gd name="connsiteY98" fmla="*/ 314680 h 531144"/>
              <a:gd name="connsiteX99" fmla="*/ 428872 w 495707"/>
              <a:gd name="connsiteY99" fmla="*/ 314680 h 531144"/>
              <a:gd name="connsiteX100" fmla="*/ 446181 w 495707"/>
              <a:gd name="connsiteY100" fmla="*/ 297389 h 531144"/>
              <a:gd name="connsiteX101" fmla="*/ 446181 w 495707"/>
              <a:gd name="connsiteY101" fmla="*/ 68576 h 531144"/>
              <a:gd name="connsiteX102" fmla="*/ 428872 w 495707"/>
              <a:gd name="connsiteY102" fmla="*/ 51687 h 531144"/>
              <a:gd name="connsiteX103" fmla="*/ 68605 w 495707"/>
              <a:gd name="connsiteY103" fmla="*/ 37210 h 531144"/>
              <a:gd name="connsiteX104" fmla="*/ 428872 w 495707"/>
              <a:gd name="connsiteY104" fmla="*/ 37210 h 531144"/>
              <a:gd name="connsiteX105" fmla="*/ 460270 w 495707"/>
              <a:gd name="connsiteY105" fmla="*/ 68576 h 531144"/>
              <a:gd name="connsiteX106" fmla="*/ 460270 w 495707"/>
              <a:gd name="connsiteY106" fmla="*/ 297389 h 531144"/>
              <a:gd name="connsiteX107" fmla="*/ 428872 w 495707"/>
              <a:gd name="connsiteY107" fmla="*/ 329157 h 531144"/>
              <a:gd name="connsiteX108" fmla="*/ 68605 w 495707"/>
              <a:gd name="connsiteY108" fmla="*/ 329157 h 531144"/>
              <a:gd name="connsiteX109" fmla="*/ 37207 w 495707"/>
              <a:gd name="connsiteY109" fmla="*/ 297389 h 531144"/>
              <a:gd name="connsiteX110" fmla="*/ 37207 w 495707"/>
              <a:gd name="connsiteY110" fmla="*/ 68576 h 531144"/>
              <a:gd name="connsiteX111" fmla="*/ 68605 w 495707"/>
              <a:gd name="connsiteY111" fmla="*/ 37210 h 531144"/>
              <a:gd name="connsiteX112" fmla="*/ 41041 w 495707"/>
              <a:gd name="connsiteY112" fmla="*/ 14453 h 531144"/>
              <a:gd name="connsiteX113" fmla="*/ 14485 w 495707"/>
              <a:gd name="connsiteY113" fmla="*/ 40950 h 531144"/>
              <a:gd name="connsiteX114" fmla="*/ 14485 w 495707"/>
              <a:gd name="connsiteY114" fmla="*/ 324387 h 531144"/>
              <a:gd name="connsiteX115" fmla="*/ 41041 w 495707"/>
              <a:gd name="connsiteY115" fmla="*/ 350884 h 531144"/>
              <a:gd name="connsiteX116" fmla="*/ 203996 w 495707"/>
              <a:gd name="connsiteY116" fmla="*/ 350884 h 531144"/>
              <a:gd name="connsiteX117" fmla="*/ 310621 w 495707"/>
              <a:gd name="connsiteY117" fmla="*/ 350884 h 531144"/>
              <a:gd name="connsiteX118" fmla="*/ 454666 w 495707"/>
              <a:gd name="connsiteY118" fmla="*/ 350884 h 531144"/>
              <a:gd name="connsiteX119" fmla="*/ 481624 w 495707"/>
              <a:gd name="connsiteY119" fmla="*/ 324387 h 531144"/>
              <a:gd name="connsiteX120" fmla="*/ 481624 w 495707"/>
              <a:gd name="connsiteY120" fmla="*/ 40950 h 531144"/>
              <a:gd name="connsiteX121" fmla="*/ 454666 w 495707"/>
              <a:gd name="connsiteY121" fmla="*/ 14453 h 531144"/>
              <a:gd name="connsiteX122" fmla="*/ 41041 w 495707"/>
              <a:gd name="connsiteY122" fmla="*/ 0 h 531144"/>
              <a:gd name="connsiteX123" fmla="*/ 454666 w 495707"/>
              <a:gd name="connsiteY123" fmla="*/ 0 h 531144"/>
              <a:gd name="connsiteX124" fmla="*/ 495707 w 495707"/>
              <a:gd name="connsiteY124" fmla="*/ 40950 h 531144"/>
              <a:gd name="connsiteX125" fmla="*/ 495707 w 495707"/>
              <a:gd name="connsiteY125" fmla="*/ 324387 h 531144"/>
              <a:gd name="connsiteX126" fmla="*/ 454666 w 495707"/>
              <a:gd name="connsiteY126" fmla="*/ 364935 h 531144"/>
              <a:gd name="connsiteX127" fmla="*/ 310621 w 495707"/>
              <a:gd name="connsiteY127" fmla="*/ 364935 h 531144"/>
              <a:gd name="connsiteX128" fmla="*/ 310621 w 495707"/>
              <a:gd name="connsiteY128" fmla="*/ 517092 h 531144"/>
              <a:gd name="connsiteX129" fmla="*/ 340396 w 495707"/>
              <a:gd name="connsiteY129" fmla="*/ 517092 h 531144"/>
              <a:gd name="connsiteX130" fmla="*/ 347639 w 495707"/>
              <a:gd name="connsiteY130" fmla="*/ 524319 h 531144"/>
              <a:gd name="connsiteX131" fmla="*/ 340396 w 495707"/>
              <a:gd name="connsiteY131" fmla="*/ 531144 h 531144"/>
              <a:gd name="connsiteX132" fmla="*/ 310621 w 495707"/>
              <a:gd name="connsiteY132" fmla="*/ 531144 h 531144"/>
              <a:gd name="connsiteX133" fmla="*/ 203996 w 495707"/>
              <a:gd name="connsiteY133" fmla="*/ 531144 h 531144"/>
              <a:gd name="connsiteX134" fmla="*/ 173819 w 495707"/>
              <a:gd name="connsiteY134" fmla="*/ 531144 h 531144"/>
              <a:gd name="connsiteX135" fmla="*/ 166979 w 495707"/>
              <a:gd name="connsiteY135" fmla="*/ 524319 h 531144"/>
              <a:gd name="connsiteX136" fmla="*/ 173819 w 495707"/>
              <a:gd name="connsiteY136" fmla="*/ 517092 h 531144"/>
              <a:gd name="connsiteX137" fmla="*/ 203996 w 495707"/>
              <a:gd name="connsiteY137" fmla="*/ 517092 h 531144"/>
              <a:gd name="connsiteX138" fmla="*/ 203996 w 495707"/>
              <a:gd name="connsiteY138" fmla="*/ 364935 h 531144"/>
              <a:gd name="connsiteX139" fmla="*/ 41041 w 495707"/>
              <a:gd name="connsiteY139" fmla="*/ 364935 h 531144"/>
              <a:gd name="connsiteX140" fmla="*/ 0 w 495707"/>
              <a:gd name="connsiteY140" fmla="*/ 324387 h 531144"/>
              <a:gd name="connsiteX141" fmla="*/ 0 w 495707"/>
              <a:gd name="connsiteY141" fmla="*/ 40950 h 531144"/>
              <a:gd name="connsiteX142" fmla="*/ 41041 w 495707"/>
              <a:gd name="connsiteY142" fmla="*/ 0 h 531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495707" h="531144">
                <a:moveTo>
                  <a:pt x="218079" y="364935"/>
                </a:moveTo>
                <a:lnTo>
                  <a:pt x="218079" y="517092"/>
                </a:lnTo>
                <a:lnTo>
                  <a:pt x="296137" y="517092"/>
                </a:lnTo>
                <a:lnTo>
                  <a:pt x="296137" y="364935"/>
                </a:lnTo>
                <a:close/>
                <a:moveTo>
                  <a:pt x="134467" y="251600"/>
                </a:moveTo>
                <a:cubicBezTo>
                  <a:pt x="137915" y="251600"/>
                  <a:pt x="141363" y="254884"/>
                  <a:pt x="141363" y="258990"/>
                </a:cubicBezTo>
                <a:lnTo>
                  <a:pt x="141363" y="277465"/>
                </a:lnTo>
                <a:cubicBezTo>
                  <a:pt x="141363" y="281981"/>
                  <a:pt x="137915" y="284855"/>
                  <a:pt x="134467" y="284855"/>
                </a:cubicBezTo>
                <a:cubicBezTo>
                  <a:pt x="130636" y="284855"/>
                  <a:pt x="127571" y="281981"/>
                  <a:pt x="127571" y="277465"/>
                </a:cubicBezTo>
                <a:lnTo>
                  <a:pt x="127571" y="258990"/>
                </a:lnTo>
                <a:cubicBezTo>
                  <a:pt x="127571" y="254884"/>
                  <a:pt x="130636" y="251600"/>
                  <a:pt x="134467" y="251600"/>
                </a:cubicBezTo>
                <a:close/>
                <a:moveTo>
                  <a:pt x="137413" y="198957"/>
                </a:moveTo>
                <a:cubicBezTo>
                  <a:pt x="133800" y="198957"/>
                  <a:pt x="131391" y="201363"/>
                  <a:pt x="131391" y="204571"/>
                </a:cubicBezTo>
                <a:cubicBezTo>
                  <a:pt x="131391" y="208180"/>
                  <a:pt x="133800" y="210586"/>
                  <a:pt x="137413" y="210586"/>
                </a:cubicBezTo>
                <a:cubicBezTo>
                  <a:pt x="140223" y="210586"/>
                  <a:pt x="143034" y="208180"/>
                  <a:pt x="143034" y="204571"/>
                </a:cubicBezTo>
                <a:cubicBezTo>
                  <a:pt x="143034" y="201363"/>
                  <a:pt x="140223" y="198957"/>
                  <a:pt x="137413" y="198957"/>
                </a:cubicBezTo>
                <a:close/>
                <a:moveTo>
                  <a:pt x="270896" y="198446"/>
                </a:moveTo>
                <a:cubicBezTo>
                  <a:pt x="274727" y="198446"/>
                  <a:pt x="277792" y="201647"/>
                  <a:pt x="277792" y="205648"/>
                </a:cubicBezTo>
                <a:lnTo>
                  <a:pt x="277792" y="277662"/>
                </a:lnTo>
                <a:cubicBezTo>
                  <a:pt x="277792" y="282063"/>
                  <a:pt x="274727" y="284864"/>
                  <a:pt x="270896" y="284864"/>
                </a:cubicBezTo>
                <a:cubicBezTo>
                  <a:pt x="267065" y="284864"/>
                  <a:pt x="264000" y="282063"/>
                  <a:pt x="264000" y="277662"/>
                </a:cubicBezTo>
                <a:lnTo>
                  <a:pt x="264000" y="205648"/>
                </a:lnTo>
                <a:cubicBezTo>
                  <a:pt x="264000" y="201647"/>
                  <a:pt x="267065" y="198446"/>
                  <a:pt x="270896" y="198446"/>
                </a:cubicBezTo>
                <a:close/>
                <a:moveTo>
                  <a:pt x="178761" y="198446"/>
                </a:moveTo>
                <a:cubicBezTo>
                  <a:pt x="182209" y="198446"/>
                  <a:pt x="185657" y="201647"/>
                  <a:pt x="185657" y="205648"/>
                </a:cubicBezTo>
                <a:lnTo>
                  <a:pt x="185657" y="277662"/>
                </a:lnTo>
                <a:cubicBezTo>
                  <a:pt x="185657" y="282063"/>
                  <a:pt x="182209" y="284864"/>
                  <a:pt x="178761" y="284864"/>
                </a:cubicBezTo>
                <a:cubicBezTo>
                  <a:pt x="174930" y="284864"/>
                  <a:pt x="171865" y="282063"/>
                  <a:pt x="171865" y="277662"/>
                </a:cubicBezTo>
                <a:lnTo>
                  <a:pt x="171865" y="205648"/>
                </a:lnTo>
                <a:cubicBezTo>
                  <a:pt x="171865" y="201647"/>
                  <a:pt x="174930" y="198446"/>
                  <a:pt x="178761" y="198446"/>
                </a:cubicBezTo>
                <a:close/>
                <a:moveTo>
                  <a:pt x="317154" y="168323"/>
                </a:moveTo>
                <a:cubicBezTo>
                  <a:pt x="321091" y="168323"/>
                  <a:pt x="323847" y="171126"/>
                  <a:pt x="323847" y="175131"/>
                </a:cubicBezTo>
                <a:lnTo>
                  <a:pt x="323847" y="277655"/>
                </a:lnTo>
                <a:cubicBezTo>
                  <a:pt x="323847" y="282060"/>
                  <a:pt x="321091" y="284864"/>
                  <a:pt x="317154" y="284864"/>
                </a:cubicBezTo>
                <a:cubicBezTo>
                  <a:pt x="313216" y="284864"/>
                  <a:pt x="310066" y="282060"/>
                  <a:pt x="310066" y="277655"/>
                </a:cubicBezTo>
                <a:lnTo>
                  <a:pt x="310066" y="175131"/>
                </a:lnTo>
                <a:cubicBezTo>
                  <a:pt x="310066" y="171126"/>
                  <a:pt x="313216" y="168323"/>
                  <a:pt x="317154" y="168323"/>
                </a:cubicBezTo>
                <a:close/>
                <a:moveTo>
                  <a:pt x="270702" y="160462"/>
                </a:moveTo>
                <a:cubicBezTo>
                  <a:pt x="267490" y="160462"/>
                  <a:pt x="265081" y="162868"/>
                  <a:pt x="265081" y="166477"/>
                </a:cubicBezTo>
                <a:cubicBezTo>
                  <a:pt x="265081" y="169685"/>
                  <a:pt x="267490" y="172091"/>
                  <a:pt x="270702" y="172091"/>
                </a:cubicBezTo>
                <a:cubicBezTo>
                  <a:pt x="273913" y="172091"/>
                  <a:pt x="276724" y="169685"/>
                  <a:pt x="276724" y="166477"/>
                </a:cubicBezTo>
                <a:cubicBezTo>
                  <a:pt x="276724" y="162868"/>
                  <a:pt x="273913" y="160462"/>
                  <a:pt x="270702" y="160462"/>
                </a:cubicBezTo>
                <a:close/>
                <a:moveTo>
                  <a:pt x="225019" y="159465"/>
                </a:moveTo>
                <a:cubicBezTo>
                  <a:pt x="228562" y="159465"/>
                  <a:pt x="231712" y="162701"/>
                  <a:pt x="231712" y="166342"/>
                </a:cubicBezTo>
                <a:lnTo>
                  <a:pt x="231712" y="277580"/>
                </a:lnTo>
                <a:cubicBezTo>
                  <a:pt x="231712" y="282029"/>
                  <a:pt x="228562" y="284861"/>
                  <a:pt x="225019" y="284861"/>
                </a:cubicBezTo>
                <a:cubicBezTo>
                  <a:pt x="220687" y="284861"/>
                  <a:pt x="217931" y="282029"/>
                  <a:pt x="217931" y="277580"/>
                </a:cubicBezTo>
                <a:lnTo>
                  <a:pt x="217931" y="166342"/>
                </a:lnTo>
                <a:cubicBezTo>
                  <a:pt x="217931" y="162701"/>
                  <a:pt x="220687" y="159465"/>
                  <a:pt x="225019" y="159465"/>
                </a:cubicBezTo>
                <a:close/>
                <a:moveTo>
                  <a:pt x="362829" y="129342"/>
                </a:moveTo>
                <a:cubicBezTo>
                  <a:pt x="366766" y="129342"/>
                  <a:pt x="369916" y="132565"/>
                  <a:pt x="369916" y="136594"/>
                </a:cubicBezTo>
                <a:lnTo>
                  <a:pt x="369916" y="277607"/>
                </a:lnTo>
                <a:cubicBezTo>
                  <a:pt x="369916" y="282039"/>
                  <a:pt x="366766" y="284859"/>
                  <a:pt x="362829" y="284859"/>
                </a:cubicBezTo>
                <a:cubicBezTo>
                  <a:pt x="358891" y="284859"/>
                  <a:pt x="356135" y="282039"/>
                  <a:pt x="356135" y="277607"/>
                </a:cubicBezTo>
                <a:lnTo>
                  <a:pt x="356135" y="136594"/>
                </a:lnTo>
                <a:cubicBezTo>
                  <a:pt x="356135" y="132565"/>
                  <a:pt x="358891" y="129342"/>
                  <a:pt x="362829" y="129342"/>
                </a:cubicBezTo>
                <a:close/>
                <a:moveTo>
                  <a:pt x="210882" y="105125"/>
                </a:moveTo>
                <a:cubicBezTo>
                  <a:pt x="207671" y="105125"/>
                  <a:pt x="205262" y="107531"/>
                  <a:pt x="205262" y="111140"/>
                </a:cubicBezTo>
                <a:cubicBezTo>
                  <a:pt x="205262" y="114348"/>
                  <a:pt x="207671" y="116753"/>
                  <a:pt x="210882" y="116753"/>
                </a:cubicBezTo>
                <a:cubicBezTo>
                  <a:pt x="214094" y="116753"/>
                  <a:pt x="216503" y="114348"/>
                  <a:pt x="216503" y="111140"/>
                </a:cubicBezTo>
                <a:cubicBezTo>
                  <a:pt x="216503" y="107531"/>
                  <a:pt x="214094" y="105125"/>
                  <a:pt x="210882" y="105125"/>
                </a:cubicBezTo>
                <a:close/>
                <a:moveTo>
                  <a:pt x="361836" y="86679"/>
                </a:moveTo>
                <a:cubicBezTo>
                  <a:pt x="358624" y="86679"/>
                  <a:pt x="356215" y="89486"/>
                  <a:pt x="356215" y="92293"/>
                </a:cubicBezTo>
                <a:cubicBezTo>
                  <a:pt x="356215" y="95902"/>
                  <a:pt x="358624" y="98308"/>
                  <a:pt x="361836" y="98308"/>
                </a:cubicBezTo>
                <a:cubicBezTo>
                  <a:pt x="365047" y="98308"/>
                  <a:pt x="367858" y="95902"/>
                  <a:pt x="367858" y="92293"/>
                </a:cubicBezTo>
                <a:cubicBezTo>
                  <a:pt x="367858" y="89486"/>
                  <a:pt x="365047" y="86679"/>
                  <a:pt x="361836" y="86679"/>
                </a:cubicBezTo>
                <a:close/>
                <a:moveTo>
                  <a:pt x="361836" y="72644"/>
                </a:moveTo>
                <a:cubicBezTo>
                  <a:pt x="373077" y="72644"/>
                  <a:pt x="382311" y="81466"/>
                  <a:pt x="382311" y="92293"/>
                </a:cubicBezTo>
                <a:cubicBezTo>
                  <a:pt x="382311" y="103521"/>
                  <a:pt x="373077" y="112343"/>
                  <a:pt x="361836" y="112343"/>
                </a:cubicBezTo>
                <a:cubicBezTo>
                  <a:pt x="358222" y="112343"/>
                  <a:pt x="355011" y="111541"/>
                  <a:pt x="351799" y="109937"/>
                </a:cubicBezTo>
                <a:lnTo>
                  <a:pt x="289571" y="160061"/>
                </a:lnTo>
                <a:cubicBezTo>
                  <a:pt x="290374" y="162066"/>
                  <a:pt x="290775" y="164071"/>
                  <a:pt x="290775" y="166477"/>
                </a:cubicBezTo>
                <a:cubicBezTo>
                  <a:pt x="290775" y="177705"/>
                  <a:pt x="281943" y="186126"/>
                  <a:pt x="270702" y="186126"/>
                </a:cubicBezTo>
                <a:cubicBezTo>
                  <a:pt x="259862" y="186126"/>
                  <a:pt x="250628" y="177705"/>
                  <a:pt x="250628" y="166477"/>
                </a:cubicBezTo>
                <a:cubicBezTo>
                  <a:pt x="250628" y="163670"/>
                  <a:pt x="251431" y="161264"/>
                  <a:pt x="252234" y="158858"/>
                </a:cubicBezTo>
                <a:lnTo>
                  <a:pt x="219715" y="128783"/>
                </a:lnTo>
                <a:cubicBezTo>
                  <a:pt x="216904" y="130387"/>
                  <a:pt x="214094" y="131189"/>
                  <a:pt x="210882" y="131189"/>
                </a:cubicBezTo>
                <a:cubicBezTo>
                  <a:pt x="208875" y="131189"/>
                  <a:pt x="206868" y="130788"/>
                  <a:pt x="204860" y="129986"/>
                </a:cubicBezTo>
                <a:lnTo>
                  <a:pt x="154275" y="194546"/>
                </a:lnTo>
                <a:cubicBezTo>
                  <a:pt x="156282" y="197353"/>
                  <a:pt x="157487" y="200962"/>
                  <a:pt x="157487" y="204571"/>
                </a:cubicBezTo>
                <a:cubicBezTo>
                  <a:pt x="157487" y="215799"/>
                  <a:pt x="148253" y="224621"/>
                  <a:pt x="137413" y="224621"/>
                </a:cubicBezTo>
                <a:cubicBezTo>
                  <a:pt x="126172" y="224621"/>
                  <a:pt x="116938" y="215799"/>
                  <a:pt x="116938" y="204571"/>
                </a:cubicBezTo>
                <a:cubicBezTo>
                  <a:pt x="116938" y="193744"/>
                  <a:pt x="126172" y="184522"/>
                  <a:pt x="137413" y="184522"/>
                </a:cubicBezTo>
                <a:cubicBezTo>
                  <a:pt x="139019" y="184522"/>
                  <a:pt x="141428" y="184923"/>
                  <a:pt x="143034" y="185725"/>
                </a:cubicBezTo>
                <a:lnTo>
                  <a:pt x="193619" y="121164"/>
                </a:lnTo>
                <a:cubicBezTo>
                  <a:pt x="192013" y="118357"/>
                  <a:pt x="190809" y="114749"/>
                  <a:pt x="190809" y="111140"/>
                </a:cubicBezTo>
                <a:cubicBezTo>
                  <a:pt x="190809" y="99912"/>
                  <a:pt x="200043" y="91090"/>
                  <a:pt x="210882" y="91090"/>
                </a:cubicBezTo>
                <a:cubicBezTo>
                  <a:pt x="222124" y="91090"/>
                  <a:pt x="231357" y="99912"/>
                  <a:pt x="231357" y="111140"/>
                </a:cubicBezTo>
                <a:cubicBezTo>
                  <a:pt x="231357" y="113546"/>
                  <a:pt x="230554" y="116352"/>
                  <a:pt x="229752" y="118357"/>
                </a:cubicBezTo>
                <a:lnTo>
                  <a:pt x="261869" y="148432"/>
                </a:lnTo>
                <a:cubicBezTo>
                  <a:pt x="264680" y="146828"/>
                  <a:pt x="267490" y="146026"/>
                  <a:pt x="270702" y="146026"/>
                </a:cubicBezTo>
                <a:cubicBezTo>
                  <a:pt x="274716" y="146026"/>
                  <a:pt x="277928" y="147229"/>
                  <a:pt x="280738" y="149234"/>
                </a:cubicBezTo>
                <a:lnTo>
                  <a:pt x="342966" y="98709"/>
                </a:lnTo>
                <a:cubicBezTo>
                  <a:pt x="342163" y="96704"/>
                  <a:pt x="341762" y="94699"/>
                  <a:pt x="341762" y="92293"/>
                </a:cubicBezTo>
                <a:cubicBezTo>
                  <a:pt x="341762" y="81466"/>
                  <a:pt x="350996" y="72644"/>
                  <a:pt x="361836" y="72644"/>
                </a:cubicBezTo>
                <a:close/>
                <a:moveTo>
                  <a:pt x="68605" y="51687"/>
                </a:moveTo>
                <a:cubicBezTo>
                  <a:pt x="59346" y="51687"/>
                  <a:pt x="51698" y="59327"/>
                  <a:pt x="51698" y="68576"/>
                </a:cubicBezTo>
                <a:lnTo>
                  <a:pt x="51698" y="297389"/>
                </a:lnTo>
                <a:cubicBezTo>
                  <a:pt x="51698" y="307040"/>
                  <a:pt x="59346" y="314680"/>
                  <a:pt x="68605" y="314680"/>
                </a:cubicBezTo>
                <a:lnTo>
                  <a:pt x="428872" y="314680"/>
                </a:lnTo>
                <a:cubicBezTo>
                  <a:pt x="438533" y="314680"/>
                  <a:pt x="446181" y="307040"/>
                  <a:pt x="446181" y="297389"/>
                </a:cubicBezTo>
                <a:lnTo>
                  <a:pt x="446181" y="68576"/>
                </a:lnTo>
                <a:cubicBezTo>
                  <a:pt x="446181" y="59327"/>
                  <a:pt x="438533" y="51687"/>
                  <a:pt x="428872" y="51687"/>
                </a:cubicBezTo>
                <a:close/>
                <a:moveTo>
                  <a:pt x="68605" y="37210"/>
                </a:moveTo>
                <a:lnTo>
                  <a:pt x="428872" y="37210"/>
                </a:lnTo>
                <a:cubicBezTo>
                  <a:pt x="446181" y="37210"/>
                  <a:pt x="460270" y="51285"/>
                  <a:pt x="460270" y="68576"/>
                </a:cubicBezTo>
                <a:lnTo>
                  <a:pt x="460270" y="297389"/>
                </a:lnTo>
                <a:cubicBezTo>
                  <a:pt x="460270" y="314680"/>
                  <a:pt x="446181" y="329157"/>
                  <a:pt x="428872" y="329157"/>
                </a:cubicBezTo>
                <a:lnTo>
                  <a:pt x="68605" y="329157"/>
                </a:lnTo>
                <a:cubicBezTo>
                  <a:pt x="51296" y="329157"/>
                  <a:pt x="37207" y="314680"/>
                  <a:pt x="37207" y="297389"/>
                </a:cubicBezTo>
                <a:lnTo>
                  <a:pt x="37207" y="68576"/>
                </a:lnTo>
                <a:cubicBezTo>
                  <a:pt x="37207" y="51285"/>
                  <a:pt x="51296" y="37210"/>
                  <a:pt x="68605" y="37210"/>
                </a:cubicBezTo>
                <a:close/>
                <a:moveTo>
                  <a:pt x="41041" y="14453"/>
                </a:moveTo>
                <a:cubicBezTo>
                  <a:pt x="26556" y="14453"/>
                  <a:pt x="14485" y="26095"/>
                  <a:pt x="14485" y="40950"/>
                </a:cubicBezTo>
                <a:lnTo>
                  <a:pt x="14485" y="324387"/>
                </a:lnTo>
                <a:cubicBezTo>
                  <a:pt x="14485" y="338840"/>
                  <a:pt x="26556" y="350884"/>
                  <a:pt x="41041" y="350884"/>
                </a:cubicBezTo>
                <a:lnTo>
                  <a:pt x="203996" y="350884"/>
                </a:lnTo>
                <a:lnTo>
                  <a:pt x="310621" y="350884"/>
                </a:lnTo>
                <a:lnTo>
                  <a:pt x="454666" y="350884"/>
                </a:lnTo>
                <a:cubicBezTo>
                  <a:pt x="469151" y="350884"/>
                  <a:pt x="481624" y="338840"/>
                  <a:pt x="481624" y="324387"/>
                </a:cubicBezTo>
                <a:lnTo>
                  <a:pt x="481624" y="40950"/>
                </a:lnTo>
                <a:cubicBezTo>
                  <a:pt x="481624" y="26095"/>
                  <a:pt x="469151" y="14453"/>
                  <a:pt x="454666" y="14453"/>
                </a:cubicBezTo>
                <a:close/>
                <a:moveTo>
                  <a:pt x="41041" y="0"/>
                </a:moveTo>
                <a:lnTo>
                  <a:pt x="454666" y="0"/>
                </a:lnTo>
                <a:cubicBezTo>
                  <a:pt x="477198" y="0"/>
                  <a:pt x="495707" y="18468"/>
                  <a:pt x="495707" y="40950"/>
                </a:cubicBezTo>
                <a:lnTo>
                  <a:pt x="495707" y="324387"/>
                </a:lnTo>
                <a:cubicBezTo>
                  <a:pt x="495707" y="346869"/>
                  <a:pt x="477198" y="364935"/>
                  <a:pt x="454666" y="364935"/>
                </a:cubicBezTo>
                <a:lnTo>
                  <a:pt x="310621" y="364935"/>
                </a:lnTo>
                <a:lnTo>
                  <a:pt x="310621" y="517092"/>
                </a:lnTo>
                <a:lnTo>
                  <a:pt x="340396" y="517092"/>
                </a:lnTo>
                <a:cubicBezTo>
                  <a:pt x="344420" y="517092"/>
                  <a:pt x="347639" y="520304"/>
                  <a:pt x="347639" y="524319"/>
                </a:cubicBezTo>
                <a:cubicBezTo>
                  <a:pt x="347639" y="528333"/>
                  <a:pt x="344420" y="531144"/>
                  <a:pt x="340396" y="531144"/>
                </a:cubicBezTo>
                <a:lnTo>
                  <a:pt x="310621" y="531144"/>
                </a:lnTo>
                <a:lnTo>
                  <a:pt x="203996" y="531144"/>
                </a:lnTo>
                <a:lnTo>
                  <a:pt x="173819" y="531144"/>
                </a:lnTo>
                <a:cubicBezTo>
                  <a:pt x="169796" y="531144"/>
                  <a:pt x="166979" y="528333"/>
                  <a:pt x="166979" y="524319"/>
                </a:cubicBezTo>
                <a:cubicBezTo>
                  <a:pt x="166979" y="520304"/>
                  <a:pt x="169796" y="517092"/>
                  <a:pt x="173819" y="517092"/>
                </a:cubicBezTo>
                <a:lnTo>
                  <a:pt x="203996" y="517092"/>
                </a:lnTo>
                <a:lnTo>
                  <a:pt x="203996" y="364935"/>
                </a:lnTo>
                <a:lnTo>
                  <a:pt x="41041" y="364935"/>
                </a:lnTo>
                <a:cubicBezTo>
                  <a:pt x="18508" y="364935"/>
                  <a:pt x="0" y="346869"/>
                  <a:pt x="0" y="324387"/>
                </a:cubicBezTo>
                <a:lnTo>
                  <a:pt x="0" y="40950"/>
                </a:lnTo>
                <a:cubicBezTo>
                  <a:pt x="0" y="18468"/>
                  <a:pt x="18508" y="0"/>
                  <a:pt x="41041" y="0"/>
                </a:cubicBezTo>
                <a:close/>
              </a:path>
            </a:pathLst>
          </a:custGeom>
          <a:solidFill>
            <a:schemeClr val="bg1"/>
          </a:solidFill>
          <a:ln>
            <a:noFill/>
          </a:ln>
          <a:effectLst/>
        </p:spPr>
        <p:txBody>
          <a:bodyPr wrap="square" anchor="ctr">
            <a:noAutofit/>
          </a:bodyPr>
          <a:lstStyle/>
          <a:p>
            <a:endParaRPr lang="en-US" sz="725">
              <a:solidFill>
                <a:schemeClr val="bg1"/>
              </a:solidFill>
            </a:endParaRPr>
          </a:p>
        </p:txBody>
      </p:sp>
      <p:sp>
        <p:nvSpPr>
          <p:cNvPr id="10" name="TextBox 9">
            <a:extLst>
              <a:ext uri="{FF2B5EF4-FFF2-40B4-BE49-F238E27FC236}">
                <a16:creationId xmlns:a16="http://schemas.microsoft.com/office/drawing/2014/main" id="{7A12FB0F-340A-75A8-0890-B5542CF4B5A4}"/>
              </a:ext>
            </a:extLst>
          </p:cNvPr>
          <p:cNvSpPr txBox="1"/>
          <p:nvPr/>
        </p:nvSpPr>
        <p:spPr>
          <a:xfrm>
            <a:off x="16306636" y="2084581"/>
            <a:ext cx="6273098" cy="2035494"/>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sz="3200" dirty="0">
                <a:solidFill>
                  <a:schemeClr val="bg1"/>
                </a:solidFill>
              </a:rPr>
              <a:t>Make a big impact with professional slides, charts, infographics and more.</a:t>
            </a:r>
          </a:p>
        </p:txBody>
      </p:sp>
      <p:sp>
        <p:nvSpPr>
          <p:cNvPr id="11" name="TextBox 7">
            <a:extLst>
              <a:ext uri="{FF2B5EF4-FFF2-40B4-BE49-F238E27FC236}">
                <a16:creationId xmlns:a16="http://schemas.microsoft.com/office/drawing/2014/main" id="{D4ABCE28-D5B8-2539-5B34-790C89BD644E}"/>
              </a:ext>
            </a:extLst>
          </p:cNvPr>
          <p:cNvSpPr txBox="1"/>
          <p:nvPr/>
        </p:nvSpPr>
        <p:spPr>
          <a:xfrm>
            <a:off x="16306636" y="5850396"/>
            <a:ext cx="6273098" cy="2035494"/>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sz="3200" dirty="0">
                <a:solidFill>
                  <a:schemeClr val="bg1"/>
                </a:solidFill>
              </a:rPr>
              <a:t>Make a big impact with professional slides, charts, infographics and more.</a:t>
            </a:r>
          </a:p>
        </p:txBody>
      </p:sp>
      <p:sp>
        <p:nvSpPr>
          <p:cNvPr id="12" name="TextBox 11">
            <a:extLst>
              <a:ext uri="{FF2B5EF4-FFF2-40B4-BE49-F238E27FC236}">
                <a16:creationId xmlns:a16="http://schemas.microsoft.com/office/drawing/2014/main" id="{A172DA17-8498-E619-1E82-6AFE6F19D82D}"/>
              </a:ext>
            </a:extLst>
          </p:cNvPr>
          <p:cNvSpPr txBox="1"/>
          <p:nvPr/>
        </p:nvSpPr>
        <p:spPr>
          <a:xfrm>
            <a:off x="16306636" y="9616211"/>
            <a:ext cx="6273098" cy="2035494"/>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sz="3200" dirty="0">
                <a:solidFill>
                  <a:schemeClr val="bg1"/>
                </a:solidFill>
              </a:rPr>
              <a:t>Make a big impact with professional slides, charts, infographics and more.</a:t>
            </a:r>
          </a:p>
        </p:txBody>
      </p:sp>
      <p:sp>
        <p:nvSpPr>
          <p:cNvPr id="6" name="TextBox 5">
            <a:extLst>
              <a:ext uri="{FF2B5EF4-FFF2-40B4-BE49-F238E27FC236}">
                <a16:creationId xmlns:a16="http://schemas.microsoft.com/office/drawing/2014/main" id="{3BF3889C-E9C8-8A94-8448-FE0F114EAC19}"/>
              </a:ext>
            </a:extLst>
          </p:cNvPr>
          <p:cNvSpPr txBox="1"/>
          <p:nvPr/>
        </p:nvSpPr>
        <p:spPr>
          <a:xfrm>
            <a:off x="4693469" y="8363480"/>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Competitive</a:t>
            </a:r>
          </a:p>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Landscape</a:t>
            </a:r>
          </a:p>
        </p:txBody>
      </p:sp>
    </p:spTree>
    <p:extLst>
      <p:ext uri="{BB962C8B-B14F-4D97-AF65-F5344CB8AC3E}">
        <p14:creationId xmlns:p14="http://schemas.microsoft.com/office/powerpoint/2010/main" val="1206576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6" name="Freeform 15">
            <a:extLst>
              <a:ext uri="{FF2B5EF4-FFF2-40B4-BE49-F238E27FC236}">
                <a16:creationId xmlns:a16="http://schemas.microsoft.com/office/drawing/2014/main" id="{4E507660-44F4-02F0-98DF-87CDDED13A39}"/>
              </a:ext>
            </a:extLst>
          </p:cNvPr>
          <p:cNvSpPr/>
          <p:nvPr/>
        </p:nvSpPr>
        <p:spPr>
          <a:xfrm rot="16914808">
            <a:off x="14667171" y="873152"/>
            <a:ext cx="12327135" cy="10699012"/>
          </a:xfrm>
          <a:custGeom>
            <a:avLst/>
            <a:gdLst>
              <a:gd name="connsiteX0" fmla="*/ 9906540 w 12327135"/>
              <a:gd name="connsiteY0" fmla="*/ 7792335 h 10699012"/>
              <a:gd name="connsiteX1" fmla="*/ 9799912 w 12327135"/>
              <a:gd name="connsiteY1" fmla="*/ 7430458 h 10699012"/>
              <a:gd name="connsiteX2" fmla="*/ 9791358 w 12327135"/>
              <a:gd name="connsiteY2" fmla="*/ 7408503 h 10699012"/>
              <a:gd name="connsiteX3" fmla="*/ 9781034 w 12327135"/>
              <a:gd name="connsiteY3" fmla="*/ 7382128 h 10699012"/>
              <a:gd name="connsiteX4" fmla="*/ 9772922 w 12327135"/>
              <a:gd name="connsiteY4" fmla="*/ 7364004 h 10699012"/>
              <a:gd name="connsiteX5" fmla="*/ 9751244 w 12327135"/>
              <a:gd name="connsiteY5" fmla="*/ 7315382 h 10699012"/>
              <a:gd name="connsiteX6" fmla="*/ 9658478 w 12327135"/>
              <a:gd name="connsiteY6" fmla="*/ 7122653 h 10699012"/>
              <a:gd name="connsiteX7" fmla="*/ 9468081 w 12327135"/>
              <a:gd name="connsiteY7" fmla="*/ 6786854 h 10699012"/>
              <a:gd name="connsiteX8" fmla="*/ 9288303 w 12327135"/>
              <a:gd name="connsiteY8" fmla="*/ 6519277 h 10699012"/>
              <a:gd name="connsiteX9" fmla="*/ 9285059 w 12327135"/>
              <a:gd name="connsiteY9" fmla="*/ 6516035 h 10699012"/>
              <a:gd name="connsiteX10" fmla="*/ 9280634 w 12327135"/>
              <a:gd name="connsiteY10" fmla="*/ 6510877 h 10699012"/>
              <a:gd name="connsiteX11" fmla="*/ 9261903 w 12327135"/>
              <a:gd name="connsiteY11" fmla="*/ 6487449 h 10699012"/>
              <a:gd name="connsiteX12" fmla="*/ 9235062 w 12327135"/>
              <a:gd name="connsiteY12" fmla="*/ 6454151 h 10699012"/>
              <a:gd name="connsiteX13" fmla="*/ 9180495 w 12327135"/>
              <a:gd name="connsiteY13" fmla="*/ 6388728 h 10699012"/>
              <a:gd name="connsiteX14" fmla="*/ 9052924 w 12327135"/>
              <a:gd name="connsiteY14" fmla="*/ 6246394 h 10699012"/>
              <a:gd name="connsiteX15" fmla="*/ 8778168 w 12327135"/>
              <a:gd name="connsiteY15" fmla="*/ 5984855 h 10699012"/>
              <a:gd name="connsiteX16" fmla="*/ 8702510 w 12327135"/>
              <a:gd name="connsiteY16" fmla="*/ 5922382 h 10699012"/>
              <a:gd name="connsiteX17" fmla="*/ 8691154 w 12327135"/>
              <a:gd name="connsiteY17" fmla="*/ 5913836 h 10699012"/>
              <a:gd name="connsiteX18" fmla="*/ 8546328 w 12327135"/>
              <a:gd name="connsiteY18" fmla="*/ 5812756 h 10699012"/>
              <a:gd name="connsiteX19" fmla="*/ 8222018 w 12327135"/>
              <a:gd name="connsiteY19" fmla="*/ 5629311 h 10699012"/>
              <a:gd name="connsiteX20" fmla="*/ 8191195 w 12327135"/>
              <a:gd name="connsiteY20" fmla="*/ 5616936 h 10699012"/>
              <a:gd name="connsiteX21" fmla="*/ 8129549 w 12327135"/>
              <a:gd name="connsiteY21" fmla="*/ 5588203 h 10699012"/>
              <a:gd name="connsiteX22" fmla="*/ 7956112 w 12327135"/>
              <a:gd name="connsiteY22" fmla="*/ 5528234 h 10699012"/>
              <a:gd name="connsiteX23" fmla="*/ 7610712 w 12327135"/>
              <a:gd name="connsiteY23" fmla="*/ 5449110 h 10699012"/>
              <a:gd name="connsiteX24" fmla="*/ 7585051 w 12327135"/>
              <a:gd name="connsiteY24" fmla="*/ 5446458 h 10699012"/>
              <a:gd name="connsiteX25" fmla="*/ 7566912 w 12327135"/>
              <a:gd name="connsiteY25" fmla="*/ 5555346 h 10699012"/>
              <a:gd name="connsiteX26" fmla="*/ 7564110 w 12327135"/>
              <a:gd name="connsiteY26" fmla="*/ 6305625 h 10699012"/>
              <a:gd name="connsiteX27" fmla="*/ 7635196 w 12327135"/>
              <a:gd name="connsiteY27" fmla="*/ 6635384 h 10699012"/>
              <a:gd name="connsiteX28" fmla="*/ 7688878 w 12327135"/>
              <a:gd name="connsiteY28" fmla="*/ 6805273 h 10699012"/>
              <a:gd name="connsiteX29" fmla="*/ 7722209 w 12327135"/>
              <a:gd name="connsiteY29" fmla="*/ 6894564 h 10699012"/>
              <a:gd name="connsiteX30" fmla="*/ 7725895 w 12327135"/>
              <a:gd name="connsiteY30" fmla="*/ 6903847 h 10699012"/>
              <a:gd name="connsiteX31" fmla="*/ 7858774 w 12327135"/>
              <a:gd name="connsiteY31" fmla="*/ 7156249 h 10699012"/>
              <a:gd name="connsiteX32" fmla="*/ 7943577 w 12327135"/>
              <a:gd name="connsiteY32" fmla="*/ 7285764 h 10699012"/>
              <a:gd name="connsiteX33" fmla="*/ 7971302 w 12327135"/>
              <a:gd name="connsiteY33" fmla="*/ 7324368 h 10699012"/>
              <a:gd name="connsiteX34" fmla="*/ 7979414 w 12327135"/>
              <a:gd name="connsiteY34" fmla="*/ 7335420 h 10699012"/>
              <a:gd name="connsiteX35" fmla="*/ 8172318 w 12327135"/>
              <a:gd name="connsiteY35" fmla="*/ 7547302 h 10699012"/>
              <a:gd name="connsiteX36" fmla="*/ 8286616 w 12327135"/>
              <a:gd name="connsiteY36" fmla="*/ 7652507 h 10699012"/>
              <a:gd name="connsiteX37" fmla="*/ 8334104 w 12327135"/>
              <a:gd name="connsiteY37" fmla="*/ 7692585 h 10699012"/>
              <a:gd name="connsiteX38" fmla="*/ 8347673 w 12327135"/>
              <a:gd name="connsiteY38" fmla="*/ 7703489 h 10699012"/>
              <a:gd name="connsiteX39" fmla="*/ 8358144 w 12327135"/>
              <a:gd name="connsiteY39" fmla="*/ 7711297 h 10699012"/>
              <a:gd name="connsiteX40" fmla="*/ 8388377 w 12327135"/>
              <a:gd name="connsiteY40" fmla="*/ 7733545 h 10699012"/>
              <a:gd name="connsiteX41" fmla="*/ 8447811 w 12327135"/>
              <a:gd name="connsiteY41" fmla="*/ 7774508 h 10699012"/>
              <a:gd name="connsiteX42" fmla="*/ 8561076 w 12327135"/>
              <a:gd name="connsiteY42" fmla="*/ 7845676 h 10699012"/>
              <a:gd name="connsiteX43" fmla="*/ 8695874 w 12327135"/>
              <a:gd name="connsiteY43" fmla="*/ 7919642 h 10699012"/>
              <a:gd name="connsiteX44" fmla="*/ 8744395 w 12327135"/>
              <a:gd name="connsiteY44" fmla="*/ 7941008 h 10699012"/>
              <a:gd name="connsiteX45" fmla="*/ 8818577 w 12327135"/>
              <a:gd name="connsiteY45" fmla="*/ 7975930 h 10699012"/>
              <a:gd name="connsiteX46" fmla="*/ 8876537 w 12327135"/>
              <a:gd name="connsiteY46" fmla="*/ 7997146 h 10699012"/>
              <a:gd name="connsiteX47" fmla="*/ 9011777 w 12327135"/>
              <a:gd name="connsiteY47" fmla="*/ 8039286 h 10699012"/>
              <a:gd name="connsiteX48" fmla="*/ 9226656 w 12327135"/>
              <a:gd name="connsiteY48" fmla="*/ 8086143 h 10699012"/>
              <a:gd name="connsiteX49" fmla="*/ 9614824 w 12327135"/>
              <a:gd name="connsiteY49" fmla="*/ 8086732 h 10699012"/>
              <a:gd name="connsiteX50" fmla="*/ 9762453 w 12327135"/>
              <a:gd name="connsiteY50" fmla="*/ 8055347 h 10699012"/>
              <a:gd name="connsiteX51" fmla="*/ 9817167 w 12327135"/>
              <a:gd name="connsiteY51" fmla="*/ 8039580 h 10699012"/>
              <a:gd name="connsiteX52" fmla="*/ 9836635 w 12327135"/>
              <a:gd name="connsiteY52" fmla="*/ 8032362 h 10699012"/>
              <a:gd name="connsiteX53" fmla="*/ 9843419 w 12327135"/>
              <a:gd name="connsiteY53" fmla="*/ 8029857 h 10699012"/>
              <a:gd name="connsiteX54" fmla="*/ 9867310 w 12327135"/>
              <a:gd name="connsiteY54" fmla="*/ 8016007 h 10699012"/>
              <a:gd name="connsiteX55" fmla="*/ 9877634 w 12327135"/>
              <a:gd name="connsiteY55" fmla="*/ 8009817 h 10699012"/>
              <a:gd name="connsiteX56" fmla="*/ 9890465 w 12327135"/>
              <a:gd name="connsiteY56" fmla="*/ 7996850 h 10699012"/>
              <a:gd name="connsiteX57" fmla="*/ 9897250 w 12327135"/>
              <a:gd name="connsiteY57" fmla="*/ 7984032 h 10699012"/>
              <a:gd name="connsiteX58" fmla="*/ 9897986 w 12327135"/>
              <a:gd name="connsiteY58" fmla="*/ 7981528 h 10699012"/>
              <a:gd name="connsiteX59" fmla="*/ 9899756 w 12327135"/>
              <a:gd name="connsiteY59" fmla="*/ 7974601 h 10699012"/>
              <a:gd name="connsiteX60" fmla="*/ 9908900 w 12327135"/>
              <a:gd name="connsiteY60" fmla="*/ 7937766 h 10699012"/>
              <a:gd name="connsiteX61" fmla="*/ 9906540 w 12327135"/>
              <a:gd name="connsiteY61" fmla="*/ 7792335 h 10699012"/>
              <a:gd name="connsiteX62" fmla="*/ 9950489 w 12327135"/>
              <a:gd name="connsiteY62" fmla="*/ 7785853 h 10699012"/>
              <a:gd name="connsiteX63" fmla="*/ 9950785 w 12327135"/>
              <a:gd name="connsiteY63" fmla="*/ 7787916 h 10699012"/>
              <a:gd name="connsiteX64" fmla="*/ 9953881 w 12327135"/>
              <a:gd name="connsiteY64" fmla="*/ 7928485 h 10699012"/>
              <a:gd name="connsiteX65" fmla="*/ 9972760 w 12327135"/>
              <a:gd name="connsiteY65" fmla="*/ 7904466 h 10699012"/>
              <a:gd name="connsiteX66" fmla="*/ 9923796 w 12327135"/>
              <a:gd name="connsiteY66" fmla="*/ 8049455 h 10699012"/>
              <a:gd name="connsiteX67" fmla="*/ 9920994 w 12327135"/>
              <a:gd name="connsiteY67" fmla="*/ 8047980 h 10699012"/>
              <a:gd name="connsiteX68" fmla="*/ 9912587 w 12327135"/>
              <a:gd name="connsiteY68" fmla="*/ 8054904 h 10699012"/>
              <a:gd name="connsiteX69" fmla="*/ 9898429 w 12327135"/>
              <a:gd name="connsiteY69" fmla="*/ 8061977 h 10699012"/>
              <a:gd name="connsiteX70" fmla="*/ 9890318 w 12327135"/>
              <a:gd name="connsiteY70" fmla="*/ 8054020 h 10699012"/>
              <a:gd name="connsiteX71" fmla="*/ 9863181 w 12327135"/>
              <a:gd name="connsiteY71" fmla="*/ 8069641 h 10699012"/>
              <a:gd name="connsiteX72" fmla="*/ 9860526 w 12327135"/>
              <a:gd name="connsiteY72" fmla="*/ 8070818 h 10699012"/>
              <a:gd name="connsiteX73" fmla="*/ 9852415 w 12327135"/>
              <a:gd name="connsiteY73" fmla="*/ 8073913 h 10699012"/>
              <a:gd name="connsiteX74" fmla="*/ 9830882 w 12327135"/>
              <a:gd name="connsiteY74" fmla="*/ 8081870 h 10699012"/>
              <a:gd name="connsiteX75" fmla="*/ 9773955 w 12327135"/>
              <a:gd name="connsiteY75" fmla="*/ 8098373 h 10699012"/>
              <a:gd name="connsiteX76" fmla="*/ 9620871 w 12327135"/>
              <a:gd name="connsiteY76" fmla="*/ 8130789 h 10699012"/>
              <a:gd name="connsiteX77" fmla="*/ 9424721 w 12327135"/>
              <a:gd name="connsiteY77" fmla="*/ 8140512 h 10699012"/>
              <a:gd name="connsiteX78" fmla="*/ 9220905 w 12327135"/>
              <a:gd name="connsiteY78" fmla="*/ 8130052 h 10699012"/>
              <a:gd name="connsiteX79" fmla="*/ 9000126 w 12327135"/>
              <a:gd name="connsiteY79" fmla="*/ 8082017 h 10699012"/>
              <a:gd name="connsiteX80" fmla="*/ 8862085 w 12327135"/>
              <a:gd name="connsiteY80" fmla="*/ 8038993 h 10699012"/>
              <a:gd name="connsiteX81" fmla="*/ 8801028 w 12327135"/>
              <a:gd name="connsiteY81" fmla="*/ 8016595 h 10699012"/>
              <a:gd name="connsiteX82" fmla="*/ 8797192 w 12327135"/>
              <a:gd name="connsiteY82" fmla="*/ 8014682 h 10699012"/>
              <a:gd name="connsiteX83" fmla="*/ 8727877 w 12327135"/>
              <a:gd name="connsiteY83" fmla="*/ 7982117 h 10699012"/>
              <a:gd name="connsiteX84" fmla="*/ 8675964 w 12327135"/>
              <a:gd name="connsiteY84" fmla="*/ 7959278 h 10699012"/>
              <a:gd name="connsiteX85" fmla="*/ 8538659 w 12327135"/>
              <a:gd name="connsiteY85" fmla="*/ 7883986 h 10699012"/>
              <a:gd name="connsiteX86" fmla="*/ 8423330 w 12327135"/>
              <a:gd name="connsiteY86" fmla="*/ 7811491 h 10699012"/>
              <a:gd name="connsiteX87" fmla="*/ 8362863 w 12327135"/>
              <a:gd name="connsiteY87" fmla="*/ 7769793 h 10699012"/>
              <a:gd name="connsiteX88" fmla="*/ 8331893 w 12327135"/>
              <a:gd name="connsiteY88" fmla="*/ 7746954 h 10699012"/>
              <a:gd name="connsiteX89" fmla="*/ 8320831 w 12327135"/>
              <a:gd name="connsiteY89" fmla="*/ 7738702 h 10699012"/>
              <a:gd name="connsiteX90" fmla="*/ 8306083 w 12327135"/>
              <a:gd name="connsiteY90" fmla="*/ 7726915 h 10699012"/>
              <a:gd name="connsiteX91" fmla="*/ 8257709 w 12327135"/>
              <a:gd name="connsiteY91" fmla="*/ 7686102 h 10699012"/>
              <a:gd name="connsiteX92" fmla="*/ 8141494 w 12327135"/>
              <a:gd name="connsiteY92" fmla="*/ 7579128 h 10699012"/>
              <a:gd name="connsiteX93" fmla="*/ 7944461 w 12327135"/>
              <a:gd name="connsiteY93" fmla="*/ 7362531 h 10699012"/>
              <a:gd name="connsiteX94" fmla="*/ 7935760 w 12327135"/>
              <a:gd name="connsiteY94" fmla="*/ 7350596 h 10699012"/>
              <a:gd name="connsiteX95" fmla="*/ 7907442 w 12327135"/>
              <a:gd name="connsiteY95" fmla="*/ 7311402 h 10699012"/>
              <a:gd name="connsiteX96" fmla="*/ 7821019 w 12327135"/>
              <a:gd name="connsiteY96" fmla="*/ 7179381 h 10699012"/>
              <a:gd name="connsiteX97" fmla="*/ 7685339 w 12327135"/>
              <a:gd name="connsiteY97" fmla="*/ 6921822 h 10699012"/>
              <a:gd name="connsiteX98" fmla="*/ 7680914 w 12327135"/>
              <a:gd name="connsiteY98" fmla="*/ 6910919 h 10699012"/>
              <a:gd name="connsiteX99" fmla="*/ 7646992 w 12327135"/>
              <a:gd name="connsiteY99" fmla="*/ 6820154 h 10699012"/>
              <a:gd name="connsiteX100" fmla="*/ 7592425 w 12327135"/>
              <a:gd name="connsiteY100" fmla="*/ 6647465 h 10699012"/>
              <a:gd name="connsiteX101" fmla="*/ 7520160 w 12327135"/>
              <a:gd name="connsiteY101" fmla="*/ 6311666 h 10699012"/>
              <a:gd name="connsiteX102" fmla="*/ 7522962 w 12327135"/>
              <a:gd name="connsiteY102" fmla="*/ 5549599 h 10699012"/>
              <a:gd name="connsiteX103" fmla="*/ 7545084 w 12327135"/>
              <a:gd name="connsiteY103" fmla="*/ 5418462 h 10699012"/>
              <a:gd name="connsiteX104" fmla="*/ 7548771 w 12327135"/>
              <a:gd name="connsiteY104" fmla="*/ 5398718 h 10699012"/>
              <a:gd name="connsiteX105" fmla="*/ 7568829 w 12327135"/>
              <a:gd name="connsiteY105" fmla="*/ 5400634 h 10699012"/>
              <a:gd name="connsiteX106" fmla="*/ 7616465 w 12327135"/>
              <a:gd name="connsiteY106" fmla="*/ 5405348 h 10699012"/>
              <a:gd name="connsiteX107" fmla="*/ 7968943 w 12327135"/>
              <a:gd name="connsiteY107" fmla="*/ 5485947 h 10699012"/>
              <a:gd name="connsiteX108" fmla="*/ 8148132 w 12327135"/>
              <a:gd name="connsiteY108" fmla="*/ 5547978 h 10699012"/>
              <a:gd name="connsiteX109" fmla="*/ 8151081 w 12327135"/>
              <a:gd name="connsiteY109" fmla="*/ 5549157 h 10699012"/>
              <a:gd name="connsiteX110" fmla="*/ 8153589 w 12327135"/>
              <a:gd name="connsiteY110" fmla="*/ 5551072 h 10699012"/>
              <a:gd name="connsiteX111" fmla="*/ 8206533 w 12327135"/>
              <a:gd name="connsiteY111" fmla="*/ 5575532 h 10699012"/>
              <a:gd name="connsiteX112" fmla="*/ 8241193 w 12327135"/>
              <a:gd name="connsiteY112" fmla="*/ 5589530 h 10699012"/>
              <a:gd name="connsiteX113" fmla="*/ 8570664 w 12327135"/>
              <a:gd name="connsiteY113" fmla="*/ 5775774 h 10699012"/>
              <a:gd name="connsiteX114" fmla="*/ 8693072 w 12327135"/>
              <a:gd name="connsiteY114" fmla="*/ 5860350 h 10699012"/>
              <a:gd name="connsiteX115" fmla="*/ 8725222 w 12327135"/>
              <a:gd name="connsiteY115" fmla="*/ 5883778 h 10699012"/>
              <a:gd name="connsiteX116" fmla="*/ 8743215 w 12327135"/>
              <a:gd name="connsiteY116" fmla="*/ 5897481 h 10699012"/>
              <a:gd name="connsiteX117" fmla="*/ 8757815 w 12327135"/>
              <a:gd name="connsiteY117" fmla="*/ 5908531 h 10699012"/>
              <a:gd name="connsiteX118" fmla="*/ 8759733 w 12327135"/>
              <a:gd name="connsiteY118" fmla="*/ 5910005 h 10699012"/>
              <a:gd name="connsiteX119" fmla="*/ 8759143 w 12327135"/>
              <a:gd name="connsiteY119" fmla="*/ 5911625 h 10699012"/>
              <a:gd name="connsiteX120" fmla="*/ 8807221 w 12327135"/>
              <a:gd name="connsiteY120" fmla="*/ 5951557 h 10699012"/>
              <a:gd name="connsiteX121" fmla="*/ 9085516 w 12327135"/>
              <a:gd name="connsiteY121" fmla="*/ 6216483 h 10699012"/>
              <a:gd name="connsiteX122" fmla="*/ 9214710 w 12327135"/>
              <a:gd name="connsiteY122" fmla="*/ 6360440 h 10699012"/>
              <a:gd name="connsiteX123" fmla="*/ 9269867 w 12327135"/>
              <a:gd name="connsiteY123" fmla="*/ 6426597 h 10699012"/>
              <a:gd name="connsiteX124" fmla="*/ 9278863 w 12327135"/>
              <a:gd name="connsiteY124" fmla="*/ 6437648 h 10699012"/>
              <a:gd name="connsiteX125" fmla="*/ 9394046 w 12327135"/>
              <a:gd name="connsiteY125" fmla="*/ 6594423 h 10699012"/>
              <a:gd name="connsiteX126" fmla="*/ 9506132 w 12327135"/>
              <a:gd name="connsiteY126" fmla="*/ 6763721 h 10699012"/>
              <a:gd name="connsiteX127" fmla="*/ 9698446 w 12327135"/>
              <a:gd name="connsiteY127" fmla="*/ 7102911 h 10699012"/>
              <a:gd name="connsiteX128" fmla="*/ 9792096 w 12327135"/>
              <a:gd name="connsiteY128" fmla="*/ 7297406 h 10699012"/>
              <a:gd name="connsiteX129" fmla="*/ 9813923 w 12327135"/>
              <a:gd name="connsiteY129" fmla="*/ 7346618 h 10699012"/>
              <a:gd name="connsiteX130" fmla="*/ 9822182 w 12327135"/>
              <a:gd name="connsiteY130" fmla="*/ 7365330 h 10699012"/>
              <a:gd name="connsiteX131" fmla="*/ 9832948 w 12327135"/>
              <a:gd name="connsiteY131" fmla="*/ 7393032 h 10699012"/>
              <a:gd name="connsiteX132" fmla="*/ 9841354 w 12327135"/>
              <a:gd name="connsiteY132" fmla="*/ 7414838 h 10699012"/>
              <a:gd name="connsiteX133" fmla="*/ 9950489 w 12327135"/>
              <a:gd name="connsiteY133" fmla="*/ 7785853 h 10699012"/>
              <a:gd name="connsiteX134" fmla="*/ 12326396 w 12327135"/>
              <a:gd name="connsiteY134" fmla="*/ 898067 h 10699012"/>
              <a:gd name="connsiteX135" fmla="*/ 12326397 w 12327135"/>
              <a:gd name="connsiteY135" fmla="*/ 945807 h 10699012"/>
              <a:gd name="connsiteX136" fmla="*/ 12245873 w 12327135"/>
              <a:gd name="connsiteY136" fmla="*/ 978518 h 10699012"/>
              <a:gd name="connsiteX137" fmla="*/ 12217409 w 12327135"/>
              <a:gd name="connsiteY137" fmla="*/ 990451 h 10699012"/>
              <a:gd name="connsiteX138" fmla="*/ 12100901 w 12327135"/>
              <a:gd name="connsiteY138" fmla="*/ 1041286 h 10699012"/>
              <a:gd name="connsiteX139" fmla="*/ 11881007 w 12327135"/>
              <a:gd name="connsiteY139" fmla="*/ 1141776 h 10699012"/>
              <a:gd name="connsiteX140" fmla="*/ 10373167 w 12327135"/>
              <a:gd name="connsiteY140" fmla="*/ 1993577 h 10699012"/>
              <a:gd name="connsiteX141" fmla="*/ 9679420 w 12327135"/>
              <a:gd name="connsiteY141" fmla="*/ 2483351 h 10699012"/>
              <a:gd name="connsiteX142" fmla="*/ 9633406 w 12327135"/>
              <a:gd name="connsiteY142" fmla="*/ 2518419 h 10699012"/>
              <a:gd name="connsiteX143" fmla="*/ 9595355 w 12327135"/>
              <a:gd name="connsiteY143" fmla="*/ 2547889 h 10699012"/>
              <a:gd name="connsiteX144" fmla="*/ 9572937 w 12327135"/>
              <a:gd name="connsiteY144" fmla="*/ 2565864 h 10699012"/>
              <a:gd name="connsiteX145" fmla="*/ 9422214 w 12327135"/>
              <a:gd name="connsiteY145" fmla="*/ 2687570 h 10699012"/>
              <a:gd name="connsiteX146" fmla="*/ 9101740 w 12327135"/>
              <a:gd name="connsiteY146" fmla="*/ 2964285 h 10699012"/>
              <a:gd name="connsiteX147" fmla="*/ 8528040 w 12327135"/>
              <a:gd name="connsiteY147" fmla="*/ 3547771 h 10699012"/>
              <a:gd name="connsiteX148" fmla="*/ 8389704 w 12327135"/>
              <a:gd name="connsiteY148" fmla="*/ 3713240 h 10699012"/>
              <a:gd name="connsiteX149" fmla="*/ 8367286 w 12327135"/>
              <a:gd name="connsiteY149" fmla="*/ 3741676 h 10699012"/>
              <a:gd name="connsiteX150" fmla="*/ 8343985 w 12327135"/>
              <a:gd name="connsiteY150" fmla="*/ 3772030 h 10699012"/>
              <a:gd name="connsiteX151" fmla="*/ 8323781 w 12327135"/>
              <a:gd name="connsiteY151" fmla="*/ 3798700 h 10699012"/>
              <a:gd name="connsiteX152" fmla="*/ 8094890 w 12327135"/>
              <a:gd name="connsiteY152" fmla="*/ 4134941 h 10699012"/>
              <a:gd name="connsiteX153" fmla="*/ 7895054 w 12327135"/>
              <a:gd name="connsiteY153" fmla="*/ 4490778 h 10699012"/>
              <a:gd name="connsiteX154" fmla="*/ 7844026 w 12327135"/>
              <a:gd name="connsiteY154" fmla="*/ 4597751 h 10699012"/>
              <a:gd name="connsiteX155" fmla="*/ 9133004 w 12327135"/>
              <a:gd name="connsiteY155" fmla="*/ 5146612 h 10699012"/>
              <a:gd name="connsiteX156" fmla="*/ 10253856 w 12327135"/>
              <a:gd name="connsiteY156" fmla="*/ 6376204 h 10699012"/>
              <a:gd name="connsiteX157" fmla="*/ 10627278 w 12327135"/>
              <a:gd name="connsiteY157" fmla="*/ 7131349 h 10699012"/>
              <a:gd name="connsiteX158" fmla="*/ 10793782 w 12327135"/>
              <a:gd name="connsiteY158" fmla="*/ 7939535 h 10699012"/>
              <a:gd name="connsiteX159" fmla="*/ 10243090 w 12327135"/>
              <a:gd name="connsiteY159" fmla="*/ 8815500 h 10699012"/>
              <a:gd name="connsiteX160" fmla="*/ 9333726 w 12327135"/>
              <a:gd name="connsiteY160" fmla="*/ 8978464 h 10699012"/>
              <a:gd name="connsiteX161" fmla="*/ 7768517 w 12327135"/>
              <a:gd name="connsiteY161" fmla="*/ 8366244 h 10699012"/>
              <a:gd name="connsiteX162" fmla="*/ 6824051 w 12327135"/>
              <a:gd name="connsiteY162" fmla="*/ 7008758 h 10699012"/>
              <a:gd name="connsiteX163" fmla="*/ 6684831 w 12327135"/>
              <a:gd name="connsiteY163" fmla="*/ 5484030 h 10699012"/>
              <a:gd name="connsiteX164" fmla="*/ 5103250 w 12327135"/>
              <a:gd name="connsiteY164" fmla="*/ 5951998 h 10699012"/>
              <a:gd name="connsiteX165" fmla="*/ 5016532 w 12327135"/>
              <a:gd name="connsiteY165" fmla="*/ 5987212 h 10699012"/>
              <a:gd name="connsiteX166" fmla="*/ 5011223 w 12327135"/>
              <a:gd name="connsiteY166" fmla="*/ 5989424 h 10699012"/>
              <a:gd name="connsiteX167" fmla="*/ 4974501 w 12327135"/>
              <a:gd name="connsiteY167" fmla="*/ 6005485 h 10699012"/>
              <a:gd name="connsiteX168" fmla="*/ 4964178 w 12327135"/>
              <a:gd name="connsiteY168" fmla="*/ 6009463 h 10699012"/>
              <a:gd name="connsiteX169" fmla="*/ 4818467 w 12327135"/>
              <a:gd name="connsiteY169" fmla="*/ 6073999 h 10699012"/>
              <a:gd name="connsiteX170" fmla="*/ 4472182 w 12327135"/>
              <a:gd name="connsiteY170" fmla="*/ 6239615 h 10699012"/>
              <a:gd name="connsiteX171" fmla="*/ 3791414 w 12327135"/>
              <a:gd name="connsiteY171" fmla="*/ 6618588 h 10699012"/>
              <a:gd name="connsiteX172" fmla="*/ 3153856 w 12327135"/>
              <a:gd name="connsiteY172" fmla="*/ 7045740 h 10699012"/>
              <a:gd name="connsiteX173" fmla="*/ 3009177 w 12327135"/>
              <a:gd name="connsiteY173" fmla="*/ 7153743 h 10699012"/>
              <a:gd name="connsiteX174" fmla="*/ 2971422 w 12327135"/>
              <a:gd name="connsiteY174" fmla="*/ 7184539 h 10699012"/>
              <a:gd name="connsiteX175" fmla="*/ 2956969 w 12327135"/>
              <a:gd name="connsiteY175" fmla="*/ 7194264 h 10699012"/>
              <a:gd name="connsiteX176" fmla="*/ 2906384 w 12327135"/>
              <a:gd name="connsiteY176" fmla="*/ 7234489 h 10699012"/>
              <a:gd name="connsiteX177" fmla="*/ 2612013 w 12327135"/>
              <a:gd name="connsiteY177" fmla="*/ 7480555 h 10699012"/>
              <a:gd name="connsiteX178" fmla="*/ 1535259 w 12327135"/>
              <a:gd name="connsiteY178" fmla="*/ 8591241 h 10699012"/>
              <a:gd name="connsiteX179" fmla="*/ 1475382 w 12327135"/>
              <a:gd name="connsiteY179" fmla="*/ 8666094 h 10699012"/>
              <a:gd name="connsiteX180" fmla="*/ 1474349 w 12327135"/>
              <a:gd name="connsiteY180" fmla="*/ 8667418 h 10699012"/>
              <a:gd name="connsiteX181" fmla="*/ 1432465 w 12327135"/>
              <a:gd name="connsiteY181" fmla="*/ 8722084 h 10699012"/>
              <a:gd name="connsiteX182" fmla="*/ 1333357 w 12327135"/>
              <a:gd name="connsiteY182" fmla="*/ 8859556 h 10699012"/>
              <a:gd name="connsiteX183" fmla="*/ 1120249 w 12327135"/>
              <a:gd name="connsiteY183" fmla="*/ 9203019 h 10699012"/>
              <a:gd name="connsiteX184" fmla="*/ 1040609 w 12327135"/>
              <a:gd name="connsiteY184" fmla="*/ 9360822 h 10699012"/>
              <a:gd name="connsiteX185" fmla="*/ 1013915 w 12327135"/>
              <a:gd name="connsiteY185" fmla="*/ 9422266 h 10699012"/>
              <a:gd name="connsiteX186" fmla="*/ 989138 w 12327135"/>
              <a:gd name="connsiteY186" fmla="*/ 9488719 h 10699012"/>
              <a:gd name="connsiteX187" fmla="*/ 897406 w 12327135"/>
              <a:gd name="connsiteY187" fmla="*/ 9844705 h 10699012"/>
              <a:gd name="connsiteX188" fmla="*/ 907582 w 12327135"/>
              <a:gd name="connsiteY188" fmla="*/ 10451176 h 10699012"/>
              <a:gd name="connsiteX189" fmla="*/ 950057 w 12327135"/>
              <a:gd name="connsiteY189" fmla="*/ 10698862 h 10699012"/>
              <a:gd name="connsiteX190" fmla="*/ 905076 w 12327135"/>
              <a:gd name="connsiteY190" fmla="*/ 10698864 h 10699012"/>
              <a:gd name="connsiteX191" fmla="*/ 863781 w 12327135"/>
              <a:gd name="connsiteY191" fmla="*/ 10456923 h 10699012"/>
              <a:gd name="connsiteX192" fmla="*/ 853605 w 12327135"/>
              <a:gd name="connsiteY192" fmla="*/ 9838810 h 10699012"/>
              <a:gd name="connsiteX193" fmla="*/ 947549 w 12327135"/>
              <a:gd name="connsiteY193" fmla="*/ 9474134 h 10699012"/>
              <a:gd name="connsiteX194" fmla="*/ 970261 w 12327135"/>
              <a:gd name="connsiteY194" fmla="*/ 9412837 h 10699012"/>
              <a:gd name="connsiteX195" fmla="*/ 969082 w 12327135"/>
              <a:gd name="connsiteY195" fmla="*/ 9412101 h 10699012"/>
              <a:gd name="connsiteX196" fmla="*/ 969524 w 12327135"/>
              <a:gd name="connsiteY196" fmla="*/ 9411363 h 10699012"/>
              <a:gd name="connsiteX197" fmla="*/ 977194 w 12327135"/>
              <a:gd name="connsiteY197" fmla="*/ 9394861 h 10699012"/>
              <a:gd name="connsiteX198" fmla="*/ 982060 w 12327135"/>
              <a:gd name="connsiteY198" fmla="*/ 9382336 h 10699012"/>
              <a:gd name="connsiteX199" fmla="*/ 987369 w 12327135"/>
              <a:gd name="connsiteY199" fmla="*/ 9370696 h 10699012"/>
              <a:gd name="connsiteX200" fmla="*/ 987958 w 12327135"/>
              <a:gd name="connsiteY200" fmla="*/ 9369369 h 10699012"/>
              <a:gd name="connsiteX201" fmla="*/ 989286 w 12327135"/>
              <a:gd name="connsiteY201" fmla="*/ 9366569 h 10699012"/>
              <a:gd name="connsiteX202" fmla="*/ 989286 w 12327135"/>
              <a:gd name="connsiteY202" fmla="*/ 9366424 h 10699012"/>
              <a:gd name="connsiteX203" fmla="*/ 1081461 w 12327135"/>
              <a:gd name="connsiteY203" fmla="*/ 9181799 h 10699012"/>
              <a:gd name="connsiteX204" fmla="*/ 1297077 w 12327135"/>
              <a:gd name="connsiteY204" fmla="*/ 8834212 h 10699012"/>
              <a:gd name="connsiteX205" fmla="*/ 1413735 w 12327135"/>
              <a:gd name="connsiteY205" fmla="*/ 8673165 h 10699012"/>
              <a:gd name="connsiteX206" fmla="*/ 1417127 w 12327135"/>
              <a:gd name="connsiteY206" fmla="*/ 8668892 h 10699012"/>
              <a:gd name="connsiteX207" fmla="*/ 1423764 w 12327135"/>
              <a:gd name="connsiteY207" fmla="*/ 8659903 h 10699012"/>
              <a:gd name="connsiteX208" fmla="*/ 1436447 w 12327135"/>
              <a:gd name="connsiteY208" fmla="*/ 8643992 h 10699012"/>
              <a:gd name="connsiteX209" fmla="*/ 1442788 w 12327135"/>
              <a:gd name="connsiteY209" fmla="*/ 8635001 h 10699012"/>
              <a:gd name="connsiteX210" fmla="*/ 1443378 w 12327135"/>
              <a:gd name="connsiteY210" fmla="*/ 8635298 h 10699012"/>
              <a:gd name="connsiteX211" fmla="*/ 1501044 w 12327135"/>
              <a:gd name="connsiteY211" fmla="*/ 8563393 h 10699012"/>
              <a:gd name="connsiteX212" fmla="*/ 2583107 w 12327135"/>
              <a:gd name="connsiteY212" fmla="*/ 7447255 h 10699012"/>
              <a:gd name="connsiteX213" fmla="*/ 2878951 w 12327135"/>
              <a:gd name="connsiteY213" fmla="*/ 7200009 h 10699012"/>
              <a:gd name="connsiteX214" fmla="*/ 2945170 w 12327135"/>
              <a:gd name="connsiteY214" fmla="*/ 7147555 h 10699012"/>
              <a:gd name="connsiteX215" fmla="*/ 2959477 w 12327135"/>
              <a:gd name="connsiteY215" fmla="*/ 7136062 h 10699012"/>
              <a:gd name="connsiteX216" fmla="*/ 2975258 w 12327135"/>
              <a:gd name="connsiteY216" fmla="*/ 7124127 h 10699012"/>
              <a:gd name="connsiteX217" fmla="*/ 2987645 w 12327135"/>
              <a:gd name="connsiteY217" fmla="*/ 7114256 h 10699012"/>
              <a:gd name="connsiteX218" fmla="*/ 2988087 w 12327135"/>
              <a:gd name="connsiteY218" fmla="*/ 7113813 h 10699012"/>
              <a:gd name="connsiteX219" fmla="*/ 2988382 w 12327135"/>
              <a:gd name="connsiteY219" fmla="*/ 7113665 h 10699012"/>
              <a:gd name="connsiteX220" fmla="*/ 2988677 w 12327135"/>
              <a:gd name="connsiteY220" fmla="*/ 7113960 h 10699012"/>
              <a:gd name="connsiteX221" fmla="*/ 3127899 w 12327135"/>
              <a:gd name="connsiteY221" fmla="*/ 7010083 h 10699012"/>
              <a:gd name="connsiteX222" fmla="*/ 3768554 w 12327135"/>
              <a:gd name="connsiteY222" fmla="*/ 6580867 h 10699012"/>
              <a:gd name="connsiteX223" fmla="*/ 4452420 w 12327135"/>
              <a:gd name="connsiteY223" fmla="*/ 6200128 h 10699012"/>
              <a:gd name="connsiteX224" fmla="*/ 4800326 w 12327135"/>
              <a:gd name="connsiteY224" fmla="*/ 6033773 h 10699012"/>
              <a:gd name="connsiteX225" fmla="*/ 4956656 w 12327135"/>
              <a:gd name="connsiteY225" fmla="*/ 5964818 h 10699012"/>
              <a:gd name="connsiteX226" fmla="*/ 4978631 w 12327135"/>
              <a:gd name="connsiteY226" fmla="*/ 5955387 h 10699012"/>
              <a:gd name="connsiteX227" fmla="*/ 4987774 w 12327135"/>
              <a:gd name="connsiteY227" fmla="*/ 5951557 h 10699012"/>
              <a:gd name="connsiteX228" fmla="*/ 5012255 w 12327135"/>
              <a:gd name="connsiteY228" fmla="*/ 5941094 h 10699012"/>
              <a:gd name="connsiteX229" fmla="*/ 5014173 w 12327135"/>
              <a:gd name="connsiteY229" fmla="*/ 5940211 h 10699012"/>
              <a:gd name="connsiteX230" fmla="*/ 5014468 w 12327135"/>
              <a:gd name="connsiteY230" fmla="*/ 5940801 h 10699012"/>
              <a:gd name="connsiteX231" fmla="*/ 5087029 w 12327135"/>
              <a:gd name="connsiteY231" fmla="*/ 5911331 h 10699012"/>
              <a:gd name="connsiteX232" fmla="*/ 6707099 w 12327135"/>
              <a:gd name="connsiteY232" fmla="*/ 5435702 h 10699012"/>
              <a:gd name="connsiteX233" fmla="*/ 6736745 w 12327135"/>
              <a:gd name="connsiteY233" fmla="*/ 5430692 h 10699012"/>
              <a:gd name="connsiteX234" fmla="*/ 6732762 w 12327135"/>
              <a:gd name="connsiteY234" fmla="*/ 5460456 h 10699012"/>
              <a:gd name="connsiteX235" fmla="*/ 6866231 w 12327135"/>
              <a:gd name="connsiteY235" fmla="*/ 6995053 h 10699012"/>
              <a:gd name="connsiteX236" fmla="*/ 7795947 w 12327135"/>
              <a:gd name="connsiteY236" fmla="*/ 8331766 h 10699012"/>
              <a:gd name="connsiteX237" fmla="*/ 9336085 w 12327135"/>
              <a:gd name="connsiteY237" fmla="*/ 8934702 h 10699012"/>
              <a:gd name="connsiteX238" fmla="*/ 10224951 w 12327135"/>
              <a:gd name="connsiteY238" fmla="*/ 8775571 h 10699012"/>
              <a:gd name="connsiteX239" fmla="*/ 10749833 w 12327135"/>
              <a:gd name="connsiteY239" fmla="*/ 7937178 h 10699012"/>
              <a:gd name="connsiteX240" fmla="*/ 10586572 w 12327135"/>
              <a:gd name="connsiteY240" fmla="*/ 7148440 h 10699012"/>
              <a:gd name="connsiteX241" fmla="*/ 10216395 w 12327135"/>
              <a:gd name="connsiteY241" fmla="*/ 6399632 h 10699012"/>
              <a:gd name="connsiteX242" fmla="*/ 9107048 w 12327135"/>
              <a:gd name="connsiteY242" fmla="*/ 5182564 h 10699012"/>
              <a:gd name="connsiteX243" fmla="*/ 7808632 w 12327135"/>
              <a:gd name="connsiteY243" fmla="*/ 4636798 h 10699012"/>
              <a:gd name="connsiteX244" fmla="*/ 7780314 w 12327135"/>
              <a:gd name="connsiteY244" fmla="*/ 4631935 h 10699012"/>
              <a:gd name="connsiteX245" fmla="*/ 7792260 w 12327135"/>
              <a:gd name="connsiteY245" fmla="*/ 4605855 h 10699012"/>
              <a:gd name="connsiteX246" fmla="*/ 7855972 w 12327135"/>
              <a:gd name="connsiteY246" fmla="*/ 4471476 h 10699012"/>
              <a:gd name="connsiteX247" fmla="*/ 8057724 w 12327135"/>
              <a:gd name="connsiteY247" fmla="*/ 4111956 h 10699012"/>
              <a:gd name="connsiteX248" fmla="*/ 8288680 w 12327135"/>
              <a:gd name="connsiteY248" fmla="*/ 3772767 h 10699012"/>
              <a:gd name="connsiteX249" fmla="*/ 8309178 w 12327135"/>
              <a:gd name="connsiteY249" fmla="*/ 3745655 h 10699012"/>
              <a:gd name="connsiteX250" fmla="*/ 8333072 w 12327135"/>
              <a:gd name="connsiteY250" fmla="*/ 3714565 h 10699012"/>
              <a:gd name="connsiteX251" fmla="*/ 8355784 w 12327135"/>
              <a:gd name="connsiteY251" fmla="*/ 3685832 h 10699012"/>
              <a:gd name="connsiteX252" fmla="*/ 8495154 w 12327135"/>
              <a:gd name="connsiteY252" fmla="*/ 3519041 h 10699012"/>
              <a:gd name="connsiteX253" fmla="*/ 9072538 w 12327135"/>
              <a:gd name="connsiteY253" fmla="*/ 2931722 h 10699012"/>
              <a:gd name="connsiteX254" fmla="*/ 9394634 w 12327135"/>
              <a:gd name="connsiteY254" fmla="*/ 2653535 h 10699012"/>
              <a:gd name="connsiteX255" fmla="*/ 9546097 w 12327135"/>
              <a:gd name="connsiteY255" fmla="*/ 2531384 h 10699012"/>
              <a:gd name="connsiteX256" fmla="*/ 9568221 w 12327135"/>
              <a:gd name="connsiteY256" fmla="*/ 2513705 h 10699012"/>
              <a:gd name="connsiteX257" fmla="*/ 9607155 w 12327135"/>
              <a:gd name="connsiteY257" fmla="*/ 2483499 h 10699012"/>
              <a:gd name="connsiteX258" fmla="*/ 9653316 w 12327135"/>
              <a:gd name="connsiteY258" fmla="*/ 2448432 h 10699012"/>
              <a:gd name="connsiteX259" fmla="*/ 10349423 w 12327135"/>
              <a:gd name="connsiteY259" fmla="*/ 1957035 h 10699012"/>
              <a:gd name="connsiteX260" fmla="*/ 11862867 w 12327135"/>
              <a:gd name="connsiteY260" fmla="*/ 1102141 h 10699012"/>
              <a:gd name="connsiteX261" fmla="*/ 12083645 w 12327135"/>
              <a:gd name="connsiteY261" fmla="*/ 1001209 h 10699012"/>
              <a:gd name="connsiteX262" fmla="*/ 12200745 w 12327135"/>
              <a:gd name="connsiteY262" fmla="*/ 950080 h 10699012"/>
              <a:gd name="connsiteX263" fmla="*/ 12229061 w 12327135"/>
              <a:gd name="connsiteY263" fmla="*/ 937702 h 10699012"/>
              <a:gd name="connsiteX264" fmla="*/ 12326396 w 12327135"/>
              <a:gd name="connsiteY264" fmla="*/ 898067 h 10699012"/>
              <a:gd name="connsiteX265" fmla="*/ 12327135 w 12327135"/>
              <a:gd name="connsiteY265" fmla="*/ 0 h 10699012"/>
              <a:gd name="connsiteX266" fmla="*/ 12327134 w 12327135"/>
              <a:gd name="connsiteY266" fmla="*/ 47150 h 10699012"/>
              <a:gd name="connsiteX267" fmla="*/ 10099150 w 12327135"/>
              <a:gd name="connsiteY267" fmla="*/ 1171541 h 10699012"/>
              <a:gd name="connsiteX268" fmla="*/ 7467215 w 12327135"/>
              <a:gd name="connsiteY268" fmla="*/ 3560886 h 10699012"/>
              <a:gd name="connsiteX269" fmla="*/ 6945724 w 12327135"/>
              <a:gd name="connsiteY269" fmla="*/ 4590828 h 10699012"/>
              <a:gd name="connsiteX270" fmla="*/ 6941006 w 12327135"/>
              <a:gd name="connsiteY270" fmla="*/ 4604236 h 10699012"/>
              <a:gd name="connsiteX271" fmla="*/ 6926847 w 12327135"/>
              <a:gd name="connsiteY271" fmla="*/ 4605415 h 10699012"/>
              <a:gd name="connsiteX272" fmla="*/ 5626365 w 12327135"/>
              <a:gd name="connsiteY272" fmla="*/ 4880949 h 10699012"/>
              <a:gd name="connsiteX273" fmla="*/ 4048620 w 12327135"/>
              <a:gd name="connsiteY273" fmla="*/ 5514827 h 10699012"/>
              <a:gd name="connsiteX274" fmla="*/ 1380847 w 12327135"/>
              <a:gd name="connsiteY274" fmla="*/ 7498533 h 10699012"/>
              <a:gd name="connsiteX275" fmla="*/ 849476 w 12327135"/>
              <a:gd name="connsiteY275" fmla="*/ 8113108 h 10699012"/>
              <a:gd name="connsiteX276" fmla="*/ 333885 w 12327135"/>
              <a:gd name="connsiteY276" fmla="*/ 8898163 h 10699012"/>
              <a:gd name="connsiteX277" fmla="*/ 52639 w 12327135"/>
              <a:gd name="connsiteY277" fmla="*/ 9891117 h 10699012"/>
              <a:gd name="connsiteX278" fmla="*/ 99980 w 12327135"/>
              <a:gd name="connsiteY278" fmla="*/ 10699012 h 10699012"/>
              <a:gd name="connsiteX279" fmla="*/ 55146 w 12327135"/>
              <a:gd name="connsiteY279" fmla="*/ 10699012 h 10699012"/>
              <a:gd name="connsiteX280" fmla="*/ 8543 w 12327135"/>
              <a:gd name="connsiteY280" fmla="*/ 9887435 h 10699012"/>
              <a:gd name="connsiteX281" fmla="*/ 294213 w 12327135"/>
              <a:gd name="connsiteY281" fmla="*/ 8878859 h 10699012"/>
              <a:gd name="connsiteX282" fmla="*/ 814817 w 12327135"/>
              <a:gd name="connsiteY282" fmla="*/ 8085849 h 10699012"/>
              <a:gd name="connsiteX283" fmla="*/ 1348844 w 12327135"/>
              <a:gd name="connsiteY283" fmla="*/ 7468033 h 10699012"/>
              <a:gd name="connsiteX284" fmla="*/ 4028858 w 12327135"/>
              <a:gd name="connsiteY284" fmla="*/ 5475191 h 10699012"/>
              <a:gd name="connsiteX285" fmla="*/ 5613682 w 12327135"/>
              <a:gd name="connsiteY285" fmla="*/ 4838514 h 10699012"/>
              <a:gd name="connsiteX286" fmla="*/ 6909001 w 12327135"/>
              <a:gd name="connsiteY286" fmla="*/ 4562390 h 10699012"/>
              <a:gd name="connsiteX287" fmla="*/ 7430640 w 12327135"/>
              <a:gd name="connsiteY287" fmla="*/ 3535986 h 10699012"/>
              <a:gd name="connsiteX288" fmla="*/ 10075405 w 12327135"/>
              <a:gd name="connsiteY288" fmla="*/ 1134115 h 10699012"/>
              <a:gd name="connsiteX289" fmla="*/ 12327135 w 12327135"/>
              <a:gd name="connsiteY289" fmla="*/ 0 h 10699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12327135" h="10699012">
                <a:moveTo>
                  <a:pt x="9906540" y="7792335"/>
                </a:moveTo>
                <a:cubicBezTo>
                  <a:pt x="9885894" y="7679176"/>
                  <a:pt x="9850940" y="7560857"/>
                  <a:pt x="9799912" y="7430458"/>
                </a:cubicBezTo>
                <a:lnTo>
                  <a:pt x="9791358" y="7408503"/>
                </a:lnTo>
                <a:cubicBezTo>
                  <a:pt x="9787967" y="7399810"/>
                  <a:pt x="9784573" y="7390968"/>
                  <a:pt x="9781034" y="7382128"/>
                </a:cubicBezTo>
                <a:cubicBezTo>
                  <a:pt x="9779559" y="7379034"/>
                  <a:pt x="9776906" y="7373141"/>
                  <a:pt x="9772922" y="7364004"/>
                </a:cubicBezTo>
                <a:cubicBezTo>
                  <a:pt x="9765844" y="7347796"/>
                  <a:pt x="9758617" y="7331589"/>
                  <a:pt x="9751244" y="7315382"/>
                </a:cubicBezTo>
                <a:cubicBezTo>
                  <a:pt x="9722043" y="7250991"/>
                  <a:pt x="9690923" y="7186159"/>
                  <a:pt x="9658478" y="7122653"/>
                </a:cubicBezTo>
                <a:cubicBezTo>
                  <a:pt x="9600076" y="7008314"/>
                  <a:pt x="9536069" y="6895301"/>
                  <a:pt x="9468081" y="6786854"/>
                </a:cubicBezTo>
                <a:cubicBezTo>
                  <a:pt x="9450237" y="6758417"/>
                  <a:pt x="9345230" y="6599579"/>
                  <a:pt x="9288303" y="6519277"/>
                </a:cubicBezTo>
                <a:cubicBezTo>
                  <a:pt x="9287123" y="6518245"/>
                  <a:pt x="9286092" y="6517066"/>
                  <a:pt x="9285059" y="6516035"/>
                </a:cubicBezTo>
                <a:cubicBezTo>
                  <a:pt x="9283288" y="6514266"/>
                  <a:pt x="9281813" y="6512352"/>
                  <a:pt x="9280634" y="6510877"/>
                </a:cubicBezTo>
                <a:cubicBezTo>
                  <a:pt x="9276799" y="6506164"/>
                  <a:pt x="9270752" y="6498648"/>
                  <a:pt x="9261903" y="6487449"/>
                </a:cubicBezTo>
                <a:cubicBezTo>
                  <a:pt x="9253054" y="6476253"/>
                  <a:pt x="9244057" y="6465200"/>
                  <a:pt x="9235062" y="6454151"/>
                </a:cubicBezTo>
                <a:cubicBezTo>
                  <a:pt x="9217069" y="6432197"/>
                  <a:pt x="9198929" y="6410390"/>
                  <a:pt x="9180495" y="6388728"/>
                </a:cubicBezTo>
                <a:cubicBezTo>
                  <a:pt x="9138905" y="6339810"/>
                  <a:pt x="9095988" y="6291922"/>
                  <a:pt x="9052924" y="6246394"/>
                </a:cubicBezTo>
                <a:cubicBezTo>
                  <a:pt x="8964878" y="6153272"/>
                  <a:pt x="8872408" y="6065159"/>
                  <a:pt x="8778168" y="5984855"/>
                </a:cubicBezTo>
                <a:cubicBezTo>
                  <a:pt x="8753539" y="5963935"/>
                  <a:pt x="8728320" y="5943452"/>
                  <a:pt x="8702510" y="5922382"/>
                </a:cubicBezTo>
                <a:lnTo>
                  <a:pt x="8691154" y="5913836"/>
                </a:lnTo>
                <a:cubicBezTo>
                  <a:pt x="8642192" y="5877589"/>
                  <a:pt x="8593522" y="5843700"/>
                  <a:pt x="8546328" y="5812756"/>
                </a:cubicBezTo>
                <a:cubicBezTo>
                  <a:pt x="8441028" y="5743800"/>
                  <a:pt x="8331892" y="5682064"/>
                  <a:pt x="8222018" y="5629311"/>
                </a:cubicBezTo>
                <a:cubicBezTo>
                  <a:pt x="8213318" y="5625189"/>
                  <a:pt x="8202552" y="5621209"/>
                  <a:pt x="8191195" y="5616936"/>
                </a:cubicBezTo>
                <a:cubicBezTo>
                  <a:pt x="8169516" y="5608980"/>
                  <a:pt x="8147099" y="5600730"/>
                  <a:pt x="8129549" y="5588203"/>
                </a:cubicBezTo>
                <a:cubicBezTo>
                  <a:pt x="8072180" y="5566104"/>
                  <a:pt x="8013777" y="5545915"/>
                  <a:pt x="7956112" y="5528234"/>
                </a:cubicBezTo>
                <a:cubicBezTo>
                  <a:pt x="7847272" y="5494933"/>
                  <a:pt x="7731058" y="5468266"/>
                  <a:pt x="7610712" y="5449110"/>
                </a:cubicBezTo>
                <a:cubicBezTo>
                  <a:pt x="7602454" y="5448226"/>
                  <a:pt x="7593753" y="5447343"/>
                  <a:pt x="7585051" y="5446458"/>
                </a:cubicBezTo>
                <a:cubicBezTo>
                  <a:pt x="7578564" y="5482263"/>
                  <a:pt x="7572516" y="5518952"/>
                  <a:pt x="7566912" y="5555346"/>
                </a:cubicBezTo>
                <a:cubicBezTo>
                  <a:pt x="7537711" y="5810251"/>
                  <a:pt x="7536826" y="6062949"/>
                  <a:pt x="7564110" y="6305625"/>
                </a:cubicBezTo>
                <a:cubicBezTo>
                  <a:pt x="7582102" y="6419819"/>
                  <a:pt x="7605994" y="6531063"/>
                  <a:pt x="7635196" y="6635384"/>
                </a:cubicBezTo>
                <a:cubicBezTo>
                  <a:pt x="7651270" y="6692700"/>
                  <a:pt x="7669410" y="6749871"/>
                  <a:pt x="7688878" y="6805273"/>
                </a:cubicBezTo>
                <a:cubicBezTo>
                  <a:pt x="7699349" y="6835037"/>
                  <a:pt x="7710558" y="6865096"/>
                  <a:pt x="7722209" y="6894564"/>
                </a:cubicBezTo>
                <a:lnTo>
                  <a:pt x="7725895" y="6903847"/>
                </a:lnTo>
                <a:cubicBezTo>
                  <a:pt x="7761291" y="6978846"/>
                  <a:pt x="7805239" y="7068431"/>
                  <a:pt x="7858774" y="7156249"/>
                </a:cubicBezTo>
                <a:cubicBezTo>
                  <a:pt x="7885174" y="7199715"/>
                  <a:pt x="7913784" y="7243330"/>
                  <a:pt x="7943577" y="7285764"/>
                </a:cubicBezTo>
                <a:cubicBezTo>
                  <a:pt x="7952573" y="7298731"/>
                  <a:pt x="7962011" y="7311550"/>
                  <a:pt x="7971302" y="7324368"/>
                </a:cubicBezTo>
                <a:lnTo>
                  <a:pt x="7979414" y="7335420"/>
                </a:lnTo>
                <a:cubicBezTo>
                  <a:pt x="8038849" y="7408799"/>
                  <a:pt x="8104035" y="7480407"/>
                  <a:pt x="8172318" y="7547302"/>
                </a:cubicBezTo>
                <a:cubicBezTo>
                  <a:pt x="8209337" y="7583549"/>
                  <a:pt x="8247828" y="7618912"/>
                  <a:pt x="8286616" y="7652507"/>
                </a:cubicBezTo>
                <a:cubicBezTo>
                  <a:pt x="8302249" y="7666064"/>
                  <a:pt x="8318177" y="7679470"/>
                  <a:pt x="8334104" y="7692585"/>
                </a:cubicBezTo>
                <a:cubicBezTo>
                  <a:pt x="8336907" y="7694941"/>
                  <a:pt x="8342069" y="7698919"/>
                  <a:pt x="8347673" y="7703489"/>
                </a:cubicBezTo>
                <a:lnTo>
                  <a:pt x="8358144" y="7711297"/>
                </a:lnTo>
                <a:cubicBezTo>
                  <a:pt x="8369795" y="7719991"/>
                  <a:pt x="8382477" y="7729420"/>
                  <a:pt x="8388377" y="7733545"/>
                </a:cubicBezTo>
                <a:cubicBezTo>
                  <a:pt x="8408582" y="7747838"/>
                  <a:pt x="8428639" y="7761690"/>
                  <a:pt x="8447811" y="7774508"/>
                </a:cubicBezTo>
                <a:cubicBezTo>
                  <a:pt x="8484829" y="7799262"/>
                  <a:pt x="8523027" y="7823133"/>
                  <a:pt x="8561076" y="7845676"/>
                </a:cubicBezTo>
                <a:cubicBezTo>
                  <a:pt x="8605617" y="7872051"/>
                  <a:pt x="8651040" y="7896953"/>
                  <a:pt x="8695874" y="7919642"/>
                </a:cubicBezTo>
                <a:cubicBezTo>
                  <a:pt x="8710622" y="7927157"/>
                  <a:pt x="8726992" y="7933936"/>
                  <a:pt x="8744395" y="7941008"/>
                </a:cubicBezTo>
                <a:cubicBezTo>
                  <a:pt x="8769614" y="7951322"/>
                  <a:pt x="8795718" y="7961929"/>
                  <a:pt x="8818577" y="7975930"/>
                </a:cubicBezTo>
                <a:cubicBezTo>
                  <a:pt x="8837898" y="7983296"/>
                  <a:pt x="8857070" y="7990367"/>
                  <a:pt x="8876537" y="7997146"/>
                </a:cubicBezTo>
                <a:cubicBezTo>
                  <a:pt x="8920781" y="8012618"/>
                  <a:pt x="8966352" y="8026761"/>
                  <a:pt x="9011777" y="8039286"/>
                </a:cubicBezTo>
                <a:cubicBezTo>
                  <a:pt x="9080059" y="8058146"/>
                  <a:pt x="9152474" y="8073913"/>
                  <a:pt x="9226656" y="8086143"/>
                </a:cubicBezTo>
                <a:cubicBezTo>
                  <a:pt x="9355701" y="8099256"/>
                  <a:pt x="9486811" y="8099403"/>
                  <a:pt x="9614824" y="8086732"/>
                </a:cubicBezTo>
                <a:cubicBezTo>
                  <a:pt x="9667917" y="8077742"/>
                  <a:pt x="9716587" y="8067431"/>
                  <a:pt x="9762453" y="8055347"/>
                </a:cubicBezTo>
                <a:cubicBezTo>
                  <a:pt x="9783838" y="8049747"/>
                  <a:pt x="9801092" y="8044738"/>
                  <a:pt x="9817167" y="8039580"/>
                </a:cubicBezTo>
                <a:cubicBezTo>
                  <a:pt x="9820412" y="8038550"/>
                  <a:pt x="9828376" y="8035455"/>
                  <a:pt x="9836635" y="8032362"/>
                </a:cubicBezTo>
                <a:lnTo>
                  <a:pt x="9843419" y="8029857"/>
                </a:lnTo>
                <a:cubicBezTo>
                  <a:pt x="9851530" y="8025583"/>
                  <a:pt x="9859495" y="8020722"/>
                  <a:pt x="9867310" y="8016007"/>
                </a:cubicBezTo>
                <a:cubicBezTo>
                  <a:pt x="9870849" y="8013944"/>
                  <a:pt x="9874243" y="8011881"/>
                  <a:pt x="9877634" y="8009817"/>
                </a:cubicBezTo>
                <a:cubicBezTo>
                  <a:pt x="9881910" y="8005546"/>
                  <a:pt x="9886189" y="8001125"/>
                  <a:pt x="9890465" y="7996850"/>
                </a:cubicBezTo>
                <a:cubicBezTo>
                  <a:pt x="9892972" y="7992137"/>
                  <a:pt x="9895332" y="7987715"/>
                  <a:pt x="9897250" y="7984032"/>
                </a:cubicBezTo>
                <a:lnTo>
                  <a:pt x="9897986" y="7981528"/>
                </a:lnTo>
                <a:cubicBezTo>
                  <a:pt x="9898724" y="7978286"/>
                  <a:pt x="9899462" y="7975781"/>
                  <a:pt x="9899756" y="7974601"/>
                </a:cubicBezTo>
                <a:cubicBezTo>
                  <a:pt x="9902853" y="7963699"/>
                  <a:pt x="9905951" y="7951615"/>
                  <a:pt x="9908900" y="7937766"/>
                </a:cubicBezTo>
                <a:cubicBezTo>
                  <a:pt x="9911555" y="7891058"/>
                  <a:pt x="9910818" y="7843465"/>
                  <a:pt x="9906540" y="7792335"/>
                </a:cubicBezTo>
                <a:close/>
                <a:moveTo>
                  <a:pt x="9950489" y="7785853"/>
                </a:moveTo>
                <a:lnTo>
                  <a:pt x="9950785" y="7787916"/>
                </a:lnTo>
                <a:cubicBezTo>
                  <a:pt x="9954914" y="7837130"/>
                  <a:pt x="9955946" y="7883248"/>
                  <a:pt x="9953881" y="7928485"/>
                </a:cubicBezTo>
                <a:lnTo>
                  <a:pt x="9972760" y="7904466"/>
                </a:lnTo>
                <a:lnTo>
                  <a:pt x="9923796" y="8049455"/>
                </a:lnTo>
                <a:lnTo>
                  <a:pt x="9920994" y="8047980"/>
                </a:lnTo>
                <a:cubicBezTo>
                  <a:pt x="9918634" y="8050928"/>
                  <a:pt x="9915980" y="8053285"/>
                  <a:pt x="9912587" y="8054904"/>
                </a:cubicBezTo>
                <a:lnTo>
                  <a:pt x="9898429" y="8061977"/>
                </a:lnTo>
                <a:lnTo>
                  <a:pt x="9890318" y="8054020"/>
                </a:lnTo>
                <a:cubicBezTo>
                  <a:pt x="9881322" y="8059326"/>
                  <a:pt x="9872325" y="8064778"/>
                  <a:pt x="9863181" y="8069641"/>
                </a:cubicBezTo>
                <a:lnTo>
                  <a:pt x="9860526" y="8070818"/>
                </a:lnTo>
                <a:lnTo>
                  <a:pt x="9852415" y="8073913"/>
                </a:lnTo>
                <a:cubicBezTo>
                  <a:pt x="9843271" y="8077449"/>
                  <a:pt x="9834423" y="8080689"/>
                  <a:pt x="9830882" y="8081870"/>
                </a:cubicBezTo>
                <a:cubicBezTo>
                  <a:pt x="9814071" y="8087322"/>
                  <a:pt x="9795930" y="8092478"/>
                  <a:pt x="9773955" y="8098373"/>
                </a:cubicBezTo>
                <a:cubicBezTo>
                  <a:pt x="9726763" y="8110897"/>
                  <a:pt x="9676766" y="8121506"/>
                  <a:pt x="9620871" y="8130789"/>
                </a:cubicBezTo>
                <a:cubicBezTo>
                  <a:pt x="9555685" y="8137271"/>
                  <a:pt x="9490351" y="8140512"/>
                  <a:pt x="9424721" y="8140512"/>
                </a:cubicBezTo>
                <a:cubicBezTo>
                  <a:pt x="9356734" y="8140513"/>
                  <a:pt x="9288745" y="8136976"/>
                  <a:pt x="9220905" y="8130052"/>
                </a:cubicBezTo>
                <a:cubicBezTo>
                  <a:pt x="9143772" y="8117380"/>
                  <a:pt x="9070031" y="8101320"/>
                  <a:pt x="9000126" y="8082017"/>
                </a:cubicBezTo>
                <a:cubicBezTo>
                  <a:pt x="8953817" y="8069197"/>
                  <a:pt x="8907361" y="8054758"/>
                  <a:pt x="8862085" y="8038993"/>
                </a:cubicBezTo>
                <a:cubicBezTo>
                  <a:pt x="8841585" y="8031771"/>
                  <a:pt x="8821232" y="8024257"/>
                  <a:pt x="8801028" y="8016595"/>
                </a:cubicBezTo>
                <a:lnTo>
                  <a:pt x="8797192" y="8014682"/>
                </a:lnTo>
                <a:cubicBezTo>
                  <a:pt x="8776988" y="8002155"/>
                  <a:pt x="8752063" y="7991989"/>
                  <a:pt x="8727877" y="7982117"/>
                </a:cubicBezTo>
                <a:cubicBezTo>
                  <a:pt x="8710326" y="7974897"/>
                  <a:pt x="8692334" y="7967530"/>
                  <a:pt x="8675964" y="7959278"/>
                </a:cubicBezTo>
                <a:cubicBezTo>
                  <a:pt x="8630245" y="7936145"/>
                  <a:pt x="8584084" y="7910803"/>
                  <a:pt x="8538659" y="7883986"/>
                </a:cubicBezTo>
                <a:cubicBezTo>
                  <a:pt x="8499874" y="7861000"/>
                  <a:pt x="8461086" y="7836687"/>
                  <a:pt x="8423330" y="7811491"/>
                </a:cubicBezTo>
                <a:cubicBezTo>
                  <a:pt x="8403715" y="7798378"/>
                  <a:pt x="8383363" y="7784379"/>
                  <a:pt x="8362863" y="7769793"/>
                </a:cubicBezTo>
                <a:cubicBezTo>
                  <a:pt x="8356964" y="7765521"/>
                  <a:pt x="8343839" y="7755795"/>
                  <a:pt x="8331893" y="7746954"/>
                </a:cubicBezTo>
                <a:lnTo>
                  <a:pt x="8320831" y="7738702"/>
                </a:lnTo>
                <a:cubicBezTo>
                  <a:pt x="8314341" y="7733545"/>
                  <a:pt x="8309180" y="7729422"/>
                  <a:pt x="8306083" y="7726915"/>
                </a:cubicBezTo>
                <a:cubicBezTo>
                  <a:pt x="8289712" y="7713507"/>
                  <a:pt x="8273637" y="7699803"/>
                  <a:pt x="8257709" y="7686102"/>
                </a:cubicBezTo>
                <a:cubicBezTo>
                  <a:pt x="8218184" y="7652064"/>
                  <a:pt x="8179103" y="7615964"/>
                  <a:pt x="8141494" y="7579128"/>
                </a:cubicBezTo>
                <a:cubicBezTo>
                  <a:pt x="8072032" y="7511055"/>
                  <a:pt x="8005666" y="7438119"/>
                  <a:pt x="7944461" y="7362531"/>
                </a:cubicBezTo>
                <a:lnTo>
                  <a:pt x="7935760" y="7350596"/>
                </a:lnTo>
                <a:cubicBezTo>
                  <a:pt x="7926174" y="7337630"/>
                  <a:pt x="7916735" y="7324663"/>
                  <a:pt x="7907442" y="7311402"/>
                </a:cubicBezTo>
                <a:cubicBezTo>
                  <a:pt x="7877062" y="7268084"/>
                  <a:pt x="7848009" y="7223733"/>
                  <a:pt x="7821019" y="7179381"/>
                </a:cubicBezTo>
                <a:cubicBezTo>
                  <a:pt x="7766452" y="7089796"/>
                  <a:pt x="7721766" y="6998884"/>
                  <a:pt x="7685339" y="6921822"/>
                </a:cubicBezTo>
                <a:lnTo>
                  <a:pt x="7680914" y="6910919"/>
                </a:lnTo>
                <a:cubicBezTo>
                  <a:pt x="7669116" y="6880861"/>
                  <a:pt x="7657612" y="6850361"/>
                  <a:pt x="7646992" y="6820154"/>
                </a:cubicBezTo>
                <a:cubicBezTo>
                  <a:pt x="7627083" y="6763868"/>
                  <a:pt x="7608796" y="6705815"/>
                  <a:pt x="7592425" y="6647465"/>
                </a:cubicBezTo>
                <a:cubicBezTo>
                  <a:pt x="7562782" y="6541525"/>
                  <a:pt x="7538447" y="6428512"/>
                  <a:pt x="7520160" y="6311666"/>
                </a:cubicBezTo>
                <a:cubicBezTo>
                  <a:pt x="7492286" y="6064717"/>
                  <a:pt x="7493319" y="5808632"/>
                  <a:pt x="7522962" y="5549599"/>
                </a:cubicBezTo>
                <a:cubicBezTo>
                  <a:pt x="7529746" y="5505103"/>
                  <a:pt x="7537121" y="5461192"/>
                  <a:pt x="7545084" y="5418462"/>
                </a:cubicBezTo>
                <a:lnTo>
                  <a:pt x="7548771" y="5398718"/>
                </a:lnTo>
                <a:lnTo>
                  <a:pt x="7568829" y="5400634"/>
                </a:lnTo>
                <a:cubicBezTo>
                  <a:pt x="7584755" y="5402106"/>
                  <a:pt x="7600536" y="5403580"/>
                  <a:pt x="7616465" y="5405348"/>
                </a:cubicBezTo>
                <a:cubicBezTo>
                  <a:pt x="7739906" y="5424946"/>
                  <a:pt x="7858184" y="5452057"/>
                  <a:pt x="7968943" y="5485947"/>
                </a:cubicBezTo>
                <a:cubicBezTo>
                  <a:pt x="8028525" y="5504216"/>
                  <a:pt x="8088844" y="5524992"/>
                  <a:pt x="8148132" y="5547978"/>
                </a:cubicBezTo>
                <a:lnTo>
                  <a:pt x="8151081" y="5549157"/>
                </a:lnTo>
                <a:lnTo>
                  <a:pt x="8153589" y="5551072"/>
                </a:lnTo>
                <a:cubicBezTo>
                  <a:pt x="8166419" y="5560650"/>
                  <a:pt x="8186771" y="5568165"/>
                  <a:pt x="8206533" y="5575532"/>
                </a:cubicBezTo>
                <a:cubicBezTo>
                  <a:pt x="8219070" y="5580100"/>
                  <a:pt x="8230721" y="5584520"/>
                  <a:pt x="8241193" y="5589530"/>
                </a:cubicBezTo>
                <a:cubicBezTo>
                  <a:pt x="8352834" y="5643163"/>
                  <a:pt x="8463739" y="5705785"/>
                  <a:pt x="8570664" y="5775774"/>
                </a:cubicBezTo>
                <a:cubicBezTo>
                  <a:pt x="8610631" y="5801855"/>
                  <a:pt x="8651777" y="5830291"/>
                  <a:pt x="8693072" y="5860350"/>
                </a:cubicBezTo>
                <a:cubicBezTo>
                  <a:pt x="8700297" y="5863590"/>
                  <a:pt x="8709441" y="5871105"/>
                  <a:pt x="8725222" y="5883778"/>
                </a:cubicBezTo>
                <a:cubicBezTo>
                  <a:pt x="8732006" y="5888937"/>
                  <a:pt x="8737611" y="5893208"/>
                  <a:pt x="8743215" y="5897481"/>
                </a:cubicBezTo>
                <a:cubicBezTo>
                  <a:pt x="8748081" y="5901163"/>
                  <a:pt x="8752949" y="5904848"/>
                  <a:pt x="8757815" y="5908531"/>
                </a:cubicBezTo>
                <a:lnTo>
                  <a:pt x="8759733" y="5910005"/>
                </a:lnTo>
                <a:lnTo>
                  <a:pt x="8759143" y="5911625"/>
                </a:lnTo>
                <a:cubicBezTo>
                  <a:pt x="8775366" y="5924888"/>
                  <a:pt x="8791440" y="5938000"/>
                  <a:pt x="8807221" y="5951557"/>
                </a:cubicBezTo>
                <a:cubicBezTo>
                  <a:pt x="8902789" y="6032890"/>
                  <a:pt x="8996440" y="6122035"/>
                  <a:pt x="9085516" y="6216483"/>
                </a:cubicBezTo>
                <a:cubicBezTo>
                  <a:pt x="9129171" y="6262601"/>
                  <a:pt x="9172531" y="6311078"/>
                  <a:pt x="9214710" y="6360440"/>
                </a:cubicBezTo>
                <a:cubicBezTo>
                  <a:pt x="9233293" y="6382245"/>
                  <a:pt x="9251727" y="6404346"/>
                  <a:pt x="9269867" y="6426597"/>
                </a:cubicBezTo>
                <a:cubicBezTo>
                  <a:pt x="9272817" y="6430279"/>
                  <a:pt x="9275914" y="6433965"/>
                  <a:pt x="9278863" y="6437648"/>
                </a:cubicBezTo>
                <a:cubicBezTo>
                  <a:pt x="9289631" y="6444278"/>
                  <a:pt x="9310276" y="6470357"/>
                  <a:pt x="9394046" y="6594423"/>
                </a:cubicBezTo>
                <a:cubicBezTo>
                  <a:pt x="9445812" y="6671190"/>
                  <a:pt x="9497282" y="6749724"/>
                  <a:pt x="9506132" y="6763721"/>
                </a:cubicBezTo>
                <a:cubicBezTo>
                  <a:pt x="9574857" y="6873345"/>
                  <a:pt x="9639452" y="6987391"/>
                  <a:pt x="9698446" y="7102911"/>
                </a:cubicBezTo>
                <a:cubicBezTo>
                  <a:pt x="9731187" y="7166857"/>
                  <a:pt x="9762600" y="7232425"/>
                  <a:pt x="9792096" y="7297406"/>
                </a:cubicBezTo>
                <a:cubicBezTo>
                  <a:pt x="9799471" y="7313759"/>
                  <a:pt x="9806696" y="7330116"/>
                  <a:pt x="9813923" y="7346618"/>
                </a:cubicBezTo>
                <a:cubicBezTo>
                  <a:pt x="9817757" y="7355459"/>
                  <a:pt x="9820411" y="7361352"/>
                  <a:pt x="9822182" y="7365330"/>
                </a:cubicBezTo>
                <a:cubicBezTo>
                  <a:pt x="9826016" y="7375203"/>
                  <a:pt x="9829555" y="7384192"/>
                  <a:pt x="9832948" y="7393032"/>
                </a:cubicBezTo>
                <a:lnTo>
                  <a:pt x="9841354" y="7414838"/>
                </a:lnTo>
                <a:cubicBezTo>
                  <a:pt x="9893562" y="7548187"/>
                  <a:pt x="9929252" y="7669599"/>
                  <a:pt x="9950489" y="7785853"/>
                </a:cubicBezTo>
                <a:close/>
                <a:moveTo>
                  <a:pt x="12326396" y="898067"/>
                </a:moveTo>
                <a:lnTo>
                  <a:pt x="12326397" y="945807"/>
                </a:lnTo>
                <a:cubicBezTo>
                  <a:pt x="12299557" y="956563"/>
                  <a:pt x="12272714" y="967465"/>
                  <a:pt x="12245873" y="978518"/>
                </a:cubicBezTo>
                <a:lnTo>
                  <a:pt x="12217409" y="990451"/>
                </a:lnTo>
                <a:cubicBezTo>
                  <a:pt x="12178476" y="1007103"/>
                  <a:pt x="12139687" y="1024045"/>
                  <a:pt x="12100901" y="1041286"/>
                </a:cubicBezTo>
                <a:cubicBezTo>
                  <a:pt x="12028046" y="1073554"/>
                  <a:pt x="11954156" y="1107444"/>
                  <a:pt x="11881007" y="1141776"/>
                </a:cubicBezTo>
                <a:cubicBezTo>
                  <a:pt x="11377361" y="1379001"/>
                  <a:pt x="10870028" y="1665440"/>
                  <a:pt x="10373167" y="1993577"/>
                </a:cubicBezTo>
                <a:cubicBezTo>
                  <a:pt x="10132333" y="2152711"/>
                  <a:pt x="9898871" y="2317442"/>
                  <a:pt x="9679420" y="2483351"/>
                </a:cubicBezTo>
                <a:cubicBezTo>
                  <a:pt x="9664082" y="2494992"/>
                  <a:pt x="9648745" y="2506778"/>
                  <a:pt x="9633406" y="2518419"/>
                </a:cubicBezTo>
                <a:lnTo>
                  <a:pt x="9595355" y="2547889"/>
                </a:lnTo>
                <a:cubicBezTo>
                  <a:pt x="9587834" y="2553930"/>
                  <a:pt x="9580461" y="2559970"/>
                  <a:pt x="9572937" y="2565864"/>
                </a:cubicBezTo>
                <a:cubicBezTo>
                  <a:pt x="9521468" y="2606679"/>
                  <a:pt x="9470734" y="2647640"/>
                  <a:pt x="9422214" y="2687570"/>
                </a:cubicBezTo>
                <a:cubicBezTo>
                  <a:pt x="9310719" y="2779219"/>
                  <a:pt x="9202911" y="2872342"/>
                  <a:pt x="9101740" y="2964285"/>
                </a:cubicBezTo>
                <a:cubicBezTo>
                  <a:pt x="8890548" y="3155982"/>
                  <a:pt x="8697643" y="3352245"/>
                  <a:pt x="8528040" y="3547771"/>
                </a:cubicBezTo>
                <a:cubicBezTo>
                  <a:pt x="8480404" y="3602583"/>
                  <a:pt x="8433948" y="3658281"/>
                  <a:pt x="8389704" y="3713240"/>
                </a:cubicBezTo>
                <a:cubicBezTo>
                  <a:pt x="8386754" y="3716922"/>
                  <a:pt x="8377169" y="3729005"/>
                  <a:pt x="8367286" y="3741676"/>
                </a:cubicBezTo>
                <a:lnTo>
                  <a:pt x="8343985" y="3772030"/>
                </a:lnTo>
                <a:cubicBezTo>
                  <a:pt x="8334842" y="3783965"/>
                  <a:pt x="8326435" y="3795164"/>
                  <a:pt x="8323781" y="3798700"/>
                </a:cubicBezTo>
                <a:cubicBezTo>
                  <a:pt x="8242075" y="3909060"/>
                  <a:pt x="8165092" y="4022221"/>
                  <a:pt x="8094890" y="4134941"/>
                </a:cubicBezTo>
                <a:cubicBezTo>
                  <a:pt x="8020707" y="4254142"/>
                  <a:pt x="7953457" y="4373935"/>
                  <a:pt x="7895054" y="4490778"/>
                </a:cubicBezTo>
                <a:cubicBezTo>
                  <a:pt x="7879274" y="4522458"/>
                  <a:pt x="7863051" y="4556200"/>
                  <a:pt x="7844026" y="4597751"/>
                </a:cubicBezTo>
                <a:cubicBezTo>
                  <a:pt x="8320830" y="4683507"/>
                  <a:pt x="8754276" y="4868130"/>
                  <a:pt x="9133004" y="5146612"/>
                </a:cubicBezTo>
                <a:cubicBezTo>
                  <a:pt x="9576478" y="5472685"/>
                  <a:pt x="9953585" y="5886431"/>
                  <a:pt x="10253856" y="6376204"/>
                </a:cubicBezTo>
                <a:cubicBezTo>
                  <a:pt x="10386882" y="6593095"/>
                  <a:pt x="10505605" y="6833123"/>
                  <a:pt x="10627278" y="7131349"/>
                </a:cubicBezTo>
                <a:cubicBezTo>
                  <a:pt x="10753666" y="7440920"/>
                  <a:pt x="10808086" y="7705255"/>
                  <a:pt x="10793782" y="7939535"/>
                </a:cubicBezTo>
                <a:cubicBezTo>
                  <a:pt x="10769152" y="8342376"/>
                  <a:pt x="10563269" y="8669777"/>
                  <a:pt x="10243090" y="8815500"/>
                </a:cubicBezTo>
                <a:cubicBezTo>
                  <a:pt x="9974528" y="8937649"/>
                  <a:pt x="9660101" y="8993936"/>
                  <a:pt x="9333726" y="8978464"/>
                </a:cubicBezTo>
                <a:cubicBezTo>
                  <a:pt x="8781560" y="8952237"/>
                  <a:pt x="8254906" y="8746249"/>
                  <a:pt x="7768517" y="8366244"/>
                </a:cubicBezTo>
                <a:cubicBezTo>
                  <a:pt x="7336546" y="8028825"/>
                  <a:pt x="7010025" y="7559385"/>
                  <a:pt x="6824051" y="7008758"/>
                </a:cubicBezTo>
                <a:cubicBezTo>
                  <a:pt x="6664479" y="6536074"/>
                  <a:pt x="6617580" y="6023168"/>
                  <a:pt x="6684831" y="5484030"/>
                </a:cubicBezTo>
                <a:cubicBezTo>
                  <a:pt x="6191214" y="5570670"/>
                  <a:pt x="5673559" y="5723908"/>
                  <a:pt x="5103250" y="5951998"/>
                </a:cubicBezTo>
                <a:cubicBezTo>
                  <a:pt x="5074198" y="5963491"/>
                  <a:pt x="5045440" y="5975427"/>
                  <a:pt x="5016532" y="5987212"/>
                </a:cubicBezTo>
                <a:lnTo>
                  <a:pt x="5011223" y="5989424"/>
                </a:lnTo>
                <a:cubicBezTo>
                  <a:pt x="4993674" y="5997235"/>
                  <a:pt x="4981875" y="6002392"/>
                  <a:pt x="4974501" y="6005485"/>
                </a:cubicBezTo>
                <a:cubicBezTo>
                  <a:pt x="4971551" y="6006810"/>
                  <a:pt x="4968012" y="6008284"/>
                  <a:pt x="4964178" y="6009463"/>
                </a:cubicBezTo>
                <a:cubicBezTo>
                  <a:pt x="4914329" y="6031124"/>
                  <a:pt x="4865366" y="6052782"/>
                  <a:pt x="4818467" y="6073999"/>
                </a:cubicBezTo>
                <a:cubicBezTo>
                  <a:pt x="4703137" y="6126308"/>
                  <a:pt x="4586627" y="6182005"/>
                  <a:pt x="4472182" y="6239615"/>
                </a:cubicBezTo>
                <a:cubicBezTo>
                  <a:pt x="4241523" y="6355724"/>
                  <a:pt x="4012487" y="6483178"/>
                  <a:pt x="3791414" y="6618588"/>
                </a:cubicBezTo>
                <a:cubicBezTo>
                  <a:pt x="3573879" y="6751788"/>
                  <a:pt x="3359444" y="6895447"/>
                  <a:pt x="3153856" y="7045740"/>
                </a:cubicBezTo>
                <a:cubicBezTo>
                  <a:pt x="3110791" y="7077272"/>
                  <a:pt x="3064777" y="7111604"/>
                  <a:pt x="3009177" y="7153743"/>
                </a:cubicBezTo>
                <a:cubicBezTo>
                  <a:pt x="2991038" y="7168626"/>
                  <a:pt x="2978944" y="7178498"/>
                  <a:pt x="2971422" y="7184539"/>
                </a:cubicBezTo>
                <a:cubicBezTo>
                  <a:pt x="2967293" y="7187781"/>
                  <a:pt x="2962279" y="7191612"/>
                  <a:pt x="2956969" y="7194264"/>
                </a:cubicBezTo>
                <a:cubicBezTo>
                  <a:pt x="2939862" y="7207819"/>
                  <a:pt x="2923049" y="7221080"/>
                  <a:pt x="2906384" y="7234489"/>
                </a:cubicBezTo>
                <a:cubicBezTo>
                  <a:pt x="2807276" y="7313909"/>
                  <a:pt x="2708170" y="7396715"/>
                  <a:pt x="2612013" y="7480555"/>
                </a:cubicBezTo>
                <a:cubicBezTo>
                  <a:pt x="2219273" y="7822837"/>
                  <a:pt x="1856913" y="8196505"/>
                  <a:pt x="1535259" y="8591241"/>
                </a:cubicBezTo>
                <a:cubicBezTo>
                  <a:pt x="1515201" y="8616142"/>
                  <a:pt x="1495292" y="8641045"/>
                  <a:pt x="1475382" y="8666094"/>
                </a:cubicBezTo>
                <a:lnTo>
                  <a:pt x="1474349" y="8667418"/>
                </a:lnTo>
                <a:cubicBezTo>
                  <a:pt x="1449131" y="8705139"/>
                  <a:pt x="1440428" y="8718104"/>
                  <a:pt x="1432465" y="8722084"/>
                </a:cubicBezTo>
                <a:cubicBezTo>
                  <a:pt x="1397955" y="8768201"/>
                  <a:pt x="1364771" y="8814323"/>
                  <a:pt x="1333357" y="8859556"/>
                </a:cubicBezTo>
                <a:cubicBezTo>
                  <a:pt x="1251211" y="8977875"/>
                  <a:pt x="1181453" y="9090298"/>
                  <a:pt x="1120249" y="9203019"/>
                </a:cubicBezTo>
                <a:cubicBezTo>
                  <a:pt x="1091490" y="9256062"/>
                  <a:pt x="1064796" y="9309106"/>
                  <a:pt x="1040609" y="9360822"/>
                </a:cubicBezTo>
                <a:cubicBezTo>
                  <a:pt x="1041641" y="9369958"/>
                  <a:pt x="1035299" y="9383662"/>
                  <a:pt x="1013915" y="9422266"/>
                </a:cubicBezTo>
                <a:cubicBezTo>
                  <a:pt x="1005656" y="9443484"/>
                  <a:pt x="997103" y="9466028"/>
                  <a:pt x="989138" y="9488719"/>
                </a:cubicBezTo>
                <a:cubicBezTo>
                  <a:pt x="948729" y="9603795"/>
                  <a:pt x="917906" y="9723586"/>
                  <a:pt x="897406" y="9844705"/>
                </a:cubicBezTo>
                <a:cubicBezTo>
                  <a:pt x="878234" y="10030063"/>
                  <a:pt x="881626" y="10228835"/>
                  <a:pt x="907582" y="10451176"/>
                </a:cubicBezTo>
                <a:cubicBezTo>
                  <a:pt x="919971" y="10533984"/>
                  <a:pt x="934276" y="10616645"/>
                  <a:pt x="950057" y="10698862"/>
                </a:cubicBezTo>
                <a:lnTo>
                  <a:pt x="905076" y="10698864"/>
                </a:lnTo>
                <a:cubicBezTo>
                  <a:pt x="889885" y="10618707"/>
                  <a:pt x="875873" y="10537815"/>
                  <a:pt x="863781" y="10456923"/>
                </a:cubicBezTo>
                <a:cubicBezTo>
                  <a:pt x="837382" y="10230749"/>
                  <a:pt x="833989" y="10028738"/>
                  <a:pt x="853605" y="9838810"/>
                </a:cubicBezTo>
                <a:cubicBezTo>
                  <a:pt x="874841" y="9713716"/>
                  <a:pt x="906254" y="9591566"/>
                  <a:pt x="947549" y="9474134"/>
                </a:cubicBezTo>
                <a:cubicBezTo>
                  <a:pt x="954924" y="9453062"/>
                  <a:pt x="962740" y="9432434"/>
                  <a:pt x="970261" y="9412837"/>
                </a:cubicBezTo>
                <a:lnTo>
                  <a:pt x="969082" y="9412101"/>
                </a:lnTo>
                <a:lnTo>
                  <a:pt x="969524" y="9411363"/>
                </a:lnTo>
                <a:cubicBezTo>
                  <a:pt x="972325" y="9406206"/>
                  <a:pt x="974981" y="9400166"/>
                  <a:pt x="977194" y="9394861"/>
                </a:cubicBezTo>
                <a:lnTo>
                  <a:pt x="982060" y="9382336"/>
                </a:lnTo>
                <a:cubicBezTo>
                  <a:pt x="983386" y="9378653"/>
                  <a:pt x="985451" y="9374675"/>
                  <a:pt x="987369" y="9370696"/>
                </a:cubicBezTo>
                <a:cubicBezTo>
                  <a:pt x="987517" y="9370254"/>
                  <a:pt x="987810" y="9369812"/>
                  <a:pt x="987958" y="9369369"/>
                </a:cubicBezTo>
                <a:lnTo>
                  <a:pt x="989286" y="9366569"/>
                </a:lnTo>
                <a:cubicBezTo>
                  <a:pt x="989286" y="9366424"/>
                  <a:pt x="989286" y="9366424"/>
                  <a:pt x="989286" y="9366424"/>
                </a:cubicBezTo>
                <a:cubicBezTo>
                  <a:pt x="1016275" y="9306894"/>
                  <a:pt x="1047394" y="9244423"/>
                  <a:pt x="1081461" y="9181799"/>
                </a:cubicBezTo>
                <a:cubicBezTo>
                  <a:pt x="1143551" y="9067608"/>
                  <a:pt x="1214046" y="8953855"/>
                  <a:pt x="1297077" y="8834212"/>
                </a:cubicBezTo>
                <a:cubicBezTo>
                  <a:pt x="1333800" y="8781316"/>
                  <a:pt x="1373030" y="8727093"/>
                  <a:pt x="1413735" y="8673165"/>
                </a:cubicBezTo>
                <a:lnTo>
                  <a:pt x="1417127" y="8668892"/>
                </a:lnTo>
                <a:cubicBezTo>
                  <a:pt x="1418897" y="8666387"/>
                  <a:pt x="1421403" y="8662999"/>
                  <a:pt x="1423764" y="8659903"/>
                </a:cubicBezTo>
                <a:lnTo>
                  <a:pt x="1436447" y="8643992"/>
                </a:lnTo>
                <a:cubicBezTo>
                  <a:pt x="1438365" y="8641486"/>
                  <a:pt x="1440724" y="8638245"/>
                  <a:pt x="1442788" y="8635001"/>
                </a:cubicBezTo>
                <a:lnTo>
                  <a:pt x="1443378" y="8635298"/>
                </a:lnTo>
                <a:cubicBezTo>
                  <a:pt x="1462550" y="8611281"/>
                  <a:pt x="1481723" y="8587261"/>
                  <a:pt x="1501044" y="8563393"/>
                </a:cubicBezTo>
                <a:cubicBezTo>
                  <a:pt x="1824320" y="8166740"/>
                  <a:pt x="2188450" y="7791159"/>
                  <a:pt x="2583107" y="7447255"/>
                </a:cubicBezTo>
                <a:cubicBezTo>
                  <a:pt x="2679853" y="7362974"/>
                  <a:pt x="2779403" y="7279871"/>
                  <a:pt x="2878951" y="7200009"/>
                </a:cubicBezTo>
                <a:cubicBezTo>
                  <a:pt x="2900927" y="7182477"/>
                  <a:pt x="2923049" y="7164942"/>
                  <a:pt x="2945170" y="7147555"/>
                </a:cubicBezTo>
                <a:cubicBezTo>
                  <a:pt x="2949449" y="7144020"/>
                  <a:pt x="2954758" y="7139599"/>
                  <a:pt x="2959477" y="7136062"/>
                </a:cubicBezTo>
                <a:lnTo>
                  <a:pt x="2975258" y="7124127"/>
                </a:lnTo>
                <a:cubicBezTo>
                  <a:pt x="2979976" y="7120444"/>
                  <a:pt x="2983959" y="7117351"/>
                  <a:pt x="2987645" y="7114256"/>
                </a:cubicBezTo>
                <a:lnTo>
                  <a:pt x="2988087" y="7113813"/>
                </a:lnTo>
                <a:cubicBezTo>
                  <a:pt x="2988235" y="7113812"/>
                  <a:pt x="2988235" y="7113665"/>
                  <a:pt x="2988382" y="7113665"/>
                </a:cubicBezTo>
                <a:lnTo>
                  <a:pt x="2988677" y="7113960"/>
                </a:lnTo>
                <a:cubicBezTo>
                  <a:pt x="3041771" y="7073588"/>
                  <a:pt x="3086162" y="7040584"/>
                  <a:pt x="3127899" y="7010083"/>
                </a:cubicBezTo>
                <a:cubicBezTo>
                  <a:pt x="3334519" y="6859054"/>
                  <a:pt x="3549988" y="6714656"/>
                  <a:pt x="3768554" y="6580867"/>
                </a:cubicBezTo>
                <a:cubicBezTo>
                  <a:pt x="3990659" y="6445014"/>
                  <a:pt x="4220728" y="6316825"/>
                  <a:pt x="4452420" y="6200128"/>
                </a:cubicBezTo>
                <a:cubicBezTo>
                  <a:pt x="4567455" y="6142220"/>
                  <a:pt x="4684407" y="6086231"/>
                  <a:pt x="4800326" y="6033773"/>
                </a:cubicBezTo>
                <a:cubicBezTo>
                  <a:pt x="4850618" y="6011083"/>
                  <a:pt x="4903267" y="5987803"/>
                  <a:pt x="4956656" y="5964818"/>
                </a:cubicBezTo>
                <a:cubicBezTo>
                  <a:pt x="4962998" y="5962019"/>
                  <a:pt x="4971699" y="5958186"/>
                  <a:pt x="4978631" y="5955387"/>
                </a:cubicBezTo>
                <a:lnTo>
                  <a:pt x="4987774" y="5951557"/>
                </a:lnTo>
                <a:cubicBezTo>
                  <a:pt x="4996032" y="5948020"/>
                  <a:pt x="5004145" y="5944632"/>
                  <a:pt x="5012255" y="5941094"/>
                </a:cubicBezTo>
                <a:lnTo>
                  <a:pt x="5014173" y="5940211"/>
                </a:lnTo>
                <a:lnTo>
                  <a:pt x="5014468" y="5940801"/>
                </a:lnTo>
                <a:cubicBezTo>
                  <a:pt x="5038655" y="5930929"/>
                  <a:pt x="5062841" y="5921057"/>
                  <a:pt x="5087029" y="5911331"/>
                </a:cubicBezTo>
                <a:cubicBezTo>
                  <a:pt x="5671641" y="5677494"/>
                  <a:pt x="6201686" y="5521899"/>
                  <a:pt x="6707099" y="5435702"/>
                </a:cubicBezTo>
                <a:lnTo>
                  <a:pt x="6736745" y="5430692"/>
                </a:lnTo>
                <a:lnTo>
                  <a:pt x="6732762" y="5460456"/>
                </a:lnTo>
                <a:cubicBezTo>
                  <a:pt x="6660938" y="6003718"/>
                  <a:pt x="6705774" y="6520160"/>
                  <a:pt x="6866231" y="6995053"/>
                </a:cubicBezTo>
                <a:cubicBezTo>
                  <a:pt x="7049402" y="7537429"/>
                  <a:pt x="7370909" y="7999651"/>
                  <a:pt x="7795947" y="8331766"/>
                </a:cubicBezTo>
                <a:cubicBezTo>
                  <a:pt x="8274964" y="8706022"/>
                  <a:pt x="8793210" y="8908917"/>
                  <a:pt x="9336085" y="8934702"/>
                </a:cubicBezTo>
                <a:cubicBezTo>
                  <a:pt x="9655528" y="8949732"/>
                  <a:pt x="9962875" y="8894771"/>
                  <a:pt x="10224951" y="8775571"/>
                </a:cubicBezTo>
                <a:cubicBezTo>
                  <a:pt x="10530087" y="8636770"/>
                  <a:pt x="10726235" y="8323368"/>
                  <a:pt x="10749833" y="7937178"/>
                </a:cubicBezTo>
                <a:cubicBezTo>
                  <a:pt x="10763695" y="7709824"/>
                  <a:pt x="10710307" y="7451821"/>
                  <a:pt x="10586572" y="7148440"/>
                </a:cubicBezTo>
                <a:cubicBezTo>
                  <a:pt x="10465785" y="6852424"/>
                  <a:pt x="10348095" y="6614462"/>
                  <a:pt x="10216395" y="6399632"/>
                </a:cubicBezTo>
                <a:cubicBezTo>
                  <a:pt x="9919074" y="5914721"/>
                  <a:pt x="9545802" y="5505249"/>
                  <a:pt x="9107048" y="5182564"/>
                </a:cubicBezTo>
                <a:cubicBezTo>
                  <a:pt x="8726550" y="4902755"/>
                  <a:pt x="8289565" y="4719163"/>
                  <a:pt x="7808632" y="4636798"/>
                </a:cubicBezTo>
                <a:lnTo>
                  <a:pt x="7780314" y="4631935"/>
                </a:lnTo>
                <a:lnTo>
                  <a:pt x="7792260" y="4605855"/>
                </a:lnTo>
                <a:cubicBezTo>
                  <a:pt x="7817037" y="4551485"/>
                  <a:pt x="7836652" y="4510080"/>
                  <a:pt x="7855972" y="4471476"/>
                </a:cubicBezTo>
                <a:cubicBezTo>
                  <a:pt x="7914964" y="4353307"/>
                  <a:pt x="7982805" y="4232335"/>
                  <a:pt x="8057724" y="4111956"/>
                </a:cubicBezTo>
                <a:cubicBezTo>
                  <a:pt x="8128515" y="3998206"/>
                  <a:pt x="8206239" y="3884012"/>
                  <a:pt x="8288680" y="3772767"/>
                </a:cubicBezTo>
                <a:cubicBezTo>
                  <a:pt x="8291334" y="3769231"/>
                  <a:pt x="8299889" y="3757887"/>
                  <a:pt x="8309178" y="3745655"/>
                </a:cubicBezTo>
                <a:lnTo>
                  <a:pt x="8333072" y="3714565"/>
                </a:lnTo>
                <a:cubicBezTo>
                  <a:pt x="8343100" y="3701747"/>
                  <a:pt x="8352834" y="3689518"/>
                  <a:pt x="8355784" y="3685832"/>
                </a:cubicBezTo>
                <a:cubicBezTo>
                  <a:pt x="8400322" y="3630430"/>
                  <a:pt x="8447222" y="3574294"/>
                  <a:pt x="8495154" y="3519041"/>
                </a:cubicBezTo>
                <a:cubicBezTo>
                  <a:pt x="8665934" y="3322186"/>
                  <a:pt x="8860166" y="3124598"/>
                  <a:pt x="9072538" y="2931722"/>
                </a:cubicBezTo>
                <a:cubicBezTo>
                  <a:pt x="9174299" y="2839337"/>
                  <a:pt x="9282550" y="2745771"/>
                  <a:pt x="9394634" y="2653535"/>
                </a:cubicBezTo>
                <a:cubicBezTo>
                  <a:pt x="9443303" y="2613456"/>
                  <a:pt x="9494332" y="2572349"/>
                  <a:pt x="9546097" y="2531384"/>
                </a:cubicBezTo>
                <a:cubicBezTo>
                  <a:pt x="9553473" y="2525493"/>
                  <a:pt x="9560846" y="2519598"/>
                  <a:pt x="9568221" y="2513705"/>
                </a:cubicBezTo>
                <a:lnTo>
                  <a:pt x="9607155" y="2483499"/>
                </a:lnTo>
                <a:cubicBezTo>
                  <a:pt x="9622492" y="2471858"/>
                  <a:pt x="9637831" y="2460071"/>
                  <a:pt x="9653316" y="2448432"/>
                </a:cubicBezTo>
                <a:cubicBezTo>
                  <a:pt x="9873504" y="2281929"/>
                  <a:pt x="10107702" y="2116610"/>
                  <a:pt x="10349423" y="1957035"/>
                </a:cubicBezTo>
                <a:cubicBezTo>
                  <a:pt x="10848054" y="1627720"/>
                  <a:pt x="11357303" y="1340102"/>
                  <a:pt x="11862867" y="1102141"/>
                </a:cubicBezTo>
                <a:cubicBezTo>
                  <a:pt x="11936312" y="1067663"/>
                  <a:pt x="12010642" y="1033625"/>
                  <a:pt x="12083645" y="1001209"/>
                </a:cubicBezTo>
                <a:cubicBezTo>
                  <a:pt x="12122580" y="983968"/>
                  <a:pt x="12161663" y="966878"/>
                  <a:pt x="12200745" y="950080"/>
                </a:cubicBezTo>
                <a:lnTo>
                  <a:pt x="12229061" y="937702"/>
                </a:lnTo>
                <a:cubicBezTo>
                  <a:pt x="12261359" y="924296"/>
                  <a:pt x="12293951" y="911181"/>
                  <a:pt x="12326396" y="898067"/>
                </a:cubicBezTo>
                <a:close/>
                <a:moveTo>
                  <a:pt x="12327135" y="0"/>
                </a:moveTo>
                <a:lnTo>
                  <a:pt x="12327134" y="47150"/>
                </a:lnTo>
                <a:cubicBezTo>
                  <a:pt x="11577199" y="326076"/>
                  <a:pt x="10831389" y="701951"/>
                  <a:pt x="10099150" y="1171541"/>
                </a:cubicBezTo>
                <a:cubicBezTo>
                  <a:pt x="8873145" y="1957330"/>
                  <a:pt x="8036784" y="2716600"/>
                  <a:pt x="7467215" y="3560886"/>
                </a:cubicBezTo>
                <a:cubicBezTo>
                  <a:pt x="7250862" y="3881658"/>
                  <a:pt x="7075360" y="4228212"/>
                  <a:pt x="6945724" y="4590828"/>
                </a:cubicBezTo>
                <a:lnTo>
                  <a:pt x="6941006" y="4604236"/>
                </a:lnTo>
                <a:lnTo>
                  <a:pt x="6926847" y="4605415"/>
                </a:lnTo>
                <a:cubicBezTo>
                  <a:pt x="6550772" y="4638565"/>
                  <a:pt x="6137531" y="4726090"/>
                  <a:pt x="5626365" y="4880949"/>
                </a:cubicBezTo>
                <a:cubicBezTo>
                  <a:pt x="5094698" y="5041997"/>
                  <a:pt x="4563916" y="5255354"/>
                  <a:pt x="4048620" y="5514827"/>
                </a:cubicBezTo>
                <a:cubicBezTo>
                  <a:pt x="3061682" y="6011822"/>
                  <a:pt x="2139192" y="6697713"/>
                  <a:pt x="1380847" y="7498533"/>
                </a:cubicBezTo>
                <a:cubicBezTo>
                  <a:pt x="1188533" y="7701575"/>
                  <a:pt x="1009638" y="7908444"/>
                  <a:pt x="849476" y="8113108"/>
                </a:cubicBezTo>
                <a:cubicBezTo>
                  <a:pt x="665862" y="8347680"/>
                  <a:pt x="476351" y="8605093"/>
                  <a:pt x="333885" y="8898163"/>
                </a:cubicBezTo>
                <a:cubicBezTo>
                  <a:pt x="173425" y="9228214"/>
                  <a:pt x="81398" y="9553110"/>
                  <a:pt x="52639" y="9891117"/>
                </a:cubicBezTo>
                <a:cubicBezTo>
                  <a:pt x="29337" y="10165623"/>
                  <a:pt x="57654" y="10443809"/>
                  <a:pt x="99980" y="10699012"/>
                </a:cubicBezTo>
                <a:lnTo>
                  <a:pt x="55146" y="10699012"/>
                </a:lnTo>
                <a:cubicBezTo>
                  <a:pt x="12966" y="10442927"/>
                  <a:pt x="-14907" y="10163707"/>
                  <a:pt x="8543" y="9887435"/>
                </a:cubicBezTo>
                <a:cubicBezTo>
                  <a:pt x="37744" y="9543828"/>
                  <a:pt x="131245" y="9213922"/>
                  <a:pt x="294213" y="8878859"/>
                </a:cubicBezTo>
                <a:cubicBezTo>
                  <a:pt x="438594" y="8582108"/>
                  <a:pt x="629729" y="8322338"/>
                  <a:pt x="814817" y="8085849"/>
                </a:cubicBezTo>
                <a:cubicBezTo>
                  <a:pt x="975867" y="7880007"/>
                  <a:pt x="1155498" y="7672105"/>
                  <a:pt x="1348844" y="7468033"/>
                </a:cubicBezTo>
                <a:cubicBezTo>
                  <a:pt x="2110727" y="6663674"/>
                  <a:pt x="3037495" y="5974544"/>
                  <a:pt x="4028858" y="5475191"/>
                </a:cubicBezTo>
                <a:cubicBezTo>
                  <a:pt x="4546219" y="5214538"/>
                  <a:pt x="5079508" y="5000298"/>
                  <a:pt x="5613682" y="4838514"/>
                </a:cubicBezTo>
                <a:cubicBezTo>
                  <a:pt x="6121456" y="4684539"/>
                  <a:pt x="6533516" y="4596720"/>
                  <a:pt x="6909001" y="4562390"/>
                </a:cubicBezTo>
                <a:cubicBezTo>
                  <a:pt x="7039375" y="4201100"/>
                  <a:pt x="7214876" y="3855871"/>
                  <a:pt x="7430640" y="3535986"/>
                </a:cubicBezTo>
                <a:cubicBezTo>
                  <a:pt x="8003748" y="2686542"/>
                  <a:pt x="8844091" y="1923295"/>
                  <a:pt x="10075405" y="1134115"/>
                </a:cubicBezTo>
                <a:cubicBezTo>
                  <a:pt x="10815167" y="659812"/>
                  <a:pt x="11568939" y="280547"/>
                  <a:pt x="12327135" y="0"/>
                </a:cubicBezTo>
                <a:close/>
              </a:path>
            </a:pathLst>
          </a:custGeom>
          <a:solidFill>
            <a:schemeClr val="accent3"/>
          </a:solidFill>
          <a:ln w="9297" cap="flat">
            <a:noFill/>
            <a:prstDash val="solid"/>
            <a:miter/>
          </a:ln>
        </p:spPr>
        <p:txBody>
          <a:bodyPr wrap="square" rtlCol="0" anchor="ctr">
            <a:noAutofit/>
          </a:bodyPr>
          <a:lstStyle/>
          <a:p>
            <a:endParaRPr lang="en-US"/>
          </a:p>
        </p:txBody>
      </p:sp>
      <p:sp>
        <p:nvSpPr>
          <p:cNvPr id="7" name="Freeform 6">
            <a:extLst>
              <a:ext uri="{FF2B5EF4-FFF2-40B4-BE49-F238E27FC236}">
                <a16:creationId xmlns:a16="http://schemas.microsoft.com/office/drawing/2014/main" id="{025EFE0D-2C2C-063B-823D-D6D10F253712}"/>
              </a:ext>
            </a:extLst>
          </p:cNvPr>
          <p:cNvSpPr/>
          <p:nvPr/>
        </p:nvSpPr>
        <p:spPr>
          <a:xfrm rot="18589690">
            <a:off x="11311977" y="8957419"/>
            <a:ext cx="775780" cy="776133"/>
          </a:xfrm>
          <a:custGeom>
            <a:avLst/>
            <a:gdLst>
              <a:gd name="connsiteX0" fmla="*/ 615126 w 775780"/>
              <a:gd name="connsiteY0" fmla="*/ 425518 h 776133"/>
              <a:gd name="connsiteX1" fmla="*/ 615126 w 775780"/>
              <a:gd name="connsiteY1" fmla="*/ 461664 h 776133"/>
              <a:gd name="connsiteX2" fmla="*/ 606089 w 775780"/>
              <a:gd name="connsiteY2" fmla="*/ 470701 h 776133"/>
              <a:gd name="connsiteX3" fmla="*/ 309108 w 775780"/>
              <a:gd name="connsiteY3" fmla="*/ 470701 h 776133"/>
              <a:gd name="connsiteX4" fmla="*/ 272962 w 775780"/>
              <a:gd name="connsiteY4" fmla="*/ 470701 h 776133"/>
              <a:gd name="connsiteX5" fmla="*/ 263925 w 775780"/>
              <a:gd name="connsiteY5" fmla="*/ 461664 h 776133"/>
              <a:gd name="connsiteX6" fmla="*/ 263925 w 775780"/>
              <a:gd name="connsiteY6" fmla="*/ 425517 h 776133"/>
              <a:gd name="connsiteX7" fmla="*/ 263925 w 775780"/>
              <a:gd name="connsiteY7" fmla="*/ 228342 h 776133"/>
              <a:gd name="connsiteX8" fmla="*/ 272962 w 775780"/>
              <a:gd name="connsiteY8" fmla="*/ 219305 h 776133"/>
              <a:gd name="connsiteX9" fmla="*/ 309109 w 775780"/>
              <a:gd name="connsiteY9" fmla="*/ 219305 h 776133"/>
              <a:gd name="connsiteX10" fmla="*/ 318146 w 775780"/>
              <a:gd name="connsiteY10" fmla="*/ 228342 h 776133"/>
              <a:gd name="connsiteX11" fmla="*/ 318146 w 775780"/>
              <a:gd name="connsiteY11" fmla="*/ 416481 h 776133"/>
              <a:gd name="connsiteX12" fmla="*/ 606089 w 775780"/>
              <a:gd name="connsiteY12" fmla="*/ 416481 h 776133"/>
              <a:gd name="connsiteX13" fmla="*/ 615126 w 775780"/>
              <a:gd name="connsiteY13" fmla="*/ 425518 h 776133"/>
              <a:gd name="connsiteX14" fmla="*/ 655544 w 775780"/>
              <a:gd name="connsiteY14" fmla="*/ 164843 h 776133"/>
              <a:gd name="connsiteX15" fmla="*/ 164039 w 775780"/>
              <a:gd name="connsiteY15" fmla="*/ 119661 h 776133"/>
              <a:gd name="connsiteX16" fmla="*/ 120236 w 775780"/>
              <a:gd name="connsiteY16" fmla="*/ 611290 h 776133"/>
              <a:gd name="connsiteX17" fmla="*/ 611741 w 775780"/>
              <a:gd name="connsiteY17" fmla="*/ 656472 h 776133"/>
              <a:gd name="connsiteX18" fmla="*/ 655544 w 775780"/>
              <a:gd name="connsiteY18" fmla="*/ 164843 h 776133"/>
              <a:gd name="connsiteX19" fmla="*/ 685463 w 775780"/>
              <a:gd name="connsiteY19" fmla="*/ 139890 h 776133"/>
              <a:gd name="connsiteX20" fmla="*/ 636692 w 775780"/>
              <a:gd name="connsiteY20" fmla="*/ 686390 h 776133"/>
              <a:gd name="connsiteX21" fmla="*/ 90318 w 775780"/>
              <a:gd name="connsiteY21" fmla="*/ 636242 h 776133"/>
              <a:gd name="connsiteX22" fmla="*/ 139088 w 775780"/>
              <a:gd name="connsiteY22" fmla="*/ 89743 h 776133"/>
              <a:gd name="connsiteX23" fmla="*/ 685463 w 775780"/>
              <a:gd name="connsiteY23" fmla="*/ 139890 h 7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5780" h="776133">
                <a:moveTo>
                  <a:pt x="615126" y="425518"/>
                </a:moveTo>
                <a:lnTo>
                  <a:pt x="615126" y="461664"/>
                </a:lnTo>
                <a:cubicBezTo>
                  <a:pt x="615126" y="466655"/>
                  <a:pt x="611080" y="470701"/>
                  <a:pt x="606089" y="470701"/>
                </a:cubicBezTo>
                <a:lnTo>
                  <a:pt x="309108" y="470701"/>
                </a:lnTo>
                <a:lnTo>
                  <a:pt x="272962" y="470701"/>
                </a:lnTo>
                <a:cubicBezTo>
                  <a:pt x="267971" y="470701"/>
                  <a:pt x="263925" y="466654"/>
                  <a:pt x="263925" y="461664"/>
                </a:cubicBezTo>
                <a:lnTo>
                  <a:pt x="263925" y="425517"/>
                </a:lnTo>
                <a:lnTo>
                  <a:pt x="263925" y="228342"/>
                </a:lnTo>
                <a:cubicBezTo>
                  <a:pt x="263925" y="223351"/>
                  <a:pt x="267971" y="219305"/>
                  <a:pt x="272962" y="219305"/>
                </a:cubicBezTo>
                <a:lnTo>
                  <a:pt x="309109" y="219305"/>
                </a:lnTo>
                <a:cubicBezTo>
                  <a:pt x="314099" y="219305"/>
                  <a:pt x="318145" y="223351"/>
                  <a:pt x="318146" y="228342"/>
                </a:cubicBezTo>
                <a:lnTo>
                  <a:pt x="318146" y="416481"/>
                </a:lnTo>
                <a:lnTo>
                  <a:pt x="606089" y="416481"/>
                </a:lnTo>
                <a:cubicBezTo>
                  <a:pt x="611080" y="416480"/>
                  <a:pt x="615126" y="420526"/>
                  <a:pt x="615126" y="425518"/>
                </a:cubicBezTo>
                <a:close/>
                <a:moveTo>
                  <a:pt x="655544" y="164843"/>
                </a:moveTo>
                <a:cubicBezTo>
                  <a:pt x="531915" y="16606"/>
                  <a:pt x="311860" y="-3622"/>
                  <a:pt x="164039" y="119661"/>
                </a:cubicBezTo>
                <a:cubicBezTo>
                  <a:pt x="16218" y="242943"/>
                  <a:pt x="-3393" y="463054"/>
                  <a:pt x="120236" y="611290"/>
                </a:cubicBezTo>
                <a:cubicBezTo>
                  <a:pt x="243865" y="759527"/>
                  <a:pt x="463920" y="779755"/>
                  <a:pt x="611741" y="656472"/>
                </a:cubicBezTo>
                <a:cubicBezTo>
                  <a:pt x="759562" y="533189"/>
                  <a:pt x="779173" y="313079"/>
                  <a:pt x="655544" y="164843"/>
                </a:cubicBezTo>
                <a:close/>
                <a:moveTo>
                  <a:pt x="685463" y="139890"/>
                </a:moveTo>
                <a:cubicBezTo>
                  <a:pt x="822872" y="304650"/>
                  <a:pt x="801037" y="549326"/>
                  <a:pt x="636692" y="686390"/>
                </a:cubicBezTo>
                <a:cubicBezTo>
                  <a:pt x="472348" y="823454"/>
                  <a:pt x="227727" y="801002"/>
                  <a:pt x="90318" y="636242"/>
                </a:cubicBezTo>
                <a:cubicBezTo>
                  <a:pt x="-47092" y="471483"/>
                  <a:pt x="-25257" y="226806"/>
                  <a:pt x="139088" y="89743"/>
                </a:cubicBezTo>
                <a:cubicBezTo>
                  <a:pt x="303432" y="-47321"/>
                  <a:pt x="548053" y="-24869"/>
                  <a:pt x="685463" y="13989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8" name="Freeform 7">
            <a:extLst>
              <a:ext uri="{FF2B5EF4-FFF2-40B4-BE49-F238E27FC236}">
                <a16:creationId xmlns:a16="http://schemas.microsoft.com/office/drawing/2014/main" id="{D8BBF905-9F9A-615F-D9AB-6114735B71E0}"/>
              </a:ext>
            </a:extLst>
          </p:cNvPr>
          <p:cNvSpPr/>
          <p:nvPr/>
        </p:nvSpPr>
        <p:spPr>
          <a:xfrm rot="18589690">
            <a:off x="11311977" y="10786219"/>
            <a:ext cx="775780" cy="776133"/>
          </a:xfrm>
          <a:custGeom>
            <a:avLst/>
            <a:gdLst>
              <a:gd name="connsiteX0" fmla="*/ 615126 w 775780"/>
              <a:gd name="connsiteY0" fmla="*/ 425518 h 776133"/>
              <a:gd name="connsiteX1" fmla="*/ 615126 w 775780"/>
              <a:gd name="connsiteY1" fmla="*/ 461664 h 776133"/>
              <a:gd name="connsiteX2" fmla="*/ 606089 w 775780"/>
              <a:gd name="connsiteY2" fmla="*/ 470701 h 776133"/>
              <a:gd name="connsiteX3" fmla="*/ 309108 w 775780"/>
              <a:gd name="connsiteY3" fmla="*/ 470701 h 776133"/>
              <a:gd name="connsiteX4" fmla="*/ 272962 w 775780"/>
              <a:gd name="connsiteY4" fmla="*/ 470701 h 776133"/>
              <a:gd name="connsiteX5" fmla="*/ 263925 w 775780"/>
              <a:gd name="connsiteY5" fmla="*/ 461664 h 776133"/>
              <a:gd name="connsiteX6" fmla="*/ 263925 w 775780"/>
              <a:gd name="connsiteY6" fmla="*/ 425517 h 776133"/>
              <a:gd name="connsiteX7" fmla="*/ 263925 w 775780"/>
              <a:gd name="connsiteY7" fmla="*/ 228342 h 776133"/>
              <a:gd name="connsiteX8" fmla="*/ 272962 w 775780"/>
              <a:gd name="connsiteY8" fmla="*/ 219305 h 776133"/>
              <a:gd name="connsiteX9" fmla="*/ 309109 w 775780"/>
              <a:gd name="connsiteY9" fmla="*/ 219305 h 776133"/>
              <a:gd name="connsiteX10" fmla="*/ 318146 w 775780"/>
              <a:gd name="connsiteY10" fmla="*/ 228342 h 776133"/>
              <a:gd name="connsiteX11" fmla="*/ 318146 w 775780"/>
              <a:gd name="connsiteY11" fmla="*/ 416481 h 776133"/>
              <a:gd name="connsiteX12" fmla="*/ 606089 w 775780"/>
              <a:gd name="connsiteY12" fmla="*/ 416481 h 776133"/>
              <a:gd name="connsiteX13" fmla="*/ 615126 w 775780"/>
              <a:gd name="connsiteY13" fmla="*/ 425518 h 776133"/>
              <a:gd name="connsiteX14" fmla="*/ 655544 w 775780"/>
              <a:gd name="connsiteY14" fmla="*/ 164843 h 776133"/>
              <a:gd name="connsiteX15" fmla="*/ 164039 w 775780"/>
              <a:gd name="connsiteY15" fmla="*/ 119661 h 776133"/>
              <a:gd name="connsiteX16" fmla="*/ 120236 w 775780"/>
              <a:gd name="connsiteY16" fmla="*/ 611290 h 776133"/>
              <a:gd name="connsiteX17" fmla="*/ 611741 w 775780"/>
              <a:gd name="connsiteY17" fmla="*/ 656472 h 776133"/>
              <a:gd name="connsiteX18" fmla="*/ 655544 w 775780"/>
              <a:gd name="connsiteY18" fmla="*/ 164843 h 776133"/>
              <a:gd name="connsiteX19" fmla="*/ 685463 w 775780"/>
              <a:gd name="connsiteY19" fmla="*/ 139890 h 776133"/>
              <a:gd name="connsiteX20" fmla="*/ 636692 w 775780"/>
              <a:gd name="connsiteY20" fmla="*/ 686390 h 776133"/>
              <a:gd name="connsiteX21" fmla="*/ 90318 w 775780"/>
              <a:gd name="connsiteY21" fmla="*/ 636242 h 776133"/>
              <a:gd name="connsiteX22" fmla="*/ 139088 w 775780"/>
              <a:gd name="connsiteY22" fmla="*/ 89743 h 776133"/>
              <a:gd name="connsiteX23" fmla="*/ 685463 w 775780"/>
              <a:gd name="connsiteY23" fmla="*/ 139890 h 7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5780" h="776133">
                <a:moveTo>
                  <a:pt x="615126" y="425518"/>
                </a:moveTo>
                <a:lnTo>
                  <a:pt x="615126" y="461664"/>
                </a:lnTo>
                <a:cubicBezTo>
                  <a:pt x="615126" y="466655"/>
                  <a:pt x="611080" y="470701"/>
                  <a:pt x="606089" y="470701"/>
                </a:cubicBezTo>
                <a:lnTo>
                  <a:pt x="309108" y="470701"/>
                </a:lnTo>
                <a:lnTo>
                  <a:pt x="272962" y="470701"/>
                </a:lnTo>
                <a:cubicBezTo>
                  <a:pt x="267971" y="470701"/>
                  <a:pt x="263925" y="466654"/>
                  <a:pt x="263925" y="461664"/>
                </a:cubicBezTo>
                <a:lnTo>
                  <a:pt x="263925" y="425517"/>
                </a:lnTo>
                <a:lnTo>
                  <a:pt x="263925" y="228342"/>
                </a:lnTo>
                <a:cubicBezTo>
                  <a:pt x="263925" y="223351"/>
                  <a:pt x="267971" y="219305"/>
                  <a:pt x="272962" y="219305"/>
                </a:cubicBezTo>
                <a:lnTo>
                  <a:pt x="309109" y="219305"/>
                </a:lnTo>
                <a:cubicBezTo>
                  <a:pt x="314099" y="219305"/>
                  <a:pt x="318145" y="223351"/>
                  <a:pt x="318146" y="228342"/>
                </a:cubicBezTo>
                <a:lnTo>
                  <a:pt x="318146" y="416481"/>
                </a:lnTo>
                <a:lnTo>
                  <a:pt x="606089" y="416481"/>
                </a:lnTo>
                <a:cubicBezTo>
                  <a:pt x="611080" y="416480"/>
                  <a:pt x="615126" y="420526"/>
                  <a:pt x="615126" y="425518"/>
                </a:cubicBezTo>
                <a:close/>
                <a:moveTo>
                  <a:pt x="655544" y="164843"/>
                </a:moveTo>
                <a:cubicBezTo>
                  <a:pt x="531915" y="16606"/>
                  <a:pt x="311860" y="-3622"/>
                  <a:pt x="164039" y="119661"/>
                </a:cubicBezTo>
                <a:cubicBezTo>
                  <a:pt x="16218" y="242943"/>
                  <a:pt x="-3393" y="463054"/>
                  <a:pt x="120236" y="611290"/>
                </a:cubicBezTo>
                <a:cubicBezTo>
                  <a:pt x="243865" y="759527"/>
                  <a:pt x="463920" y="779755"/>
                  <a:pt x="611741" y="656472"/>
                </a:cubicBezTo>
                <a:cubicBezTo>
                  <a:pt x="759562" y="533189"/>
                  <a:pt x="779173" y="313079"/>
                  <a:pt x="655544" y="164843"/>
                </a:cubicBezTo>
                <a:close/>
                <a:moveTo>
                  <a:pt x="685463" y="139890"/>
                </a:moveTo>
                <a:cubicBezTo>
                  <a:pt x="822872" y="304650"/>
                  <a:pt x="801037" y="549326"/>
                  <a:pt x="636692" y="686390"/>
                </a:cubicBezTo>
                <a:cubicBezTo>
                  <a:pt x="472348" y="823454"/>
                  <a:pt x="227727" y="801002"/>
                  <a:pt x="90318" y="636242"/>
                </a:cubicBezTo>
                <a:cubicBezTo>
                  <a:pt x="-47092" y="471483"/>
                  <a:pt x="-25257" y="226806"/>
                  <a:pt x="139088" y="89743"/>
                </a:cubicBezTo>
                <a:cubicBezTo>
                  <a:pt x="303432" y="-47321"/>
                  <a:pt x="548053" y="-24869"/>
                  <a:pt x="685463" y="13989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75D37BBB-36F1-D12F-F5F6-B29B94865A57}"/>
              </a:ext>
            </a:extLst>
          </p:cNvPr>
          <p:cNvSpPr/>
          <p:nvPr/>
        </p:nvSpPr>
        <p:spPr>
          <a:xfrm rot="18589690">
            <a:off x="15536504" y="8957419"/>
            <a:ext cx="775780" cy="776133"/>
          </a:xfrm>
          <a:custGeom>
            <a:avLst/>
            <a:gdLst>
              <a:gd name="connsiteX0" fmla="*/ 615126 w 775780"/>
              <a:gd name="connsiteY0" fmla="*/ 425518 h 776133"/>
              <a:gd name="connsiteX1" fmla="*/ 615126 w 775780"/>
              <a:gd name="connsiteY1" fmla="*/ 461664 h 776133"/>
              <a:gd name="connsiteX2" fmla="*/ 606089 w 775780"/>
              <a:gd name="connsiteY2" fmla="*/ 470701 h 776133"/>
              <a:gd name="connsiteX3" fmla="*/ 309108 w 775780"/>
              <a:gd name="connsiteY3" fmla="*/ 470701 h 776133"/>
              <a:gd name="connsiteX4" fmla="*/ 272962 w 775780"/>
              <a:gd name="connsiteY4" fmla="*/ 470701 h 776133"/>
              <a:gd name="connsiteX5" fmla="*/ 263925 w 775780"/>
              <a:gd name="connsiteY5" fmla="*/ 461664 h 776133"/>
              <a:gd name="connsiteX6" fmla="*/ 263925 w 775780"/>
              <a:gd name="connsiteY6" fmla="*/ 425517 h 776133"/>
              <a:gd name="connsiteX7" fmla="*/ 263925 w 775780"/>
              <a:gd name="connsiteY7" fmla="*/ 228342 h 776133"/>
              <a:gd name="connsiteX8" fmla="*/ 272962 w 775780"/>
              <a:gd name="connsiteY8" fmla="*/ 219305 h 776133"/>
              <a:gd name="connsiteX9" fmla="*/ 309109 w 775780"/>
              <a:gd name="connsiteY9" fmla="*/ 219305 h 776133"/>
              <a:gd name="connsiteX10" fmla="*/ 318146 w 775780"/>
              <a:gd name="connsiteY10" fmla="*/ 228342 h 776133"/>
              <a:gd name="connsiteX11" fmla="*/ 318146 w 775780"/>
              <a:gd name="connsiteY11" fmla="*/ 416481 h 776133"/>
              <a:gd name="connsiteX12" fmla="*/ 606089 w 775780"/>
              <a:gd name="connsiteY12" fmla="*/ 416481 h 776133"/>
              <a:gd name="connsiteX13" fmla="*/ 615126 w 775780"/>
              <a:gd name="connsiteY13" fmla="*/ 425518 h 776133"/>
              <a:gd name="connsiteX14" fmla="*/ 655544 w 775780"/>
              <a:gd name="connsiteY14" fmla="*/ 164843 h 776133"/>
              <a:gd name="connsiteX15" fmla="*/ 164039 w 775780"/>
              <a:gd name="connsiteY15" fmla="*/ 119661 h 776133"/>
              <a:gd name="connsiteX16" fmla="*/ 120236 w 775780"/>
              <a:gd name="connsiteY16" fmla="*/ 611290 h 776133"/>
              <a:gd name="connsiteX17" fmla="*/ 611741 w 775780"/>
              <a:gd name="connsiteY17" fmla="*/ 656472 h 776133"/>
              <a:gd name="connsiteX18" fmla="*/ 655544 w 775780"/>
              <a:gd name="connsiteY18" fmla="*/ 164843 h 776133"/>
              <a:gd name="connsiteX19" fmla="*/ 685463 w 775780"/>
              <a:gd name="connsiteY19" fmla="*/ 139890 h 776133"/>
              <a:gd name="connsiteX20" fmla="*/ 636692 w 775780"/>
              <a:gd name="connsiteY20" fmla="*/ 686390 h 776133"/>
              <a:gd name="connsiteX21" fmla="*/ 90318 w 775780"/>
              <a:gd name="connsiteY21" fmla="*/ 636242 h 776133"/>
              <a:gd name="connsiteX22" fmla="*/ 139088 w 775780"/>
              <a:gd name="connsiteY22" fmla="*/ 89743 h 776133"/>
              <a:gd name="connsiteX23" fmla="*/ 685463 w 775780"/>
              <a:gd name="connsiteY23" fmla="*/ 139890 h 7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5780" h="776133">
                <a:moveTo>
                  <a:pt x="615126" y="425518"/>
                </a:moveTo>
                <a:lnTo>
                  <a:pt x="615126" y="461664"/>
                </a:lnTo>
                <a:cubicBezTo>
                  <a:pt x="615126" y="466655"/>
                  <a:pt x="611080" y="470701"/>
                  <a:pt x="606089" y="470701"/>
                </a:cubicBezTo>
                <a:lnTo>
                  <a:pt x="309108" y="470701"/>
                </a:lnTo>
                <a:lnTo>
                  <a:pt x="272962" y="470701"/>
                </a:lnTo>
                <a:cubicBezTo>
                  <a:pt x="267971" y="470701"/>
                  <a:pt x="263925" y="466654"/>
                  <a:pt x="263925" y="461664"/>
                </a:cubicBezTo>
                <a:lnTo>
                  <a:pt x="263925" y="425517"/>
                </a:lnTo>
                <a:lnTo>
                  <a:pt x="263925" y="228342"/>
                </a:lnTo>
                <a:cubicBezTo>
                  <a:pt x="263925" y="223351"/>
                  <a:pt x="267971" y="219305"/>
                  <a:pt x="272962" y="219305"/>
                </a:cubicBezTo>
                <a:lnTo>
                  <a:pt x="309109" y="219305"/>
                </a:lnTo>
                <a:cubicBezTo>
                  <a:pt x="314099" y="219305"/>
                  <a:pt x="318145" y="223351"/>
                  <a:pt x="318146" y="228342"/>
                </a:cubicBezTo>
                <a:lnTo>
                  <a:pt x="318146" y="416481"/>
                </a:lnTo>
                <a:lnTo>
                  <a:pt x="606089" y="416481"/>
                </a:lnTo>
                <a:cubicBezTo>
                  <a:pt x="611080" y="416480"/>
                  <a:pt x="615126" y="420526"/>
                  <a:pt x="615126" y="425518"/>
                </a:cubicBezTo>
                <a:close/>
                <a:moveTo>
                  <a:pt x="655544" y="164843"/>
                </a:moveTo>
                <a:cubicBezTo>
                  <a:pt x="531915" y="16606"/>
                  <a:pt x="311860" y="-3622"/>
                  <a:pt x="164039" y="119661"/>
                </a:cubicBezTo>
                <a:cubicBezTo>
                  <a:pt x="16218" y="242943"/>
                  <a:pt x="-3393" y="463054"/>
                  <a:pt x="120236" y="611290"/>
                </a:cubicBezTo>
                <a:cubicBezTo>
                  <a:pt x="243865" y="759527"/>
                  <a:pt x="463920" y="779755"/>
                  <a:pt x="611741" y="656472"/>
                </a:cubicBezTo>
                <a:cubicBezTo>
                  <a:pt x="759562" y="533189"/>
                  <a:pt x="779173" y="313079"/>
                  <a:pt x="655544" y="164843"/>
                </a:cubicBezTo>
                <a:close/>
                <a:moveTo>
                  <a:pt x="685463" y="139890"/>
                </a:moveTo>
                <a:cubicBezTo>
                  <a:pt x="822872" y="304650"/>
                  <a:pt x="801037" y="549326"/>
                  <a:pt x="636692" y="686390"/>
                </a:cubicBezTo>
                <a:cubicBezTo>
                  <a:pt x="472348" y="823454"/>
                  <a:pt x="227727" y="801002"/>
                  <a:pt x="90318" y="636242"/>
                </a:cubicBezTo>
                <a:cubicBezTo>
                  <a:pt x="-47092" y="471483"/>
                  <a:pt x="-25257" y="226806"/>
                  <a:pt x="139088" y="89743"/>
                </a:cubicBezTo>
                <a:cubicBezTo>
                  <a:pt x="303432" y="-47321"/>
                  <a:pt x="548053" y="-24869"/>
                  <a:pt x="685463" y="13989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9">
            <a:extLst>
              <a:ext uri="{FF2B5EF4-FFF2-40B4-BE49-F238E27FC236}">
                <a16:creationId xmlns:a16="http://schemas.microsoft.com/office/drawing/2014/main" id="{D3DBBB3C-1DFC-DF8B-1A77-56AA89923F56}"/>
              </a:ext>
            </a:extLst>
          </p:cNvPr>
          <p:cNvSpPr/>
          <p:nvPr/>
        </p:nvSpPr>
        <p:spPr>
          <a:xfrm rot="18589690">
            <a:off x="15536504" y="10786219"/>
            <a:ext cx="775780" cy="776133"/>
          </a:xfrm>
          <a:custGeom>
            <a:avLst/>
            <a:gdLst>
              <a:gd name="connsiteX0" fmla="*/ 615126 w 775780"/>
              <a:gd name="connsiteY0" fmla="*/ 425518 h 776133"/>
              <a:gd name="connsiteX1" fmla="*/ 615126 w 775780"/>
              <a:gd name="connsiteY1" fmla="*/ 461664 h 776133"/>
              <a:gd name="connsiteX2" fmla="*/ 606089 w 775780"/>
              <a:gd name="connsiteY2" fmla="*/ 470701 h 776133"/>
              <a:gd name="connsiteX3" fmla="*/ 309108 w 775780"/>
              <a:gd name="connsiteY3" fmla="*/ 470701 h 776133"/>
              <a:gd name="connsiteX4" fmla="*/ 272962 w 775780"/>
              <a:gd name="connsiteY4" fmla="*/ 470701 h 776133"/>
              <a:gd name="connsiteX5" fmla="*/ 263925 w 775780"/>
              <a:gd name="connsiteY5" fmla="*/ 461664 h 776133"/>
              <a:gd name="connsiteX6" fmla="*/ 263925 w 775780"/>
              <a:gd name="connsiteY6" fmla="*/ 425517 h 776133"/>
              <a:gd name="connsiteX7" fmla="*/ 263925 w 775780"/>
              <a:gd name="connsiteY7" fmla="*/ 228342 h 776133"/>
              <a:gd name="connsiteX8" fmla="*/ 272962 w 775780"/>
              <a:gd name="connsiteY8" fmla="*/ 219305 h 776133"/>
              <a:gd name="connsiteX9" fmla="*/ 309109 w 775780"/>
              <a:gd name="connsiteY9" fmla="*/ 219305 h 776133"/>
              <a:gd name="connsiteX10" fmla="*/ 318146 w 775780"/>
              <a:gd name="connsiteY10" fmla="*/ 228342 h 776133"/>
              <a:gd name="connsiteX11" fmla="*/ 318146 w 775780"/>
              <a:gd name="connsiteY11" fmla="*/ 416481 h 776133"/>
              <a:gd name="connsiteX12" fmla="*/ 606089 w 775780"/>
              <a:gd name="connsiteY12" fmla="*/ 416481 h 776133"/>
              <a:gd name="connsiteX13" fmla="*/ 615126 w 775780"/>
              <a:gd name="connsiteY13" fmla="*/ 425518 h 776133"/>
              <a:gd name="connsiteX14" fmla="*/ 655544 w 775780"/>
              <a:gd name="connsiteY14" fmla="*/ 164843 h 776133"/>
              <a:gd name="connsiteX15" fmla="*/ 164039 w 775780"/>
              <a:gd name="connsiteY15" fmla="*/ 119661 h 776133"/>
              <a:gd name="connsiteX16" fmla="*/ 120236 w 775780"/>
              <a:gd name="connsiteY16" fmla="*/ 611290 h 776133"/>
              <a:gd name="connsiteX17" fmla="*/ 611741 w 775780"/>
              <a:gd name="connsiteY17" fmla="*/ 656472 h 776133"/>
              <a:gd name="connsiteX18" fmla="*/ 655544 w 775780"/>
              <a:gd name="connsiteY18" fmla="*/ 164843 h 776133"/>
              <a:gd name="connsiteX19" fmla="*/ 685463 w 775780"/>
              <a:gd name="connsiteY19" fmla="*/ 139890 h 776133"/>
              <a:gd name="connsiteX20" fmla="*/ 636692 w 775780"/>
              <a:gd name="connsiteY20" fmla="*/ 686390 h 776133"/>
              <a:gd name="connsiteX21" fmla="*/ 90318 w 775780"/>
              <a:gd name="connsiteY21" fmla="*/ 636242 h 776133"/>
              <a:gd name="connsiteX22" fmla="*/ 139088 w 775780"/>
              <a:gd name="connsiteY22" fmla="*/ 89743 h 776133"/>
              <a:gd name="connsiteX23" fmla="*/ 685463 w 775780"/>
              <a:gd name="connsiteY23" fmla="*/ 139890 h 776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75780" h="776133">
                <a:moveTo>
                  <a:pt x="615126" y="425518"/>
                </a:moveTo>
                <a:lnTo>
                  <a:pt x="615126" y="461664"/>
                </a:lnTo>
                <a:cubicBezTo>
                  <a:pt x="615126" y="466655"/>
                  <a:pt x="611080" y="470701"/>
                  <a:pt x="606089" y="470701"/>
                </a:cubicBezTo>
                <a:lnTo>
                  <a:pt x="309108" y="470701"/>
                </a:lnTo>
                <a:lnTo>
                  <a:pt x="272962" y="470701"/>
                </a:lnTo>
                <a:cubicBezTo>
                  <a:pt x="267971" y="470701"/>
                  <a:pt x="263925" y="466654"/>
                  <a:pt x="263925" y="461664"/>
                </a:cubicBezTo>
                <a:lnTo>
                  <a:pt x="263925" y="425517"/>
                </a:lnTo>
                <a:lnTo>
                  <a:pt x="263925" y="228342"/>
                </a:lnTo>
                <a:cubicBezTo>
                  <a:pt x="263925" y="223351"/>
                  <a:pt x="267971" y="219305"/>
                  <a:pt x="272962" y="219305"/>
                </a:cubicBezTo>
                <a:lnTo>
                  <a:pt x="309109" y="219305"/>
                </a:lnTo>
                <a:cubicBezTo>
                  <a:pt x="314099" y="219305"/>
                  <a:pt x="318145" y="223351"/>
                  <a:pt x="318146" y="228342"/>
                </a:cubicBezTo>
                <a:lnTo>
                  <a:pt x="318146" y="416481"/>
                </a:lnTo>
                <a:lnTo>
                  <a:pt x="606089" y="416481"/>
                </a:lnTo>
                <a:cubicBezTo>
                  <a:pt x="611080" y="416480"/>
                  <a:pt x="615126" y="420526"/>
                  <a:pt x="615126" y="425518"/>
                </a:cubicBezTo>
                <a:close/>
                <a:moveTo>
                  <a:pt x="655544" y="164843"/>
                </a:moveTo>
                <a:cubicBezTo>
                  <a:pt x="531915" y="16606"/>
                  <a:pt x="311860" y="-3622"/>
                  <a:pt x="164039" y="119661"/>
                </a:cubicBezTo>
                <a:cubicBezTo>
                  <a:pt x="16218" y="242943"/>
                  <a:pt x="-3393" y="463054"/>
                  <a:pt x="120236" y="611290"/>
                </a:cubicBezTo>
                <a:cubicBezTo>
                  <a:pt x="243865" y="759527"/>
                  <a:pt x="463920" y="779755"/>
                  <a:pt x="611741" y="656472"/>
                </a:cubicBezTo>
                <a:cubicBezTo>
                  <a:pt x="759562" y="533189"/>
                  <a:pt x="779173" y="313079"/>
                  <a:pt x="655544" y="164843"/>
                </a:cubicBezTo>
                <a:close/>
                <a:moveTo>
                  <a:pt x="685463" y="139890"/>
                </a:moveTo>
                <a:cubicBezTo>
                  <a:pt x="822872" y="304650"/>
                  <a:pt x="801037" y="549326"/>
                  <a:pt x="636692" y="686390"/>
                </a:cubicBezTo>
                <a:cubicBezTo>
                  <a:pt x="472348" y="823454"/>
                  <a:pt x="227727" y="801002"/>
                  <a:pt x="90318" y="636242"/>
                </a:cubicBezTo>
                <a:cubicBezTo>
                  <a:pt x="-47092" y="471483"/>
                  <a:pt x="-25257" y="226806"/>
                  <a:pt x="139088" y="89743"/>
                </a:cubicBezTo>
                <a:cubicBezTo>
                  <a:pt x="303432" y="-47321"/>
                  <a:pt x="548053" y="-24869"/>
                  <a:pt x="685463" y="139890"/>
                </a:cubicBez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1" name="TextBox 10">
            <a:extLst>
              <a:ext uri="{FF2B5EF4-FFF2-40B4-BE49-F238E27FC236}">
                <a16:creationId xmlns:a16="http://schemas.microsoft.com/office/drawing/2014/main" id="{CB59149C-2B71-71AB-02DF-B497522AE7F7}"/>
              </a:ext>
            </a:extLst>
          </p:cNvPr>
          <p:cNvSpPr txBox="1"/>
          <p:nvPr/>
        </p:nvSpPr>
        <p:spPr>
          <a:xfrm>
            <a:off x="12366218" y="8908997"/>
            <a:ext cx="2612994" cy="806118"/>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b="0" dirty="0">
                <a:latin typeface="Montserrat" pitchFamily="2" charset="77"/>
              </a:rPr>
              <a:t>Goals</a:t>
            </a:r>
          </a:p>
        </p:txBody>
      </p:sp>
      <p:sp>
        <p:nvSpPr>
          <p:cNvPr id="12" name="TextBox 11">
            <a:extLst>
              <a:ext uri="{FF2B5EF4-FFF2-40B4-BE49-F238E27FC236}">
                <a16:creationId xmlns:a16="http://schemas.microsoft.com/office/drawing/2014/main" id="{30A3D970-0E6A-1651-1FF4-00C0C49F0E7B}"/>
              </a:ext>
            </a:extLst>
          </p:cNvPr>
          <p:cNvSpPr txBox="1"/>
          <p:nvPr/>
        </p:nvSpPr>
        <p:spPr>
          <a:xfrm>
            <a:off x="12384506" y="10774373"/>
            <a:ext cx="2612994" cy="806118"/>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b="0" dirty="0">
                <a:latin typeface="Montserrat" pitchFamily="2" charset="77"/>
              </a:rPr>
              <a:t>Value</a:t>
            </a:r>
          </a:p>
        </p:txBody>
      </p:sp>
      <p:sp>
        <p:nvSpPr>
          <p:cNvPr id="13" name="TextBox 12">
            <a:extLst>
              <a:ext uri="{FF2B5EF4-FFF2-40B4-BE49-F238E27FC236}">
                <a16:creationId xmlns:a16="http://schemas.microsoft.com/office/drawing/2014/main" id="{8FF35D92-C871-5B93-8714-0D874561ED35}"/>
              </a:ext>
            </a:extLst>
          </p:cNvPr>
          <p:cNvSpPr txBox="1"/>
          <p:nvPr/>
        </p:nvSpPr>
        <p:spPr>
          <a:xfrm>
            <a:off x="16663898" y="8908997"/>
            <a:ext cx="2612994" cy="806118"/>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b="0" dirty="0">
                <a:latin typeface="Montserrat" pitchFamily="2" charset="77"/>
              </a:rPr>
              <a:t>Budget</a:t>
            </a:r>
          </a:p>
        </p:txBody>
      </p:sp>
      <p:sp>
        <p:nvSpPr>
          <p:cNvPr id="14" name="TextBox 13">
            <a:extLst>
              <a:ext uri="{FF2B5EF4-FFF2-40B4-BE49-F238E27FC236}">
                <a16:creationId xmlns:a16="http://schemas.microsoft.com/office/drawing/2014/main" id="{C532C39A-7365-A1E1-BB55-4D3400BAAA96}"/>
              </a:ext>
            </a:extLst>
          </p:cNvPr>
          <p:cNvSpPr txBox="1"/>
          <p:nvPr/>
        </p:nvSpPr>
        <p:spPr>
          <a:xfrm>
            <a:off x="16682186" y="10774373"/>
            <a:ext cx="2612994" cy="806118"/>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s-SV" sz="4400" b="0" dirty="0">
                <a:latin typeface="Montserrat" pitchFamily="2" charset="77"/>
              </a:rPr>
              <a:t>Target</a:t>
            </a:r>
          </a:p>
        </p:txBody>
      </p:sp>
      <p:sp>
        <p:nvSpPr>
          <p:cNvPr id="15" name="TextBox 14">
            <a:extLst>
              <a:ext uri="{FF2B5EF4-FFF2-40B4-BE49-F238E27FC236}">
                <a16:creationId xmlns:a16="http://schemas.microsoft.com/office/drawing/2014/main" id="{7784F54A-1340-3AF5-5590-9E8134C790E5}"/>
              </a:ext>
            </a:extLst>
          </p:cNvPr>
          <p:cNvSpPr txBox="1"/>
          <p:nvPr/>
        </p:nvSpPr>
        <p:spPr>
          <a:xfrm>
            <a:off x="3287500" y="2284459"/>
            <a:ext cx="8644850" cy="4157870"/>
          </a:xfrm>
          <a:prstGeom prst="rect">
            <a:avLst/>
          </a:prstGeom>
          <a:noFill/>
        </p:spPr>
        <p:txBody>
          <a:bodyPr wrap="square">
            <a:spAutoFit/>
          </a:bodyPr>
          <a:lstStyle/>
          <a:p>
            <a:pPr>
              <a:lnSpc>
                <a:spcPct val="140000"/>
              </a:lnSpc>
            </a:pPr>
            <a:r>
              <a:rPr lang="en-US" sz="3200" dirty="0">
                <a:solidFill>
                  <a:schemeClr val="tx2"/>
                </a:solidFill>
                <a:effectLst/>
                <a:latin typeface="Montserrat" pitchFamily="2" charset="77"/>
              </a:rPr>
              <a:t>Make a big impact with professional slides, charts, infographics and more. Turn complex data into easy-to-understand infographics. </a:t>
            </a:r>
          </a:p>
          <a:p>
            <a:pPr>
              <a:lnSpc>
                <a:spcPct val="140000"/>
              </a:lnSpc>
            </a:pPr>
            <a:r>
              <a:rPr lang="en-US" sz="3200" dirty="0">
                <a:solidFill>
                  <a:schemeClr val="tx2"/>
                </a:solidFill>
                <a:effectLst/>
                <a:latin typeface="Montserrat" pitchFamily="2" charset="77"/>
              </a:rPr>
              <a:t>You can replace this text with your own content and amaze your audience. </a:t>
            </a:r>
          </a:p>
        </p:txBody>
      </p:sp>
      <p:sp>
        <p:nvSpPr>
          <p:cNvPr id="6" name="TextBox 5">
            <a:extLst>
              <a:ext uri="{FF2B5EF4-FFF2-40B4-BE49-F238E27FC236}">
                <a16:creationId xmlns:a16="http://schemas.microsoft.com/office/drawing/2014/main" id="{02C13599-B3C8-6EE0-7B94-D941F7377EEB}"/>
              </a:ext>
            </a:extLst>
          </p:cNvPr>
          <p:cNvSpPr txBox="1"/>
          <p:nvPr/>
        </p:nvSpPr>
        <p:spPr>
          <a:xfrm>
            <a:off x="3287500" y="8750807"/>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Marketing Strategy</a:t>
            </a:r>
          </a:p>
        </p:txBody>
      </p:sp>
    </p:spTree>
    <p:extLst>
      <p:ext uri="{BB962C8B-B14F-4D97-AF65-F5344CB8AC3E}">
        <p14:creationId xmlns:p14="http://schemas.microsoft.com/office/powerpoint/2010/main" val="24604827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up of a green and white background&#10;&#10;Description automatically generated">
            <a:extLst>
              <a:ext uri="{FF2B5EF4-FFF2-40B4-BE49-F238E27FC236}">
                <a16:creationId xmlns:a16="http://schemas.microsoft.com/office/drawing/2014/main" id="{E63FB9E8-F5BE-E68F-EC5E-822A0EDB5BB0}"/>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0" y="0"/>
            <a:ext cx="24377649" cy="13715999"/>
          </a:xfrm>
        </p:spPr>
      </p:pic>
      <p:sp>
        <p:nvSpPr>
          <p:cNvPr id="10" name="Round Same Side Corner Rectangle 9">
            <a:extLst>
              <a:ext uri="{FF2B5EF4-FFF2-40B4-BE49-F238E27FC236}">
                <a16:creationId xmlns:a16="http://schemas.microsoft.com/office/drawing/2014/main" id="{63191830-214A-C822-1B5E-0E16F915538F}"/>
              </a:ext>
            </a:extLst>
          </p:cNvPr>
          <p:cNvSpPr/>
          <p:nvPr/>
        </p:nvSpPr>
        <p:spPr>
          <a:xfrm>
            <a:off x="1520825" y="5532121"/>
            <a:ext cx="21336000" cy="7163118"/>
          </a:xfrm>
          <a:prstGeom prst="round2Same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579F8D46-6F0D-658C-AE1D-DB57CB88EDF7}"/>
              </a:ext>
            </a:extLst>
          </p:cNvPr>
          <p:cNvSpPr txBox="1"/>
          <p:nvPr/>
        </p:nvSpPr>
        <p:spPr>
          <a:xfrm>
            <a:off x="2874498" y="7813100"/>
            <a:ext cx="8125458" cy="385554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This involves selling products or services directly to customers without intermediaries. </a:t>
            </a:r>
            <a:endParaRPr lang="en-US" sz="3200" dirty="0">
              <a:solidFill>
                <a:schemeClr val="bg1"/>
              </a:solidFill>
              <a:effectLst/>
            </a:endParaRPr>
          </a:p>
          <a:p>
            <a:pPr>
              <a:lnSpc>
                <a:spcPct val="110000"/>
              </a:lnSpc>
            </a:pPr>
            <a:r>
              <a:rPr lang="en-US" sz="3200" dirty="0">
                <a:solidFill>
                  <a:schemeClr val="bg1"/>
                </a:solidFill>
                <a:effectLst/>
                <a:latin typeface="Montserrat" pitchFamily="2" charset="77"/>
              </a:rPr>
              <a:t>Direct sales can occur through various methods such as face-to- face interactions, phone calls, email, or online platforms. </a:t>
            </a:r>
            <a:endParaRPr lang="en-US" sz="3200" dirty="0">
              <a:solidFill>
                <a:schemeClr val="bg1"/>
              </a:solidFill>
              <a:effectLst/>
            </a:endParaRPr>
          </a:p>
        </p:txBody>
      </p:sp>
      <p:sp>
        <p:nvSpPr>
          <p:cNvPr id="7" name="TextBox 6">
            <a:extLst>
              <a:ext uri="{FF2B5EF4-FFF2-40B4-BE49-F238E27FC236}">
                <a16:creationId xmlns:a16="http://schemas.microsoft.com/office/drawing/2014/main" id="{54450627-137E-2CBA-A14F-64312CDCF2DC}"/>
              </a:ext>
            </a:extLst>
          </p:cNvPr>
          <p:cNvSpPr txBox="1"/>
          <p:nvPr/>
        </p:nvSpPr>
        <p:spPr>
          <a:xfrm>
            <a:off x="13630996" y="7813100"/>
            <a:ext cx="8125458" cy="385554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This involves selling products or services directly to customers without intermediaries. </a:t>
            </a:r>
            <a:endParaRPr lang="en-US" sz="3200" dirty="0">
              <a:solidFill>
                <a:schemeClr val="bg1"/>
              </a:solidFill>
              <a:effectLst/>
            </a:endParaRPr>
          </a:p>
          <a:p>
            <a:pPr>
              <a:lnSpc>
                <a:spcPct val="110000"/>
              </a:lnSpc>
            </a:pPr>
            <a:r>
              <a:rPr lang="en-US" sz="3200" dirty="0">
                <a:solidFill>
                  <a:schemeClr val="bg1"/>
                </a:solidFill>
                <a:effectLst/>
                <a:latin typeface="Montserrat" pitchFamily="2" charset="77"/>
              </a:rPr>
              <a:t>Direct sales can occur through various methods such as face-to- face interactions, phone calls, email, or online platforms. </a:t>
            </a:r>
            <a:endParaRPr lang="en-US" sz="3200" dirty="0">
              <a:solidFill>
                <a:schemeClr val="bg1"/>
              </a:solidFill>
              <a:effectLst/>
            </a:endParaRPr>
          </a:p>
        </p:txBody>
      </p:sp>
      <p:sp>
        <p:nvSpPr>
          <p:cNvPr id="8" name="TextBox 7">
            <a:extLst>
              <a:ext uri="{FF2B5EF4-FFF2-40B4-BE49-F238E27FC236}">
                <a16:creationId xmlns:a16="http://schemas.microsoft.com/office/drawing/2014/main" id="{C1BBEDB0-1685-6E2C-3F4E-554ECB4916EF}"/>
              </a:ext>
            </a:extLst>
          </p:cNvPr>
          <p:cNvSpPr txBox="1"/>
          <p:nvPr/>
        </p:nvSpPr>
        <p:spPr>
          <a:xfrm>
            <a:off x="2874498" y="6791909"/>
            <a:ext cx="8125457" cy="680636"/>
          </a:xfrm>
          <a:prstGeom prst="rect">
            <a:avLst/>
          </a:prstGeom>
          <a:noFill/>
        </p:spPr>
        <p:txBody>
          <a:bodyPr wrap="square">
            <a:spAutoFit/>
          </a:bodyPr>
          <a:lstStyle/>
          <a:p>
            <a:pPr>
              <a:lnSpc>
                <a:spcPct val="110000"/>
              </a:lnSpc>
            </a:pPr>
            <a:r>
              <a:rPr lang="en-US" b="1" dirty="0">
                <a:solidFill>
                  <a:schemeClr val="bg1"/>
                </a:solidFill>
                <a:latin typeface="Syne" pitchFamily="2" charset="77"/>
                <a:cs typeface="Chakra Petch" pitchFamily="2" charset="-34"/>
              </a:rPr>
              <a:t>Direct Sales:</a:t>
            </a:r>
            <a:endParaRPr lang="en-US" b="1" dirty="0">
              <a:solidFill>
                <a:schemeClr val="bg1"/>
              </a:solidFill>
              <a:effectLst/>
              <a:latin typeface="Syne" pitchFamily="2" charset="77"/>
              <a:cs typeface="Chakra Petch" pitchFamily="2" charset="-34"/>
            </a:endParaRPr>
          </a:p>
        </p:txBody>
      </p:sp>
      <p:sp>
        <p:nvSpPr>
          <p:cNvPr id="9" name="TextBox 8">
            <a:extLst>
              <a:ext uri="{FF2B5EF4-FFF2-40B4-BE49-F238E27FC236}">
                <a16:creationId xmlns:a16="http://schemas.microsoft.com/office/drawing/2014/main" id="{E09AB402-4222-79FA-F505-9B597B0BEC54}"/>
              </a:ext>
            </a:extLst>
          </p:cNvPr>
          <p:cNvSpPr txBox="1"/>
          <p:nvPr/>
        </p:nvSpPr>
        <p:spPr>
          <a:xfrm>
            <a:off x="13630996" y="6791909"/>
            <a:ext cx="8125457" cy="680636"/>
          </a:xfrm>
          <a:prstGeom prst="rect">
            <a:avLst/>
          </a:prstGeom>
          <a:noFill/>
        </p:spPr>
        <p:txBody>
          <a:bodyPr wrap="square">
            <a:spAutoFit/>
          </a:bodyPr>
          <a:lstStyle/>
          <a:p>
            <a:pPr>
              <a:lnSpc>
                <a:spcPct val="110000"/>
              </a:lnSpc>
            </a:pPr>
            <a:r>
              <a:rPr lang="en-US" b="1" dirty="0">
                <a:solidFill>
                  <a:schemeClr val="bg1"/>
                </a:solidFill>
                <a:latin typeface="Syne" pitchFamily="2" charset="77"/>
                <a:cs typeface="Chakra Petch" pitchFamily="2" charset="-34"/>
              </a:rPr>
              <a:t>Retail Sales:</a:t>
            </a:r>
            <a:endParaRPr lang="en-US" b="1" dirty="0">
              <a:solidFill>
                <a:schemeClr val="bg1"/>
              </a:solidFill>
              <a:effectLst/>
              <a:latin typeface="Syne" pitchFamily="2" charset="77"/>
              <a:cs typeface="Chakra Petch" pitchFamily="2" charset="-34"/>
            </a:endParaRPr>
          </a:p>
        </p:txBody>
      </p:sp>
      <p:sp>
        <p:nvSpPr>
          <p:cNvPr id="5" name="TextBox 4">
            <a:extLst>
              <a:ext uri="{FF2B5EF4-FFF2-40B4-BE49-F238E27FC236}">
                <a16:creationId xmlns:a16="http://schemas.microsoft.com/office/drawing/2014/main" id="{1E55C3EF-A97F-3B06-96A5-070F39D02165}"/>
              </a:ext>
            </a:extLst>
          </p:cNvPr>
          <p:cNvSpPr txBox="1"/>
          <p:nvPr/>
        </p:nvSpPr>
        <p:spPr>
          <a:xfrm>
            <a:off x="2874498" y="1921168"/>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Sales</a:t>
            </a:r>
          </a:p>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Channels</a:t>
            </a:r>
          </a:p>
        </p:txBody>
      </p:sp>
    </p:spTree>
    <p:extLst>
      <p:ext uri="{BB962C8B-B14F-4D97-AF65-F5344CB8AC3E}">
        <p14:creationId xmlns:p14="http://schemas.microsoft.com/office/powerpoint/2010/main" val="18799802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5" name="Freeform 14">
            <a:extLst>
              <a:ext uri="{FF2B5EF4-FFF2-40B4-BE49-F238E27FC236}">
                <a16:creationId xmlns:a16="http://schemas.microsoft.com/office/drawing/2014/main" id="{5465AA3C-FB65-1C09-6A81-103562D49713}"/>
              </a:ext>
            </a:extLst>
          </p:cNvPr>
          <p:cNvSpPr/>
          <p:nvPr/>
        </p:nvSpPr>
        <p:spPr>
          <a:xfrm>
            <a:off x="-8980716" y="-2608676"/>
            <a:ext cx="18578948" cy="11601645"/>
          </a:xfrm>
          <a:custGeom>
            <a:avLst/>
            <a:gdLst>
              <a:gd name="connsiteX0" fmla="*/ 5990332 w 18578948"/>
              <a:gd name="connsiteY0" fmla="*/ 5482160 h 11601645"/>
              <a:gd name="connsiteX1" fmla="*/ 5958221 w 18578948"/>
              <a:gd name="connsiteY1" fmla="*/ 5484334 h 11601645"/>
              <a:gd name="connsiteX2" fmla="*/ 5910189 w 18578948"/>
              <a:gd name="connsiteY2" fmla="*/ 5486920 h 11601645"/>
              <a:gd name="connsiteX3" fmla="*/ 5907059 w 18578948"/>
              <a:gd name="connsiteY3" fmla="*/ 5486920 h 11601645"/>
              <a:gd name="connsiteX4" fmla="*/ 5904065 w 18578948"/>
              <a:gd name="connsiteY4" fmla="*/ 5487465 h 11601645"/>
              <a:gd name="connsiteX5" fmla="*/ 5756704 w 18578948"/>
              <a:gd name="connsiteY5" fmla="*/ 5520377 h 11601645"/>
              <a:gd name="connsiteX6" fmla="*/ 5661458 w 18578948"/>
              <a:gd name="connsiteY6" fmla="*/ 5551929 h 11601645"/>
              <a:gd name="connsiteX7" fmla="*/ 5648397 w 18578948"/>
              <a:gd name="connsiteY7" fmla="*/ 5556556 h 11601645"/>
              <a:gd name="connsiteX8" fmla="*/ 5634245 w 18578948"/>
              <a:gd name="connsiteY8" fmla="*/ 5563354 h 11601645"/>
              <a:gd name="connsiteX9" fmla="*/ 5598188 w 18578948"/>
              <a:gd name="connsiteY9" fmla="*/ 5581171 h 11601645"/>
              <a:gd name="connsiteX10" fmla="*/ 5509065 w 18578948"/>
              <a:gd name="connsiteY10" fmla="*/ 5637887 h 11601645"/>
              <a:gd name="connsiteX11" fmla="*/ 5408646 w 18578948"/>
              <a:gd name="connsiteY11" fmla="*/ 5700721 h 11601645"/>
              <a:gd name="connsiteX12" fmla="*/ 5407831 w 18578948"/>
              <a:gd name="connsiteY12" fmla="*/ 5701403 h 11601645"/>
              <a:gd name="connsiteX13" fmla="*/ 5364290 w 18578948"/>
              <a:gd name="connsiteY13" fmla="*/ 5739756 h 11601645"/>
              <a:gd name="connsiteX14" fmla="*/ 5280608 w 18578948"/>
              <a:gd name="connsiteY14" fmla="*/ 5820953 h 11601645"/>
              <a:gd name="connsiteX15" fmla="*/ 5201418 w 18578948"/>
              <a:gd name="connsiteY15" fmla="*/ 5907858 h 11601645"/>
              <a:gd name="connsiteX16" fmla="*/ 5178559 w 18578948"/>
              <a:gd name="connsiteY16" fmla="*/ 5935062 h 11601645"/>
              <a:gd name="connsiteX17" fmla="*/ 5098550 w 18578948"/>
              <a:gd name="connsiteY17" fmla="*/ 6056242 h 11601645"/>
              <a:gd name="connsiteX18" fmla="*/ 5031335 w 18578948"/>
              <a:gd name="connsiteY18" fmla="*/ 6155256 h 11601645"/>
              <a:gd name="connsiteX19" fmla="*/ 4908331 w 18578948"/>
              <a:gd name="connsiteY19" fmla="*/ 6385787 h 11601645"/>
              <a:gd name="connsiteX20" fmla="*/ 4890232 w 18578948"/>
              <a:gd name="connsiteY20" fmla="*/ 6418836 h 11601645"/>
              <a:gd name="connsiteX21" fmla="*/ 4875538 w 18578948"/>
              <a:gd name="connsiteY21" fmla="*/ 6444813 h 11601645"/>
              <a:gd name="connsiteX22" fmla="*/ 4873089 w 18578948"/>
              <a:gd name="connsiteY22" fmla="*/ 6457870 h 11601645"/>
              <a:gd name="connsiteX23" fmla="*/ 4873497 w 18578948"/>
              <a:gd name="connsiteY23" fmla="*/ 6458007 h 11601645"/>
              <a:gd name="connsiteX24" fmla="*/ 4871184 w 18578948"/>
              <a:gd name="connsiteY24" fmla="*/ 6463448 h 11601645"/>
              <a:gd name="connsiteX25" fmla="*/ 4861795 w 18578948"/>
              <a:gd name="connsiteY25" fmla="*/ 6486976 h 11601645"/>
              <a:gd name="connsiteX26" fmla="*/ 4856080 w 18578948"/>
              <a:gd name="connsiteY26" fmla="*/ 6501256 h 11601645"/>
              <a:gd name="connsiteX27" fmla="*/ 4833629 w 18578948"/>
              <a:gd name="connsiteY27" fmla="*/ 6559331 h 11601645"/>
              <a:gd name="connsiteX28" fmla="*/ 4748314 w 18578948"/>
              <a:gd name="connsiteY28" fmla="*/ 6808770 h 11601645"/>
              <a:gd name="connsiteX29" fmla="*/ 4623271 w 18578948"/>
              <a:gd name="connsiteY29" fmla="*/ 7326954 h 11601645"/>
              <a:gd name="connsiteX30" fmla="*/ 4616876 w 18578948"/>
              <a:gd name="connsiteY30" fmla="*/ 7357283 h 11601645"/>
              <a:gd name="connsiteX31" fmla="*/ 4614968 w 18578948"/>
              <a:gd name="connsiteY31" fmla="*/ 7365716 h 11601645"/>
              <a:gd name="connsiteX32" fmla="*/ 4612656 w 18578948"/>
              <a:gd name="connsiteY32" fmla="*/ 7395773 h 11601645"/>
              <a:gd name="connsiteX33" fmla="*/ 4608982 w 18578948"/>
              <a:gd name="connsiteY33" fmla="*/ 7436712 h 11601645"/>
              <a:gd name="connsiteX34" fmla="*/ 4601635 w 18578948"/>
              <a:gd name="connsiteY34" fmla="*/ 7526203 h 11601645"/>
              <a:gd name="connsiteX35" fmla="*/ 4600820 w 18578948"/>
              <a:gd name="connsiteY35" fmla="*/ 7783391 h 11601645"/>
              <a:gd name="connsiteX36" fmla="*/ 4604628 w 18578948"/>
              <a:gd name="connsiteY36" fmla="*/ 7815355 h 11601645"/>
              <a:gd name="connsiteX37" fmla="*/ 4609663 w 18578948"/>
              <a:gd name="connsiteY37" fmla="*/ 7868669 h 11601645"/>
              <a:gd name="connsiteX38" fmla="*/ 4631160 w 18578948"/>
              <a:gd name="connsiteY38" fmla="*/ 7966594 h 11601645"/>
              <a:gd name="connsiteX39" fmla="*/ 4655519 w 18578948"/>
              <a:gd name="connsiteY39" fmla="*/ 8045886 h 11601645"/>
              <a:gd name="connsiteX40" fmla="*/ 4665313 w 18578948"/>
              <a:gd name="connsiteY40" fmla="*/ 8076079 h 11601645"/>
              <a:gd name="connsiteX41" fmla="*/ 4675248 w 18578948"/>
              <a:gd name="connsiteY41" fmla="*/ 8095801 h 11601645"/>
              <a:gd name="connsiteX42" fmla="*/ 4688717 w 18578948"/>
              <a:gd name="connsiteY42" fmla="*/ 8121914 h 11601645"/>
              <a:gd name="connsiteX43" fmla="*/ 4697969 w 18578948"/>
              <a:gd name="connsiteY43" fmla="*/ 8140138 h 11601645"/>
              <a:gd name="connsiteX44" fmla="*/ 4722464 w 18578948"/>
              <a:gd name="connsiteY44" fmla="*/ 8187333 h 11601645"/>
              <a:gd name="connsiteX45" fmla="*/ 4746819 w 18578948"/>
              <a:gd name="connsiteY45" fmla="*/ 8214125 h 11601645"/>
              <a:gd name="connsiteX46" fmla="*/ 4757022 w 18578948"/>
              <a:gd name="connsiteY46" fmla="*/ 8225144 h 11601645"/>
              <a:gd name="connsiteX47" fmla="*/ 4799613 w 18578948"/>
              <a:gd name="connsiteY47" fmla="*/ 8268800 h 11601645"/>
              <a:gd name="connsiteX48" fmla="*/ 4820840 w 18578948"/>
              <a:gd name="connsiteY48" fmla="*/ 8288249 h 11601645"/>
              <a:gd name="connsiteX49" fmla="*/ 4835261 w 18578948"/>
              <a:gd name="connsiteY49" fmla="*/ 8301306 h 11601645"/>
              <a:gd name="connsiteX50" fmla="*/ 4841656 w 18578948"/>
              <a:gd name="connsiteY50" fmla="*/ 8305523 h 11601645"/>
              <a:gd name="connsiteX51" fmla="*/ 4928060 w 18578948"/>
              <a:gd name="connsiteY51" fmla="*/ 8358702 h 11601645"/>
              <a:gd name="connsiteX52" fmla="*/ 4964934 w 18578948"/>
              <a:gd name="connsiteY52" fmla="*/ 8377198 h 11601645"/>
              <a:gd name="connsiteX53" fmla="*/ 5007794 w 18578948"/>
              <a:gd name="connsiteY53" fmla="*/ 8390799 h 11601645"/>
              <a:gd name="connsiteX54" fmla="*/ 5085215 w 18578948"/>
              <a:gd name="connsiteY54" fmla="*/ 8413919 h 11601645"/>
              <a:gd name="connsiteX55" fmla="*/ 5130664 w 18578948"/>
              <a:gd name="connsiteY55" fmla="*/ 8422079 h 11601645"/>
              <a:gd name="connsiteX56" fmla="*/ 5192574 w 18578948"/>
              <a:gd name="connsiteY56" fmla="*/ 8434455 h 11601645"/>
              <a:gd name="connsiteX57" fmla="*/ 5225092 w 18578948"/>
              <a:gd name="connsiteY57" fmla="*/ 8437041 h 11601645"/>
              <a:gd name="connsiteX58" fmla="*/ 5503485 w 18578948"/>
              <a:gd name="connsiteY58" fmla="*/ 8435273 h 11601645"/>
              <a:gd name="connsiteX59" fmla="*/ 5533148 w 18578948"/>
              <a:gd name="connsiteY59" fmla="*/ 8435000 h 11601645"/>
              <a:gd name="connsiteX60" fmla="*/ 5567573 w 18578948"/>
              <a:gd name="connsiteY60" fmla="*/ 8435000 h 11601645"/>
              <a:gd name="connsiteX61" fmla="*/ 5599684 w 18578948"/>
              <a:gd name="connsiteY61" fmla="*/ 8426840 h 11601645"/>
              <a:gd name="connsiteX62" fmla="*/ 5622543 w 18578948"/>
              <a:gd name="connsiteY62" fmla="*/ 8423033 h 11601645"/>
              <a:gd name="connsiteX63" fmla="*/ 5663635 w 18578948"/>
              <a:gd name="connsiteY63" fmla="*/ 8415823 h 11601645"/>
              <a:gd name="connsiteX64" fmla="*/ 6821154 w 18578948"/>
              <a:gd name="connsiteY64" fmla="*/ 8060981 h 11601645"/>
              <a:gd name="connsiteX65" fmla="*/ 7141457 w 18578948"/>
              <a:gd name="connsiteY65" fmla="*/ 7934360 h 11601645"/>
              <a:gd name="connsiteX66" fmla="*/ 7164722 w 18578948"/>
              <a:gd name="connsiteY66" fmla="*/ 7924976 h 11601645"/>
              <a:gd name="connsiteX67" fmla="*/ 7179282 w 18578948"/>
              <a:gd name="connsiteY67" fmla="*/ 7919126 h 11601645"/>
              <a:gd name="connsiteX68" fmla="*/ 7205544 w 18578948"/>
              <a:gd name="connsiteY68" fmla="*/ 7907701 h 11601645"/>
              <a:gd name="connsiteX69" fmla="*/ 7216020 w 18578948"/>
              <a:gd name="connsiteY69" fmla="*/ 7903214 h 11601645"/>
              <a:gd name="connsiteX70" fmla="*/ 7345826 w 18578948"/>
              <a:gd name="connsiteY70" fmla="*/ 7846498 h 11601645"/>
              <a:gd name="connsiteX71" fmla="*/ 7930777 w 18578948"/>
              <a:gd name="connsiteY71" fmla="*/ 7564965 h 11601645"/>
              <a:gd name="connsiteX72" fmla="*/ 8988697 w 18578948"/>
              <a:gd name="connsiteY72" fmla="*/ 6917438 h 11601645"/>
              <a:gd name="connsiteX73" fmla="*/ 8987064 w 18578948"/>
              <a:gd name="connsiteY73" fmla="*/ 6915127 h 11601645"/>
              <a:gd name="connsiteX74" fmla="*/ 8972096 w 18578948"/>
              <a:gd name="connsiteY74" fmla="*/ 6887109 h 11601645"/>
              <a:gd name="connsiteX75" fmla="*/ 8935085 w 18578948"/>
              <a:gd name="connsiteY75" fmla="*/ 6847395 h 11601645"/>
              <a:gd name="connsiteX76" fmla="*/ 8908009 w 18578948"/>
              <a:gd name="connsiteY76" fmla="*/ 6818832 h 11601645"/>
              <a:gd name="connsiteX77" fmla="*/ 8459125 w 18578948"/>
              <a:gd name="connsiteY77" fmla="*/ 6390275 h 11601645"/>
              <a:gd name="connsiteX78" fmla="*/ 8432457 w 18578948"/>
              <a:gd name="connsiteY78" fmla="*/ 6370826 h 11601645"/>
              <a:gd name="connsiteX79" fmla="*/ 8395447 w 18578948"/>
              <a:gd name="connsiteY79" fmla="*/ 6343897 h 11601645"/>
              <a:gd name="connsiteX80" fmla="*/ 8260875 w 18578948"/>
              <a:gd name="connsiteY80" fmla="*/ 6251820 h 11601645"/>
              <a:gd name="connsiteX81" fmla="*/ 7997041 w 18578948"/>
              <a:gd name="connsiteY81" fmla="*/ 6091876 h 11601645"/>
              <a:gd name="connsiteX82" fmla="*/ 7722190 w 18578948"/>
              <a:gd name="connsiteY82" fmla="*/ 5949342 h 11601645"/>
              <a:gd name="connsiteX83" fmla="*/ 7572922 w 18578948"/>
              <a:gd name="connsiteY83" fmla="*/ 5880523 h 11601645"/>
              <a:gd name="connsiteX84" fmla="*/ 7551970 w 18578948"/>
              <a:gd name="connsiteY84" fmla="*/ 5870865 h 11601645"/>
              <a:gd name="connsiteX85" fmla="*/ 7544349 w 18578948"/>
              <a:gd name="connsiteY85" fmla="*/ 5867330 h 11601645"/>
              <a:gd name="connsiteX86" fmla="*/ 7516864 w 18578948"/>
              <a:gd name="connsiteY86" fmla="*/ 5856584 h 11601645"/>
              <a:gd name="connsiteX87" fmla="*/ 6929464 w 18578948"/>
              <a:gd name="connsiteY87" fmla="*/ 5649856 h 11601645"/>
              <a:gd name="connsiteX88" fmla="*/ 6595284 w 18578948"/>
              <a:gd name="connsiteY88" fmla="*/ 5556692 h 11601645"/>
              <a:gd name="connsiteX89" fmla="*/ 6438263 w 18578948"/>
              <a:gd name="connsiteY89" fmla="*/ 5520922 h 11601645"/>
              <a:gd name="connsiteX90" fmla="*/ 6339614 w 18578948"/>
              <a:gd name="connsiteY90" fmla="*/ 5502151 h 11601645"/>
              <a:gd name="connsiteX91" fmla="*/ 6313627 w 18578948"/>
              <a:gd name="connsiteY91" fmla="*/ 5497663 h 11601645"/>
              <a:gd name="connsiteX92" fmla="*/ 6280425 w 18578948"/>
              <a:gd name="connsiteY92" fmla="*/ 5493584 h 11601645"/>
              <a:gd name="connsiteX93" fmla="*/ 6246682 w 18578948"/>
              <a:gd name="connsiteY93" fmla="*/ 5489503 h 11601645"/>
              <a:gd name="connsiteX94" fmla="*/ 6167626 w 18578948"/>
              <a:gd name="connsiteY94" fmla="*/ 5483792 h 11601645"/>
              <a:gd name="connsiteX95" fmla="*/ 5990332 w 18578948"/>
              <a:gd name="connsiteY95" fmla="*/ 5482160 h 11601645"/>
              <a:gd name="connsiteX96" fmla="*/ 5988562 w 18578948"/>
              <a:gd name="connsiteY96" fmla="*/ 5441493 h 11601645"/>
              <a:gd name="connsiteX97" fmla="*/ 6169533 w 18578948"/>
              <a:gd name="connsiteY97" fmla="*/ 5443125 h 11601645"/>
              <a:gd name="connsiteX98" fmla="*/ 6250082 w 18578948"/>
              <a:gd name="connsiteY98" fmla="*/ 5448973 h 11601645"/>
              <a:gd name="connsiteX99" fmla="*/ 6285188 w 18578948"/>
              <a:gd name="connsiteY99" fmla="*/ 5453190 h 11601645"/>
              <a:gd name="connsiteX100" fmla="*/ 6319068 w 18578948"/>
              <a:gd name="connsiteY100" fmla="*/ 5457406 h 11601645"/>
              <a:gd name="connsiteX101" fmla="*/ 6346281 w 18578948"/>
              <a:gd name="connsiteY101" fmla="*/ 5462029 h 11601645"/>
              <a:gd name="connsiteX102" fmla="*/ 6446155 w 18578948"/>
              <a:gd name="connsiteY102" fmla="*/ 5481070 h 11601645"/>
              <a:gd name="connsiteX103" fmla="*/ 6604673 w 18578948"/>
              <a:gd name="connsiteY103" fmla="*/ 5517249 h 11601645"/>
              <a:gd name="connsiteX104" fmla="*/ 6941029 w 18578948"/>
              <a:gd name="connsiteY104" fmla="*/ 5610958 h 11601645"/>
              <a:gd name="connsiteX105" fmla="*/ 7531560 w 18578948"/>
              <a:gd name="connsiteY105" fmla="*/ 5818776 h 11601645"/>
              <a:gd name="connsiteX106" fmla="*/ 7532919 w 18578948"/>
              <a:gd name="connsiteY106" fmla="*/ 5819320 h 11601645"/>
              <a:gd name="connsiteX107" fmla="*/ 7533328 w 18578948"/>
              <a:gd name="connsiteY107" fmla="*/ 5818367 h 11601645"/>
              <a:gd name="connsiteX108" fmla="*/ 7535233 w 18578948"/>
              <a:gd name="connsiteY108" fmla="*/ 5819184 h 11601645"/>
              <a:gd name="connsiteX109" fmla="*/ 7540812 w 18578948"/>
              <a:gd name="connsiteY109" fmla="*/ 5821495 h 11601645"/>
              <a:gd name="connsiteX110" fmla="*/ 7540404 w 18578948"/>
              <a:gd name="connsiteY110" fmla="*/ 5822446 h 11601645"/>
              <a:gd name="connsiteX111" fmla="*/ 7559179 w 18578948"/>
              <a:gd name="connsiteY111" fmla="*/ 5829792 h 11601645"/>
              <a:gd name="connsiteX112" fmla="*/ 7560541 w 18578948"/>
              <a:gd name="connsiteY112" fmla="*/ 5830337 h 11601645"/>
              <a:gd name="connsiteX113" fmla="*/ 7568976 w 18578948"/>
              <a:gd name="connsiteY113" fmla="*/ 5834279 h 11601645"/>
              <a:gd name="connsiteX114" fmla="*/ 7588978 w 18578948"/>
              <a:gd name="connsiteY114" fmla="*/ 5843530 h 11601645"/>
              <a:gd name="connsiteX115" fmla="*/ 7739333 w 18578948"/>
              <a:gd name="connsiteY115" fmla="*/ 5912893 h 11601645"/>
              <a:gd name="connsiteX116" fmla="*/ 8016500 w 18578948"/>
              <a:gd name="connsiteY116" fmla="*/ 6056514 h 11601645"/>
              <a:gd name="connsiteX117" fmla="*/ 8282783 w 18578948"/>
              <a:gd name="connsiteY117" fmla="*/ 6217955 h 11601645"/>
              <a:gd name="connsiteX118" fmla="*/ 8418712 w 18578948"/>
              <a:gd name="connsiteY118" fmla="*/ 6310983 h 11601645"/>
              <a:gd name="connsiteX119" fmla="*/ 8456131 w 18578948"/>
              <a:gd name="connsiteY119" fmla="*/ 6338186 h 11601645"/>
              <a:gd name="connsiteX120" fmla="*/ 8484570 w 18578948"/>
              <a:gd name="connsiteY120" fmla="*/ 6358995 h 11601645"/>
              <a:gd name="connsiteX121" fmla="*/ 8938488 w 18578948"/>
              <a:gd name="connsiteY121" fmla="*/ 6792585 h 11601645"/>
              <a:gd name="connsiteX122" fmla="*/ 8963661 w 18578948"/>
              <a:gd name="connsiteY122" fmla="*/ 6819105 h 11601645"/>
              <a:gd name="connsiteX123" fmla="*/ 9005978 w 18578948"/>
              <a:gd name="connsiteY123" fmla="*/ 6864940 h 11601645"/>
              <a:gd name="connsiteX124" fmla="*/ 9008970 w 18578948"/>
              <a:gd name="connsiteY124" fmla="*/ 6868610 h 11601645"/>
              <a:gd name="connsiteX125" fmla="*/ 9010059 w 18578948"/>
              <a:gd name="connsiteY125" fmla="*/ 6873234 h 11601645"/>
              <a:gd name="connsiteX126" fmla="*/ 9019991 w 18578948"/>
              <a:gd name="connsiteY126" fmla="*/ 6891732 h 11601645"/>
              <a:gd name="connsiteX127" fmla="*/ 9033464 w 18578948"/>
              <a:gd name="connsiteY127" fmla="*/ 6910501 h 11601645"/>
              <a:gd name="connsiteX128" fmla="*/ 9045436 w 18578948"/>
              <a:gd name="connsiteY128" fmla="*/ 6927094 h 11601645"/>
              <a:gd name="connsiteX129" fmla="*/ 9028837 w 18578948"/>
              <a:gd name="connsiteY129" fmla="*/ 6939064 h 11601645"/>
              <a:gd name="connsiteX130" fmla="*/ 7949282 w 18578948"/>
              <a:gd name="connsiteY130" fmla="*/ 7601687 h 11601645"/>
              <a:gd name="connsiteX131" fmla="*/ 7362018 w 18578948"/>
              <a:gd name="connsiteY131" fmla="*/ 7884309 h 11601645"/>
              <a:gd name="connsiteX132" fmla="*/ 7231940 w 18578948"/>
              <a:gd name="connsiteY132" fmla="*/ 7941161 h 11601645"/>
              <a:gd name="connsiteX133" fmla="*/ 7221463 w 18578948"/>
              <a:gd name="connsiteY133" fmla="*/ 7945649 h 11601645"/>
              <a:gd name="connsiteX134" fmla="*/ 7194793 w 18578948"/>
              <a:gd name="connsiteY134" fmla="*/ 7957210 h 11601645"/>
              <a:gd name="connsiteX135" fmla="*/ 7179554 w 18578948"/>
              <a:gd name="connsiteY135" fmla="*/ 7963329 h 11601645"/>
              <a:gd name="connsiteX136" fmla="*/ 7156559 w 18578948"/>
              <a:gd name="connsiteY136" fmla="*/ 7972577 h 11601645"/>
              <a:gd name="connsiteX137" fmla="*/ 6835305 w 18578948"/>
              <a:gd name="connsiteY137" fmla="*/ 8099471 h 11601645"/>
              <a:gd name="connsiteX138" fmla="*/ 5670439 w 18578948"/>
              <a:gd name="connsiteY138" fmla="*/ 8456218 h 11601645"/>
              <a:gd name="connsiteX139" fmla="*/ 5641457 w 18578948"/>
              <a:gd name="connsiteY139" fmla="*/ 8461114 h 11601645"/>
              <a:gd name="connsiteX140" fmla="*/ 5641866 w 18578948"/>
              <a:gd name="connsiteY140" fmla="*/ 8461659 h 11601645"/>
              <a:gd name="connsiteX141" fmla="*/ 5599412 w 18578948"/>
              <a:gd name="connsiteY141" fmla="*/ 8473898 h 11601645"/>
              <a:gd name="connsiteX142" fmla="*/ 5599139 w 18578948"/>
              <a:gd name="connsiteY142" fmla="*/ 8473898 h 11601645"/>
              <a:gd name="connsiteX143" fmla="*/ 5598595 w 18578948"/>
              <a:gd name="connsiteY143" fmla="*/ 8468187 h 11601645"/>
              <a:gd name="connsiteX144" fmla="*/ 5593832 w 18578948"/>
              <a:gd name="connsiteY144" fmla="*/ 8469138 h 11601645"/>
              <a:gd name="connsiteX145" fmla="*/ 5593698 w 18578948"/>
              <a:gd name="connsiteY145" fmla="*/ 8469138 h 11601645"/>
              <a:gd name="connsiteX146" fmla="*/ 5594241 w 18578948"/>
              <a:gd name="connsiteY146" fmla="*/ 8474443 h 11601645"/>
              <a:gd name="connsiteX147" fmla="*/ 5593698 w 18578948"/>
              <a:gd name="connsiteY147" fmla="*/ 8474443 h 11601645"/>
              <a:gd name="connsiteX148" fmla="*/ 5593153 w 18578948"/>
              <a:gd name="connsiteY148" fmla="*/ 8469274 h 11601645"/>
              <a:gd name="connsiteX149" fmla="*/ 5593017 w 18578948"/>
              <a:gd name="connsiteY149" fmla="*/ 8469274 h 11601645"/>
              <a:gd name="connsiteX150" fmla="*/ 5593153 w 18578948"/>
              <a:gd name="connsiteY150" fmla="*/ 8474443 h 11601645"/>
              <a:gd name="connsiteX151" fmla="*/ 5592745 w 18578948"/>
              <a:gd name="connsiteY151" fmla="*/ 8469274 h 11601645"/>
              <a:gd name="connsiteX152" fmla="*/ 5588663 w 18578948"/>
              <a:gd name="connsiteY152" fmla="*/ 8470226 h 11601645"/>
              <a:gd name="connsiteX153" fmla="*/ 5588936 w 18578948"/>
              <a:gd name="connsiteY153" fmla="*/ 8474716 h 11601645"/>
              <a:gd name="connsiteX154" fmla="*/ 5532739 w 18578948"/>
              <a:gd name="connsiteY154" fmla="*/ 8475531 h 11601645"/>
              <a:gd name="connsiteX155" fmla="*/ 5506207 w 18578948"/>
              <a:gd name="connsiteY155" fmla="*/ 8475667 h 11601645"/>
              <a:gd name="connsiteX156" fmla="*/ 5347281 w 18578948"/>
              <a:gd name="connsiteY156" fmla="*/ 8481514 h 11601645"/>
              <a:gd name="connsiteX157" fmla="*/ 5222236 w 18578948"/>
              <a:gd name="connsiteY157" fmla="*/ 8477435 h 11601645"/>
              <a:gd name="connsiteX158" fmla="*/ 5186722 w 18578948"/>
              <a:gd name="connsiteY158" fmla="*/ 8474579 h 11601645"/>
              <a:gd name="connsiteX159" fmla="*/ 5182504 w 18578948"/>
              <a:gd name="connsiteY159" fmla="*/ 8473762 h 11601645"/>
              <a:gd name="connsiteX160" fmla="*/ 5124539 w 18578948"/>
              <a:gd name="connsiteY160" fmla="*/ 8462201 h 11601645"/>
              <a:gd name="connsiteX161" fmla="*/ 5075284 w 18578948"/>
              <a:gd name="connsiteY161" fmla="*/ 8453226 h 11601645"/>
              <a:gd name="connsiteX162" fmla="*/ 4995005 w 18578948"/>
              <a:gd name="connsiteY162" fmla="*/ 8429289 h 11601645"/>
              <a:gd name="connsiteX163" fmla="*/ 4951600 w 18578948"/>
              <a:gd name="connsiteY163" fmla="*/ 8415551 h 11601645"/>
              <a:gd name="connsiteX164" fmla="*/ 4948606 w 18578948"/>
              <a:gd name="connsiteY164" fmla="*/ 8414464 h 11601645"/>
              <a:gd name="connsiteX165" fmla="*/ 4908601 w 18578948"/>
              <a:gd name="connsiteY165" fmla="*/ 8394470 h 11601645"/>
              <a:gd name="connsiteX166" fmla="*/ 4819069 w 18578948"/>
              <a:gd name="connsiteY166" fmla="*/ 8339523 h 11601645"/>
              <a:gd name="connsiteX167" fmla="*/ 4808457 w 18578948"/>
              <a:gd name="connsiteY167" fmla="*/ 8332316 h 11601645"/>
              <a:gd name="connsiteX168" fmla="*/ 4793354 w 18578948"/>
              <a:gd name="connsiteY168" fmla="*/ 8318716 h 11601645"/>
              <a:gd name="connsiteX169" fmla="*/ 4770902 w 18578948"/>
              <a:gd name="connsiteY169" fmla="*/ 8298178 h 11601645"/>
              <a:gd name="connsiteX170" fmla="*/ 4742192 w 18578948"/>
              <a:gd name="connsiteY170" fmla="*/ 8269208 h 11601645"/>
              <a:gd name="connsiteX171" fmla="*/ 4740423 w 18578948"/>
              <a:gd name="connsiteY171" fmla="*/ 8268800 h 11601645"/>
              <a:gd name="connsiteX172" fmla="*/ 4661095 w 18578948"/>
              <a:gd name="connsiteY172" fmla="*/ 8158227 h 11601645"/>
              <a:gd name="connsiteX173" fmla="*/ 4652660 w 18578948"/>
              <a:gd name="connsiteY173" fmla="*/ 8141497 h 11601645"/>
              <a:gd name="connsiteX174" fmla="*/ 4638509 w 18578948"/>
              <a:gd name="connsiteY174" fmla="*/ 8113890 h 11601645"/>
              <a:gd name="connsiteX175" fmla="*/ 4628169 w 18578948"/>
              <a:gd name="connsiteY175" fmla="*/ 8093487 h 11601645"/>
              <a:gd name="connsiteX176" fmla="*/ 4626808 w 18578948"/>
              <a:gd name="connsiteY176" fmla="*/ 8090087 h 11601645"/>
              <a:gd name="connsiteX177" fmla="*/ 4616468 w 18578948"/>
              <a:gd name="connsiteY177" fmla="*/ 8058534 h 11601645"/>
              <a:gd name="connsiteX178" fmla="*/ 4591431 w 18578948"/>
              <a:gd name="connsiteY178" fmla="*/ 7976931 h 11601645"/>
              <a:gd name="connsiteX179" fmla="*/ 4568844 w 18578948"/>
              <a:gd name="connsiteY179" fmla="*/ 7874381 h 11601645"/>
              <a:gd name="connsiteX180" fmla="*/ 4568436 w 18578948"/>
              <a:gd name="connsiteY180" fmla="*/ 7872206 h 11601645"/>
              <a:gd name="connsiteX181" fmla="*/ 4568436 w 18578948"/>
              <a:gd name="connsiteY181" fmla="*/ 7870029 h 11601645"/>
              <a:gd name="connsiteX182" fmla="*/ 4566123 w 18578948"/>
              <a:gd name="connsiteY182" fmla="*/ 7837523 h 11601645"/>
              <a:gd name="connsiteX183" fmla="*/ 4561902 w 18578948"/>
              <a:gd name="connsiteY183" fmla="*/ 7838340 h 11601645"/>
              <a:gd name="connsiteX184" fmla="*/ 4559591 w 18578948"/>
              <a:gd name="connsiteY184" fmla="*/ 7825826 h 11601645"/>
              <a:gd name="connsiteX185" fmla="*/ 4558911 w 18578948"/>
              <a:gd name="connsiteY185" fmla="*/ 7822019 h 11601645"/>
              <a:gd name="connsiteX186" fmla="*/ 4559047 w 18578948"/>
              <a:gd name="connsiteY186" fmla="*/ 7822019 h 11601645"/>
              <a:gd name="connsiteX187" fmla="*/ 4561769 w 18578948"/>
              <a:gd name="connsiteY187" fmla="*/ 7805834 h 11601645"/>
              <a:gd name="connsiteX188" fmla="*/ 4559725 w 18578948"/>
              <a:gd name="connsiteY188" fmla="*/ 7785840 h 11601645"/>
              <a:gd name="connsiteX189" fmla="*/ 4560543 w 18578948"/>
              <a:gd name="connsiteY189" fmla="*/ 7523756 h 11601645"/>
              <a:gd name="connsiteX190" fmla="*/ 4568027 w 18578948"/>
              <a:gd name="connsiteY190" fmla="*/ 7432903 h 11601645"/>
              <a:gd name="connsiteX191" fmla="*/ 4569114 w 18578948"/>
              <a:gd name="connsiteY191" fmla="*/ 7420799 h 11601645"/>
              <a:gd name="connsiteX192" fmla="*/ 4567073 w 18578948"/>
              <a:gd name="connsiteY192" fmla="*/ 7420799 h 11601645"/>
              <a:gd name="connsiteX193" fmla="*/ 4571700 w 18578948"/>
              <a:gd name="connsiteY193" fmla="*/ 7370885 h 11601645"/>
              <a:gd name="connsiteX194" fmla="*/ 4573332 w 18578948"/>
              <a:gd name="connsiteY194" fmla="*/ 7371155 h 11601645"/>
              <a:gd name="connsiteX195" fmla="*/ 4573876 w 18578948"/>
              <a:gd name="connsiteY195" fmla="*/ 7362316 h 11601645"/>
              <a:gd name="connsiteX196" fmla="*/ 4574286 w 18578948"/>
              <a:gd name="connsiteY196" fmla="*/ 7358643 h 11601645"/>
              <a:gd name="connsiteX197" fmla="*/ 4576598 w 18578948"/>
              <a:gd name="connsiteY197" fmla="*/ 7348308 h 11601645"/>
              <a:gd name="connsiteX198" fmla="*/ 4582587 w 18578948"/>
              <a:gd name="connsiteY198" fmla="*/ 7320153 h 11601645"/>
              <a:gd name="connsiteX199" fmla="*/ 4708857 w 18578948"/>
              <a:gd name="connsiteY199" fmla="*/ 6796936 h 11601645"/>
              <a:gd name="connsiteX200" fmla="*/ 4794986 w 18578948"/>
              <a:gd name="connsiteY200" fmla="*/ 6545051 h 11601645"/>
              <a:gd name="connsiteX201" fmla="*/ 4810770 w 18578948"/>
              <a:gd name="connsiteY201" fmla="*/ 6503978 h 11601645"/>
              <a:gd name="connsiteX202" fmla="*/ 4854311 w 18578948"/>
              <a:gd name="connsiteY202" fmla="*/ 6398708 h 11601645"/>
              <a:gd name="connsiteX203" fmla="*/ 4871048 w 18578948"/>
              <a:gd name="connsiteY203" fmla="*/ 6368379 h 11601645"/>
              <a:gd name="connsiteX204" fmla="*/ 4995820 w 18578948"/>
              <a:gd name="connsiteY204" fmla="*/ 6134719 h 11601645"/>
              <a:gd name="connsiteX205" fmla="*/ 5065078 w 18578948"/>
              <a:gd name="connsiteY205" fmla="*/ 6032577 h 11601645"/>
              <a:gd name="connsiteX206" fmla="*/ 5108347 w 18578948"/>
              <a:gd name="connsiteY206" fmla="*/ 5971374 h 11601645"/>
              <a:gd name="connsiteX207" fmla="*/ 5108211 w 18578948"/>
              <a:gd name="connsiteY207" fmla="*/ 5971102 h 11601645"/>
              <a:gd name="connsiteX208" fmla="*/ 5112158 w 18578948"/>
              <a:gd name="connsiteY208" fmla="*/ 5950838 h 11601645"/>
              <a:gd name="connsiteX209" fmla="*/ 5112022 w 18578948"/>
              <a:gd name="connsiteY209" fmla="*/ 5950702 h 11601645"/>
              <a:gd name="connsiteX210" fmla="*/ 5115014 w 18578948"/>
              <a:gd name="connsiteY210" fmla="*/ 5947165 h 11601645"/>
              <a:gd name="connsiteX211" fmla="*/ 5118825 w 18578948"/>
              <a:gd name="connsiteY211" fmla="*/ 5942677 h 11601645"/>
              <a:gd name="connsiteX212" fmla="*/ 5124130 w 18578948"/>
              <a:gd name="connsiteY212" fmla="*/ 5947029 h 11601645"/>
              <a:gd name="connsiteX213" fmla="*/ 5143317 w 18578948"/>
              <a:gd name="connsiteY213" fmla="*/ 5914117 h 11601645"/>
              <a:gd name="connsiteX214" fmla="*/ 5146447 w 18578948"/>
              <a:gd name="connsiteY214" fmla="*/ 5909763 h 11601645"/>
              <a:gd name="connsiteX215" fmla="*/ 5170121 w 18578948"/>
              <a:gd name="connsiteY215" fmla="*/ 5881475 h 11601645"/>
              <a:gd name="connsiteX216" fmla="*/ 5250946 w 18578948"/>
              <a:gd name="connsiteY216" fmla="*/ 5792799 h 11601645"/>
              <a:gd name="connsiteX217" fmla="*/ 5336532 w 18578948"/>
              <a:gd name="connsiteY217" fmla="*/ 5709833 h 11601645"/>
              <a:gd name="connsiteX218" fmla="*/ 5381024 w 18578948"/>
              <a:gd name="connsiteY218" fmla="*/ 5670665 h 11601645"/>
              <a:gd name="connsiteX219" fmla="*/ 5388236 w 18578948"/>
              <a:gd name="connsiteY219" fmla="*/ 5665496 h 11601645"/>
              <a:gd name="connsiteX220" fmla="*/ 5485389 w 18578948"/>
              <a:gd name="connsiteY220" fmla="*/ 5604702 h 11601645"/>
              <a:gd name="connsiteX221" fmla="*/ 5578866 w 18578948"/>
              <a:gd name="connsiteY221" fmla="*/ 5545267 h 11601645"/>
              <a:gd name="connsiteX222" fmla="*/ 5616149 w 18578948"/>
              <a:gd name="connsiteY222" fmla="*/ 5526769 h 11601645"/>
              <a:gd name="connsiteX223" fmla="*/ 5633292 w 18578948"/>
              <a:gd name="connsiteY223" fmla="*/ 5518608 h 11601645"/>
              <a:gd name="connsiteX224" fmla="*/ 5647443 w 18578948"/>
              <a:gd name="connsiteY224" fmla="*/ 5513576 h 11601645"/>
              <a:gd name="connsiteX225" fmla="*/ 5745274 w 18578948"/>
              <a:gd name="connsiteY225" fmla="*/ 5481206 h 11601645"/>
              <a:gd name="connsiteX226" fmla="*/ 5896038 w 18578948"/>
              <a:gd name="connsiteY226" fmla="*/ 5447476 h 11601645"/>
              <a:gd name="connsiteX227" fmla="*/ 5903250 w 18578948"/>
              <a:gd name="connsiteY227" fmla="*/ 5446117 h 11601645"/>
              <a:gd name="connsiteX228" fmla="*/ 5910189 w 18578948"/>
              <a:gd name="connsiteY228" fmla="*/ 5446253 h 11601645"/>
              <a:gd name="connsiteX229" fmla="*/ 5954545 w 18578948"/>
              <a:gd name="connsiteY229" fmla="*/ 5443806 h 11601645"/>
              <a:gd name="connsiteX230" fmla="*/ 5988562 w 18578948"/>
              <a:gd name="connsiteY230" fmla="*/ 5441493 h 11601645"/>
              <a:gd name="connsiteX231" fmla="*/ 17215284 w 18578948"/>
              <a:gd name="connsiteY231" fmla="*/ 3624443 h 11601645"/>
              <a:gd name="connsiteX232" fmla="*/ 17214333 w 18578948"/>
              <a:gd name="connsiteY232" fmla="*/ 3626348 h 11601645"/>
              <a:gd name="connsiteX233" fmla="*/ 17214332 w 18578948"/>
              <a:gd name="connsiteY233" fmla="*/ 3626347 h 11601645"/>
              <a:gd name="connsiteX234" fmla="*/ 16262411 w 18578948"/>
              <a:gd name="connsiteY234" fmla="*/ 2946587 h 11601645"/>
              <a:gd name="connsiteX235" fmla="*/ 16139952 w 18578948"/>
              <a:gd name="connsiteY235" fmla="*/ 3375550 h 11601645"/>
              <a:gd name="connsiteX236" fmla="*/ 16081442 w 18578948"/>
              <a:gd name="connsiteY236" fmla="*/ 3663478 h 11601645"/>
              <a:gd name="connsiteX237" fmla="*/ 16074094 w 18578948"/>
              <a:gd name="connsiteY237" fmla="*/ 3713935 h 11601645"/>
              <a:gd name="connsiteX238" fmla="*/ 16072326 w 18578948"/>
              <a:gd name="connsiteY238" fmla="*/ 3726719 h 11601645"/>
              <a:gd name="connsiteX239" fmla="*/ 16073004 w 18578948"/>
              <a:gd name="connsiteY239" fmla="*/ 3740593 h 11601645"/>
              <a:gd name="connsiteX240" fmla="*/ 16072868 w 18578948"/>
              <a:gd name="connsiteY240" fmla="*/ 3741136 h 11601645"/>
              <a:gd name="connsiteX241" fmla="*/ 16070964 w 18578948"/>
              <a:gd name="connsiteY241" fmla="*/ 3752561 h 11601645"/>
              <a:gd name="connsiteX242" fmla="*/ 16058311 w 18578948"/>
              <a:gd name="connsiteY242" fmla="*/ 3826821 h 11601645"/>
              <a:gd name="connsiteX243" fmla="*/ 16050962 w 18578948"/>
              <a:gd name="connsiteY243" fmla="*/ 4086321 h 11601645"/>
              <a:gd name="connsiteX244" fmla="*/ 16052595 w 18578948"/>
              <a:gd name="connsiteY244" fmla="*/ 4109443 h 11601645"/>
              <a:gd name="connsiteX245" fmla="*/ 16068923 w 18578948"/>
              <a:gd name="connsiteY245" fmla="*/ 4185335 h 11601645"/>
              <a:gd name="connsiteX246" fmla="*/ 16075590 w 18578948"/>
              <a:gd name="connsiteY246" fmla="*/ 4224504 h 11601645"/>
              <a:gd name="connsiteX247" fmla="*/ 16098177 w 18578948"/>
              <a:gd name="connsiteY247" fmla="*/ 4274963 h 11601645"/>
              <a:gd name="connsiteX248" fmla="*/ 16104435 w 18578948"/>
              <a:gd name="connsiteY248" fmla="*/ 4284619 h 11601645"/>
              <a:gd name="connsiteX249" fmla="*/ 16124983 w 18578948"/>
              <a:gd name="connsiteY249" fmla="*/ 4293188 h 11601645"/>
              <a:gd name="connsiteX250" fmla="*/ 16137773 w 18578948"/>
              <a:gd name="connsiteY250" fmla="*/ 4298493 h 11601645"/>
              <a:gd name="connsiteX251" fmla="*/ 16149066 w 18578948"/>
              <a:gd name="connsiteY251" fmla="*/ 4298221 h 11601645"/>
              <a:gd name="connsiteX252" fmla="*/ 16174919 w 18578948"/>
              <a:gd name="connsiteY252" fmla="*/ 4298900 h 11601645"/>
              <a:gd name="connsiteX253" fmla="*/ 16203901 w 18578948"/>
              <a:gd name="connsiteY253" fmla="*/ 4299581 h 11601645"/>
              <a:gd name="connsiteX254" fmla="*/ 16273431 w 18578948"/>
              <a:gd name="connsiteY254" fmla="*/ 4295908 h 11601645"/>
              <a:gd name="connsiteX255" fmla="*/ 16276423 w 18578948"/>
              <a:gd name="connsiteY255" fmla="*/ 4295635 h 11601645"/>
              <a:gd name="connsiteX256" fmla="*/ 16301053 w 18578948"/>
              <a:gd name="connsiteY256" fmla="*/ 4292780 h 11601645"/>
              <a:gd name="connsiteX257" fmla="*/ 16499982 w 18578948"/>
              <a:gd name="connsiteY257" fmla="*/ 4246811 h 11601645"/>
              <a:gd name="connsiteX258" fmla="*/ 16644893 w 18578948"/>
              <a:gd name="connsiteY258" fmla="*/ 4197303 h 11601645"/>
              <a:gd name="connsiteX259" fmla="*/ 16671834 w 18578948"/>
              <a:gd name="connsiteY259" fmla="*/ 4183703 h 11601645"/>
              <a:gd name="connsiteX260" fmla="*/ 16681631 w 18578948"/>
              <a:gd name="connsiteY260" fmla="*/ 4201656 h 11601645"/>
              <a:gd name="connsiteX261" fmla="*/ 16672651 w 18578948"/>
              <a:gd name="connsiteY261" fmla="*/ 4183295 h 11601645"/>
              <a:gd name="connsiteX262" fmla="*/ 16673196 w 18578948"/>
              <a:gd name="connsiteY262" fmla="*/ 4183022 h 11601645"/>
              <a:gd name="connsiteX263" fmla="*/ 16882737 w 18578948"/>
              <a:gd name="connsiteY263" fmla="*/ 4061297 h 11601645"/>
              <a:gd name="connsiteX264" fmla="*/ 16890222 w 18578948"/>
              <a:gd name="connsiteY264" fmla="*/ 4055992 h 11601645"/>
              <a:gd name="connsiteX265" fmla="*/ 16895665 w 18578948"/>
              <a:gd name="connsiteY265" fmla="*/ 4052049 h 11601645"/>
              <a:gd name="connsiteX266" fmla="*/ 16913353 w 18578948"/>
              <a:gd name="connsiteY266" fmla="*/ 4038175 h 11601645"/>
              <a:gd name="connsiteX267" fmla="*/ 16929409 w 18578948"/>
              <a:gd name="connsiteY267" fmla="*/ 4025391 h 11601645"/>
              <a:gd name="connsiteX268" fmla="*/ 17014315 w 18578948"/>
              <a:gd name="connsiteY268" fmla="*/ 3944875 h 11601645"/>
              <a:gd name="connsiteX269" fmla="*/ 17043977 w 18578948"/>
              <a:gd name="connsiteY269" fmla="*/ 3912914 h 11601645"/>
              <a:gd name="connsiteX270" fmla="*/ 17056902 w 18578948"/>
              <a:gd name="connsiteY270" fmla="*/ 3894824 h 11601645"/>
              <a:gd name="connsiteX271" fmla="*/ 17075138 w 18578948"/>
              <a:gd name="connsiteY271" fmla="*/ 3873879 h 11601645"/>
              <a:gd name="connsiteX272" fmla="*/ 17088199 w 18578948"/>
              <a:gd name="connsiteY272" fmla="*/ 3853343 h 11601645"/>
              <a:gd name="connsiteX273" fmla="*/ 17105479 w 18578948"/>
              <a:gd name="connsiteY273" fmla="*/ 3825733 h 11601645"/>
              <a:gd name="connsiteX274" fmla="*/ 17120856 w 18578948"/>
              <a:gd name="connsiteY274" fmla="*/ 3795947 h 11601645"/>
              <a:gd name="connsiteX275" fmla="*/ 17137727 w 18578948"/>
              <a:gd name="connsiteY275" fmla="*/ 3763307 h 11601645"/>
              <a:gd name="connsiteX276" fmla="*/ 17145075 w 18578948"/>
              <a:gd name="connsiteY276" fmla="*/ 3741136 h 11601645"/>
              <a:gd name="connsiteX277" fmla="*/ 17163171 w 18578948"/>
              <a:gd name="connsiteY277" fmla="*/ 3681431 h 11601645"/>
              <a:gd name="connsiteX278" fmla="*/ 17166438 w 18578948"/>
              <a:gd name="connsiteY278" fmla="*/ 3658990 h 11601645"/>
              <a:gd name="connsiteX279" fmla="*/ 17168887 w 18578948"/>
              <a:gd name="connsiteY279" fmla="*/ 3640356 h 11601645"/>
              <a:gd name="connsiteX280" fmla="*/ 17168751 w 18578948"/>
              <a:gd name="connsiteY280" fmla="*/ 3610436 h 11601645"/>
              <a:gd name="connsiteX281" fmla="*/ 17167934 w 18578948"/>
              <a:gd name="connsiteY281" fmla="*/ 3546783 h 11601645"/>
              <a:gd name="connsiteX282" fmla="*/ 17166710 w 18578948"/>
              <a:gd name="connsiteY282" fmla="*/ 3543110 h 11601645"/>
              <a:gd name="connsiteX283" fmla="*/ 17157864 w 18578948"/>
              <a:gd name="connsiteY283" fmla="*/ 3509381 h 11601645"/>
              <a:gd name="connsiteX284" fmla="*/ 17151197 w 18578948"/>
              <a:gd name="connsiteY284" fmla="*/ 3483133 h 11601645"/>
              <a:gd name="connsiteX285" fmla="*/ 17144802 w 18578948"/>
              <a:gd name="connsiteY285" fmla="*/ 3466131 h 11601645"/>
              <a:gd name="connsiteX286" fmla="*/ 17132964 w 18578948"/>
              <a:gd name="connsiteY286" fmla="*/ 3433219 h 11601645"/>
              <a:gd name="connsiteX287" fmla="*/ 17085884 w 18578948"/>
              <a:gd name="connsiteY287" fmla="*/ 3349439 h 11601645"/>
              <a:gd name="connsiteX288" fmla="*/ 17101261 w 18578948"/>
              <a:gd name="connsiteY288" fmla="*/ 3339646 h 11601645"/>
              <a:gd name="connsiteX289" fmla="*/ 17085341 w 18578948"/>
              <a:gd name="connsiteY289" fmla="*/ 3348621 h 11601645"/>
              <a:gd name="connsiteX290" fmla="*/ 17066291 w 18578948"/>
              <a:gd name="connsiteY290" fmla="*/ 3317884 h 11601645"/>
              <a:gd name="connsiteX291" fmla="*/ 16962202 w 18578948"/>
              <a:gd name="connsiteY291" fmla="*/ 3208671 h 11601645"/>
              <a:gd name="connsiteX292" fmla="*/ 16934986 w 18578948"/>
              <a:gd name="connsiteY292" fmla="*/ 3184734 h 11601645"/>
              <a:gd name="connsiteX293" fmla="*/ 16931995 w 18578948"/>
              <a:gd name="connsiteY293" fmla="*/ 3182148 h 11601645"/>
              <a:gd name="connsiteX294" fmla="*/ 16857704 w 18578948"/>
              <a:gd name="connsiteY294" fmla="*/ 3133324 h 11601645"/>
              <a:gd name="connsiteX295" fmla="*/ 16819059 w 18578948"/>
              <a:gd name="connsiteY295" fmla="*/ 3105169 h 11601645"/>
              <a:gd name="connsiteX296" fmla="*/ 16755922 w 18578948"/>
              <a:gd name="connsiteY296" fmla="*/ 3071304 h 11601645"/>
              <a:gd name="connsiteX297" fmla="*/ 16710204 w 18578948"/>
              <a:gd name="connsiteY297" fmla="*/ 3047367 h 11601645"/>
              <a:gd name="connsiteX298" fmla="*/ 16680544 w 18578948"/>
              <a:gd name="connsiteY298" fmla="*/ 3036895 h 11601645"/>
              <a:gd name="connsiteX299" fmla="*/ 16628701 w 18578948"/>
              <a:gd name="connsiteY299" fmla="*/ 3019078 h 11601645"/>
              <a:gd name="connsiteX300" fmla="*/ 16478213 w 18578948"/>
              <a:gd name="connsiteY300" fmla="*/ 2978548 h 11601645"/>
              <a:gd name="connsiteX301" fmla="*/ 16401878 w 18578948"/>
              <a:gd name="connsiteY301" fmla="*/ 2962905 h 11601645"/>
              <a:gd name="connsiteX302" fmla="*/ 16357114 w 18578948"/>
              <a:gd name="connsiteY302" fmla="*/ 2953794 h 11601645"/>
              <a:gd name="connsiteX303" fmla="*/ 16264724 w 18578948"/>
              <a:gd name="connsiteY303" fmla="*/ 2946721 h 11601645"/>
              <a:gd name="connsiteX304" fmla="*/ 16233429 w 18578948"/>
              <a:gd name="connsiteY304" fmla="*/ 2904016 h 11601645"/>
              <a:gd name="connsiteX305" fmla="*/ 16266764 w 18578948"/>
              <a:gd name="connsiteY305" fmla="*/ 2905784 h 11601645"/>
              <a:gd name="connsiteX306" fmla="*/ 16363100 w 18578948"/>
              <a:gd name="connsiteY306" fmla="*/ 2913127 h 11601645"/>
              <a:gd name="connsiteX307" fmla="*/ 16364868 w 18578948"/>
              <a:gd name="connsiteY307" fmla="*/ 2913400 h 11601645"/>
              <a:gd name="connsiteX308" fmla="*/ 16409090 w 18578948"/>
              <a:gd name="connsiteY308" fmla="*/ 2922514 h 11601645"/>
              <a:gd name="connsiteX309" fmla="*/ 16487057 w 18578948"/>
              <a:gd name="connsiteY309" fmla="*/ 2938426 h 11601645"/>
              <a:gd name="connsiteX310" fmla="*/ 16640812 w 18578948"/>
              <a:gd name="connsiteY310" fmla="*/ 2979771 h 11601645"/>
              <a:gd name="connsiteX311" fmla="*/ 16694151 w 18578948"/>
              <a:gd name="connsiteY311" fmla="*/ 2998133 h 11601645"/>
              <a:gd name="connsiteX312" fmla="*/ 16725037 w 18578948"/>
              <a:gd name="connsiteY312" fmla="*/ 3009013 h 11601645"/>
              <a:gd name="connsiteX313" fmla="*/ 16728303 w 18578948"/>
              <a:gd name="connsiteY313" fmla="*/ 3010509 h 11601645"/>
              <a:gd name="connsiteX314" fmla="*/ 16774430 w 18578948"/>
              <a:gd name="connsiteY314" fmla="*/ 3034718 h 11601645"/>
              <a:gd name="connsiteX315" fmla="*/ 16839741 w 18578948"/>
              <a:gd name="connsiteY315" fmla="*/ 3069808 h 11601645"/>
              <a:gd name="connsiteX316" fmla="*/ 16882873 w 18578948"/>
              <a:gd name="connsiteY316" fmla="*/ 3100954 h 11601645"/>
              <a:gd name="connsiteX317" fmla="*/ 16895799 w 18578948"/>
              <a:gd name="connsiteY317" fmla="*/ 3111019 h 11601645"/>
              <a:gd name="connsiteX318" fmla="*/ 16897433 w 18578948"/>
              <a:gd name="connsiteY318" fmla="*/ 3110474 h 11601645"/>
              <a:gd name="connsiteX319" fmla="*/ 16942334 w 18578948"/>
              <a:gd name="connsiteY319" fmla="*/ 3136043 h 11601645"/>
              <a:gd name="connsiteX320" fmla="*/ 16942879 w 18578948"/>
              <a:gd name="connsiteY320" fmla="*/ 3136452 h 11601645"/>
              <a:gd name="connsiteX321" fmla="*/ 16943969 w 18578948"/>
              <a:gd name="connsiteY321" fmla="*/ 3137403 h 11601645"/>
              <a:gd name="connsiteX322" fmla="*/ 16941111 w 18578948"/>
              <a:gd name="connsiteY322" fmla="*/ 3140667 h 11601645"/>
              <a:gd name="connsiteX323" fmla="*/ 16949546 w 18578948"/>
              <a:gd name="connsiteY323" fmla="*/ 3144340 h 11601645"/>
              <a:gd name="connsiteX324" fmla="*/ 16953219 w 18578948"/>
              <a:gd name="connsiteY324" fmla="*/ 3145700 h 11601645"/>
              <a:gd name="connsiteX325" fmla="*/ 16961929 w 18578948"/>
              <a:gd name="connsiteY325" fmla="*/ 3153315 h 11601645"/>
              <a:gd name="connsiteX326" fmla="*/ 16989960 w 18578948"/>
              <a:gd name="connsiteY326" fmla="*/ 3178342 h 11601645"/>
              <a:gd name="connsiteX327" fmla="*/ 17097858 w 18578948"/>
              <a:gd name="connsiteY327" fmla="*/ 3291634 h 11601645"/>
              <a:gd name="connsiteX328" fmla="*/ 17099626 w 18578948"/>
              <a:gd name="connsiteY328" fmla="*/ 3293947 h 11601645"/>
              <a:gd name="connsiteX329" fmla="*/ 17120720 w 18578948"/>
              <a:gd name="connsiteY329" fmla="*/ 3327949 h 11601645"/>
              <a:gd name="connsiteX330" fmla="*/ 17170111 w 18578948"/>
              <a:gd name="connsiteY330" fmla="*/ 3416080 h 11601645"/>
              <a:gd name="connsiteX331" fmla="*/ 17170789 w 18578948"/>
              <a:gd name="connsiteY331" fmla="*/ 3417304 h 11601645"/>
              <a:gd name="connsiteX332" fmla="*/ 17171334 w 18578948"/>
              <a:gd name="connsiteY332" fmla="*/ 3417304 h 11601645"/>
              <a:gd name="connsiteX333" fmla="*/ 17171607 w 18578948"/>
              <a:gd name="connsiteY333" fmla="*/ 3417304 h 11601645"/>
              <a:gd name="connsiteX334" fmla="*/ 17171743 w 18578948"/>
              <a:gd name="connsiteY334" fmla="*/ 3417304 h 11601645"/>
              <a:gd name="connsiteX335" fmla="*/ 17171879 w 18578948"/>
              <a:gd name="connsiteY335" fmla="*/ 3420162 h 11601645"/>
              <a:gd name="connsiteX336" fmla="*/ 17172152 w 18578948"/>
              <a:gd name="connsiteY336" fmla="*/ 3421249 h 11601645"/>
              <a:gd name="connsiteX337" fmla="*/ 17172969 w 18578948"/>
              <a:gd name="connsiteY337" fmla="*/ 3424513 h 11601645"/>
              <a:gd name="connsiteX338" fmla="*/ 17174328 w 18578948"/>
              <a:gd name="connsiteY338" fmla="*/ 3423832 h 11601645"/>
              <a:gd name="connsiteX339" fmla="*/ 17180996 w 18578948"/>
              <a:gd name="connsiteY339" fmla="*/ 3436483 h 11601645"/>
              <a:gd name="connsiteX340" fmla="*/ 17194332 w 18578948"/>
              <a:gd name="connsiteY340" fmla="*/ 3485716 h 11601645"/>
              <a:gd name="connsiteX341" fmla="*/ 17197596 w 18578948"/>
              <a:gd name="connsiteY341" fmla="*/ 3499452 h 11601645"/>
              <a:gd name="connsiteX342" fmla="*/ 17205623 w 18578948"/>
              <a:gd name="connsiteY342" fmla="*/ 3530190 h 11601645"/>
              <a:gd name="connsiteX343" fmla="*/ 17208481 w 18578948"/>
              <a:gd name="connsiteY343" fmla="*/ 3538895 h 11601645"/>
              <a:gd name="connsiteX344" fmla="*/ 17208617 w 18578948"/>
              <a:gd name="connsiteY344" fmla="*/ 3541887 h 11601645"/>
              <a:gd name="connsiteX345" fmla="*/ 17209571 w 18578948"/>
              <a:gd name="connsiteY345" fmla="*/ 3609891 h 11601645"/>
              <a:gd name="connsiteX346" fmla="*/ 17209571 w 18578948"/>
              <a:gd name="connsiteY346" fmla="*/ 3621588 h 11601645"/>
              <a:gd name="connsiteX347" fmla="*/ 17214606 w 18578948"/>
              <a:gd name="connsiteY347" fmla="*/ 3624035 h 11601645"/>
              <a:gd name="connsiteX348" fmla="*/ 17209571 w 18578948"/>
              <a:gd name="connsiteY348" fmla="*/ 3622130 h 11601645"/>
              <a:gd name="connsiteX349" fmla="*/ 17209571 w 18578948"/>
              <a:gd name="connsiteY349" fmla="*/ 3623354 h 11601645"/>
              <a:gd name="connsiteX350" fmla="*/ 17214332 w 18578948"/>
              <a:gd name="connsiteY350" fmla="*/ 3626347 h 11601645"/>
              <a:gd name="connsiteX351" fmla="*/ 17214061 w 18578948"/>
              <a:gd name="connsiteY351" fmla="*/ 3626890 h 11601645"/>
              <a:gd name="connsiteX352" fmla="*/ 17209434 w 18578948"/>
              <a:gd name="connsiteY352" fmla="*/ 3624716 h 11601645"/>
              <a:gd name="connsiteX353" fmla="*/ 17209571 w 18578948"/>
              <a:gd name="connsiteY353" fmla="*/ 3641173 h 11601645"/>
              <a:gd name="connsiteX354" fmla="*/ 17209571 w 18578948"/>
              <a:gd name="connsiteY354" fmla="*/ 3642939 h 11601645"/>
              <a:gd name="connsiteX355" fmla="*/ 17209298 w 18578948"/>
              <a:gd name="connsiteY355" fmla="*/ 3644707 h 11601645"/>
              <a:gd name="connsiteX356" fmla="*/ 17206849 w 18578948"/>
              <a:gd name="connsiteY356" fmla="*/ 3663342 h 11601645"/>
              <a:gd name="connsiteX357" fmla="*/ 17202631 w 18578948"/>
              <a:gd name="connsiteY357" fmla="*/ 3690679 h 11601645"/>
              <a:gd name="connsiteX358" fmla="*/ 17183581 w 18578948"/>
              <a:gd name="connsiteY358" fmla="*/ 3753650 h 11601645"/>
              <a:gd name="connsiteX359" fmla="*/ 17175691 w 18578948"/>
              <a:gd name="connsiteY359" fmla="*/ 3777587 h 11601645"/>
              <a:gd name="connsiteX360" fmla="*/ 17173786 w 18578948"/>
              <a:gd name="connsiteY360" fmla="*/ 3781939 h 11601645"/>
              <a:gd name="connsiteX361" fmla="*/ 17157319 w 18578948"/>
              <a:gd name="connsiteY361" fmla="*/ 3813357 h 11601645"/>
              <a:gd name="connsiteX362" fmla="*/ 17140312 w 18578948"/>
              <a:gd name="connsiteY362" fmla="*/ 3845997 h 11601645"/>
              <a:gd name="connsiteX363" fmla="*/ 17122216 w 18578948"/>
              <a:gd name="connsiteY363" fmla="*/ 3874967 h 11601645"/>
              <a:gd name="connsiteX364" fmla="*/ 17109560 w 18578948"/>
              <a:gd name="connsiteY364" fmla="*/ 3894824 h 11601645"/>
              <a:gd name="connsiteX365" fmla="*/ 17099899 w 18578948"/>
              <a:gd name="connsiteY365" fmla="*/ 3907881 h 11601645"/>
              <a:gd name="connsiteX366" fmla="*/ 17101397 w 18578948"/>
              <a:gd name="connsiteY366" fmla="*/ 3909513 h 11601645"/>
              <a:gd name="connsiteX367" fmla="*/ 17093504 w 18578948"/>
              <a:gd name="connsiteY367" fmla="*/ 3917674 h 11601645"/>
              <a:gd name="connsiteX368" fmla="*/ 17043296 w 18578948"/>
              <a:gd name="connsiteY368" fmla="*/ 3972757 h 11601645"/>
              <a:gd name="connsiteX369" fmla="*/ 16955807 w 18578948"/>
              <a:gd name="connsiteY369" fmla="*/ 4055720 h 11601645"/>
              <a:gd name="connsiteX370" fmla="*/ 16937438 w 18578948"/>
              <a:gd name="connsiteY370" fmla="*/ 4070273 h 11601645"/>
              <a:gd name="connsiteX371" fmla="*/ 16920971 w 18578948"/>
              <a:gd name="connsiteY371" fmla="*/ 4083193 h 11601645"/>
              <a:gd name="connsiteX372" fmla="*/ 16913489 w 18578948"/>
              <a:gd name="connsiteY372" fmla="*/ 4088635 h 11601645"/>
              <a:gd name="connsiteX373" fmla="*/ 16905190 w 18578948"/>
              <a:gd name="connsiteY373" fmla="*/ 4094482 h 11601645"/>
              <a:gd name="connsiteX374" fmla="*/ 16690067 w 18578948"/>
              <a:gd name="connsiteY374" fmla="*/ 4219337 h 11601645"/>
              <a:gd name="connsiteX375" fmla="*/ 16689931 w 18578948"/>
              <a:gd name="connsiteY375" fmla="*/ 4218929 h 11601645"/>
              <a:gd name="connsiteX376" fmla="*/ 16662175 w 18578948"/>
              <a:gd name="connsiteY376" fmla="*/ 4233618 h 11601645"/>
              <a:gd name="connsiteX377" fmla="*/ 16660271 w 18578948"/>
              <a:gd name="connsiteY377" fmla="*/ 4234433 h 11601645"/>
              <a:gd name="connsiteX378" fmla="*/ 16651560 w 18578948"/>
              <a:gd name="connsiteY378" fmla="*/ 4215937 h 11601645"/>
              <a:gd name="connsiteX379" fmla="*/ 16658636 w 18578948"/>
              <a:gd name="connsiteY379" fmla="*/ 4235114 h 11601645"/>
              <a:gd name="connsiteX380" fmla="*/ 16511139 w 18578948"/>
              <a:gd name="connsiteY380" fmla="*/ 4285573 h 11601645"/>
              <a:gd name="connsiteX381" fmla="*/ 16333710 w 18578948"/>
              <a:gd name="connsiteY381" fmla="*/ 4327054 h 11601645"/>
              <a:gd name="connsiteX382" fmla="*/ 16299693 w 18578948"/>
              <a:gd name="connsiteY382" fmla="*/ 4334398 h 11601645"/>
              <a:gd name="connsiteX383" fmla="*/ 16258193 w 18578948"/>
              <a:gd name="connsiteY383" fmla="*/ 4337662 h 11601645"/>
              <a:gd name="connsiteX384" fmla="*/ 16204309 w 18578948"/>
              <a:gd name="connsiteY384" fmla="*/ 4340111 h 11601645"/>
              <a:gd name="connsiteX385" fmla="*/ 16198596 w 18578948"/>
              <a:gd name="connsiteY385" fmla="*/ 4340111 h 11601645"/>
              <a:gd name="connsiteX386" fmla="*/ 16172742 w 18578948"/>
              <a:gd name="connsiteY386" fmla="*/ 4339430 h 11601645"/>
              <a:gd name="connsiteX387" fmla="*/ 16135323 w 18578948"/>
              <a:gd name="connsiteY387" fmla="*/ 4339158 h 11601645"/>
              <a:gd name="connsiteX388" fmla="*/ 16130833 w 18578948"/>
              <a:gd name="connsiteY388" fmla="*/ 4339430 h 11601645"/>
              <a:gd name="connsiteX389" fmla="*/ 16126616 w 18578948"/>
              <a:gd name="connsiteY389" fmla="*/ 4337798 h 11601645"/>
              <a:gd name="connsiteX390" fmla="*/ 16108791 w 18578948"/>
              <a:gd name="connsiteY390" fmla="*/ 4330455 h 11601645"/>
              <a:gd name="connsiteX391" fmla="*/ 16102803 w 18578948"/>
              <a:gd name="connsiteY391" fmla="*/ 4328005 h 11601645"/>
              <a:gd name="connsiteX392" fmla="*/ 16105661 w 18578948"/>
              <a:gd name="connsiteY392" fmla="*/ 4360103 h 11601645"/>
              <a:gd name="connsiteX393" fmla="*/ 16075590 w 18578948"/>
              <a:gd name="connsiteY393" fmla="*/ 4314270 h 11601645"/>
              <a:gd name="connsiteX394" fmla="*/ 16073277 w 18578948"/>
              <a:gd name="connsiteY394" fmla="*/ 4311957 h 11601645"/>
              <a:gd name="connsiteX395" fmla="*/ 16060215 w 18578948"/>
              <a:gd name="connsiteY395" fmla="*/ 4301077 h 11601645"/>
              <a:gd name="connsiteX396" fmla="*/ 16057630 w 18578948"/>
              <a:gd name="connsiteY396" fmla="*/ 4293052 h 11601645"/>
              <a:gd name="connsiteX397" fmla="*/ 16055044 w 18578948"/>
              <a:gd name="connsiteY397" fmla="*/ 4283804 h 11601645"/>
              <a:gd name="connsiteX398" fmla="*/ 16047698 w 18578948"/>
              <a:gd name="connsiteY398" fmla="*/ 4272516 h 11601645"/>
              <a:gd name="connsiteX399" fmla="*/ 16035860 w 18578948"/>
              <a:gd name="connsiteY399" fmla="*/ 4236201 h 11601645"/>
              <a:gd name="connsiteX400" fmla="*/ 16028648 w 18578948"/>
              <a:gd name="connsiteY400" fmla="*/ 4216073 h 11601645"/>
              <a:gd name="connsiteX401" fmla="*/ 16032049 w 18578948"/>
              <a:gd name="connsiteY401" fmla="*/ 4216209 h 11601645"/>
              <a:gd name="connsiteX402" fmla="*/ 16028784 w 18578948"/>
              <a:gd name="connsiteY402" fmla="*/ 4194719 h 11601645"/>
              <a:gd name="connsiteX403" fmla="*/ 16026880 w 18578948"/>
              <a:gd name="connsiteY403" fmla="*/ 4193768 h 11601645"/>
              <a:gd name="connsiteX404" fmla="*/ 16015723 w 18578948"/>
              <a:gd name="connsiteY404" fmla="*/ 4176224 h 11601645"/>
              <a:gd name="connsiteX405" fmla="*/ 16015587 w 18578948"/>
              <a:gd name="connsiteY405" fmla="*/ 4176224 h 11601645"/>
              <a:gd name="connsiteX406" fmla="*/ 16015450 w 18578948"/>
              <a:gd name="connsiteY406" fmla="*/ 4173366 h 11601645"/>
              <a:gd name="connsiteX407" fmla="*/ 16015178 w 18578948"/>
              <a:gd name="connsiteY407" fmla="*/ 4168333 h 11601645"/>
              <a:gd name="connsiteX408" fmla="*/ 16024837 w 18578948"/>
              <a:gd name="connsiteY408" fmla="*/ 4167791 h 11601645"/>
              <a:gd name="connsiteX409" fmla="*/ 16013952 w 18578948"/>
              <a:gd name="connsiteY409" fmla="*/ 4123315 h 11601645"/>
              <a:gd name="connsiteX410" fmla="*/ 16012320 w 18578948"/>
              <a:gd name="connsiteY410" fmla="*/ 4119915 h 11601645"/>
              <a:gd name="connsiteX411" fmla="*/ 16012048 w 18578948"/>
              <a:gd name="connsiteY411" fmla="*/ 4116108 h 11601645"/>
              <a:gd name="connsiteX412" fmla="*/ 16010143 w 18578948"/>
              <a:gd name="connsiteY412" fmla="*/ 4088226 h 11601645"/>
              <a:gd name="connsiteX413" fmla="*/ 16017625 w 18578948"/>
              <a:gd name="connsiteY413" fmla="*/ 3822741 h 11601645"/>
              <a:gd name="connsiteX414" fmla="*/ 16023068 w 18578948"/>
              <a:gd name="connsiteY414" fmla="*/ 3786154 h 11601645"/>
              <a:gd name="connsiteX415" fmla="*/ 16020891 w 18578948"/>
              <a:gd name="connsiteY415" fmla="*/ 3785611 h 11601645"/>
              <a:gd name="connsiteX416" fmla="*/ 16021028 w 18578948"/>
              <a:gd name="connsiteY416" fmla="*/ 3785067 h 11601645"/>
              <a:gd name="connsiteX417" fmla="*/ 16033411 w 18578948"/>
              <a:gd name="connsiteY417" fmla="*/ 3708496 h 11601645"/>
              <a:gd name="connsiteX418" fmla="*/ 16041031 w 18578948"/>
              <a:gd name="connsiteY418" fmla="*/ 3656541 h 11601645"/>
              <a:gd name="connsiteX419" fmla="*/ 16099947 w 18578948"/>
              <a:gd name="connsiteY419" fmla="*/ 3366030 h 11601645"/>
              <a:gd name="connsiteX420" fmla="*/ 16228394 w 18578948"/>
              <a:gd name="connsiteY420" fmla="*/ 2918705 h 11601645"/>
              <a:gd name="connsiteX421" fmla="*/ 17068608 w 18578948"/>
              <a:gd name="connsiteY421" fmla="*/ 408 h 11601645"/>
              <a:gd name="connsiteX422" fmla="*/ 17126980 w 18578948"/>
              <a:gd name="connsiteY422" fmla="*/ 408 h 11601645"/>
              <a:gd name="connsiteX423" fmla="*/ 15641132 w 18578948"/>
              <a:gd name="connsiteY423" fmla="*/ 2008003 h 11601645"/>
              <a:gd name="connsiteX424" fmla="*/ 15635961 w 18578948"/>
              <a:gd name="connsiteY424" fmla="*/ 2018477 h 11601645"/>
              <a:gd name="connsiteX425" fmla="*/ 15624259 w 18578948"/>
              <a:gd name="connsiteY425" fmla="*/ 2019428 h 11601645"/>
              <a:gd name="connsiteX426" fmla="*/ 14466062 w 18578948"/>
              <a:gd name="connsiteY426" fmla="*/ 2177196 h 11601645"/>
              <a:gd name="connsiteX427" fmla="*/ 13076413 w 18578948"/>
              <a:gd name="connsiteY427" fmla="*/ 2512316 h 11601645"/>
              <a:gd name="connsiteX428" fmla="*/ 12418123 w 18578948"/>
              <a:gd name="connsiteY428" fmla="*/ 2734279 h 11601645"/>
              <a:gd name="connsiteX429" fmla="*/ 12399751 w 18578948"/>
              <a:gd name="connsiteY429" fmla="*/ 2741079 h 11601645"/>
              <a:gd name="connsiteX430" fmla="*/ 11791399 w 18578948"/>
              <a:gd name="connsiteY430" fmla="*/ 3026149 h 11601645"/>
              <a:gd name="connsiteX431" fmla="*/ 11295572 w 18578948"/>
              <a:gd name="connsiteY431" fmla="*/ 3596834 h 11601645"/>
              <a:gd name="connsiteX432" fmla="*/ 11089703 w 18578948"/>
              <a:gd name="connsiteY432" fmla="*/ 4170647 h 11601645"/>
              <a:gd name="connsiteX433" fmla="*/ 11065754 w 18578948"/>
              <a:gd name="connsiteY433" fmla="*/ 4248035 h 11601645"/>
              <a:gd name="connsiteX434" fmla="*/ 10975135 w 18578948"/>
              <a:gd name="connsiteY434" fmla="*/ 4512023 h 11601645"/>
              <a:gd name="connsiteX435" fmla="*/ 10929826 w 18578948"/>
              <a:gd name="connsiteY435" fmla="*/ 4627629 h 11601645"/>
              <a:gd name="connsiteX436" fmla="*/ 10925472 w 18578948"/>
              <a:gd name="connsiteY436" fmla="*/ 4625860 h 11601645"/>
              <a:gd name="connsiteX437" fmla="*/ 10925878 w 18578948"/>
              <a:gd name="connsiteY437" fmla="*/ 4626133 h 11601645"/>
              <a:gd name="connsiteX438" fmla="*/ 10929689 w 18578948"/>
              <a:gd name="connsiteY438" fmla="*/ 4627629 h 11601645"/>
              <a:gd name="connsiteX439" fmla="*/ 10929417 w 18578948"/>
              <a:gd name="connsiteY439" fmla="*/ 4628310 h 11601645"/>
              <a:gd name="connsiteX440" fmla="*/ 10929417 w 18578948"/>
              <a:gd name="connsiteY440" fmla="*/ 4628446 h 11601645"/>
              <a:gd name="connsiteX441" fmla="*/ 10924246 w 18578948"/>
              <a:gd name="connsiteY441" fmla="*/ 4641503 h 11601645"/>
              <a:gd name="connsiteX442" fmla="*/ 10910503 w 18578948"/>
              <a:gd name="connsiteY442" fmla="*/ 4674960 h 11601645"/>
              <a:gd name="connsiteX443" fmla="*/ 10909958 w 18578948"/>
              <a:gd name="connsiteY443" fmla="*/ 4676592 h 11601645"/>
              <a:gd name="connsiteX444" fmla="*/ 10909822 w 18578948"/>
              <a:gd name="connsiteY444" fmla="*/ 4676592 h 11601645"/>
              <a:gd name="connsiteX445" fmla="*/ 10903427 w 18578948"/>
              <a:gd name="connsiteY445" fmla="*/ 4687063 h 11601645"/>
              <a:gd name="connsiteX446" fmla="*/ 10894311 w 18578948"/>
              <a:gd name="connsiteY446" fmla="*/ 4708144 h 11601645"/>
              <a:gd name="connsiteX447" fmla="*/ 10888597 w 18578948"/>
              <a:gd name="connsiteY447" fmla="*/ 4721201 h 11601645"/>
              <a:gd name="connsiteX448" fmla="*/ 10611700 w 18578948"/>
              <a:gd name="connsiteY448" fmla="*/ 5243740 h 11601645"/>
              <a:gd name="connsiteX449" fmla="*/ 10273576 w 18578948"/>
              <a:gd name="connsiteY449" fmla="*/ 5741388 h 11601645"/>
              <a:gd name="connsiteX450" fmla="*/ 10250172 w 18578948"/>
              <a:gd name="connsiteY450" fmla="*/ 5770766 h 11601645"/>
              <a:gd name="connsiteX451" fmla="*/ 10223231 w 18578948"/>
              <a:gd name="connsiteY451" fmla="*/ 5804359 h 11601645"/>
              <a:gd name="connsiteX452" fmla="*/ 10133835 w 18578948"/>
              <a:gd name="connsiteY452" fmla="*/ 5911940 h 11601645"/>
              <a:gd name="connsiteX453" fmla="*/ 9923883 w 18578948"/>
              <a:gd name="connsiteY453" fmla="*/ 6146826 h 11601645"/>
              <a:gd name="connsiteX454" fmla="*/ 9744277 w 18578948"/>
              <a:gd name="connsiteY454" fmla="*/ 6330026 h 11601645"/>
              <a:gd name="connsiteX455" fmla="*/ 9727949 w 18578948"/>
              <a:gd name="connsiteY455" fmla="*/ 6346075 h 11601645"/>
              <a:gd name="connsiteX456" fmla="*/ 9713797 w 18578948"/>
              <a:gd name="connsiteY456" fmla="*/ 6328121 h 11601645"/>
              <a:gd name="connsiteX457" fmla="*/ 7889823 w 18578948"/>
              <a:gd name="connsiteY457" fmla="*/ 5003007 h 11601645"/>
              <a:gd name="connsiteX458" fmla="*/ 6512013 w 18578948"/>
              <a:gd name="connsiteY458" fmla="*/ 4580300 h 11601645"/>
              <a:gd name="connsiteX459" fmla="*/ 5124133 w 18578948"/>
              <a:gd name="connsiteY459" fmla="*/ 4770846 h 11601645"/>
              <a:gd name="connsiteX460" fmla="*/ 3816670 w 18578948"/>
              <a:gd name="connsiteY460" fmla="*/ 6647738 h 11601645"/>
              <a:gd name="connsiteX461" fmla="*/ 4214119 w 18578948"/>
              <a:gd name="connsiteY461" fmla="*/ 9000653 h 11601645"/>
              <a:gd name="connsiteX462" fmla="*/ 6621004 w 18578948"/>
              <a:gd name="connsiteY462" fmla="*/ 9128500 h 11601645"/>
              <a:gd name="connsiteX463" fmla="*/ 9081496 w 18578948"/>
              <a:gd name="connsiteY463" fmla="*/ 7986043 h 11601645"/>
              <a:gd name="connsiteX464" fmla="*/ 9414858 w 18578948"/>
              <a:gd name="connsiteY464" fmla="*/ 7762040 h 11601645"/>
              <a:gd name="connsiteX465" fmla="*/ 9439622 w 18578948"/>
              <a:gd name="connsiteY465" fmla="*/ 7744632 h 11601645"/>
              <a:gd name="connsiteX466" fmla="*/ 9446561 w 18578948"/>
              <a:gd name="connsiteY466" fmla="*/ 7774146 h 11601645"/>
              <a:gd name="connsiteX467" fmla="*/ 9486293 w 18578948"/>
              <a:gd name="connsiteY467" fmla="*/ 7970403 h 11601645"/>
              <a:gd name="connsiteX468" fmla="*/ 9486838 w 18578948"/>
              <a:gd name="connsiteY468" fmla="*/ 7977610 h 11601645"/>
              <a:gd name="connsiteX469" fmla="*/ 9489830 w 18578948"/>
              <a:gd name="connsiteY469" fmla="*/ 8013244 h 11601645"/>
              <a:gd name="connsiteX470" fmla="*/ 9492688 w 18578948"/>
              <a:gd name="connsiteY470" fmla="*/ 8046704 h 11601645"/>
              <a:gd name="connsiteX471" fmla="*/ 9497995 w 18578948"/>
              <a:gd name="connsiteY471" fmla="*/ 8204335 h 11601645"/>
              <a:gd name="connsiteX472" fmla="*/ 9494323 w 18578948"/>
              <a:gd name="connsiteY472" fmla="*/ 8321164 h 11601645"/>
              <a:gd name="connsiteX473" fmla="*/ 9497859 w 18578948"/>
              <a:gd name="connsiteY473" fmla="*/ 8316268 h 11601645"/>
              <a:gd name="connsiteX474" fmla="*/ 9488879 w 18578948"/>
              <a:gd name="connsiteY474" fmla="*/ 8398007 h 11601645"/>
              <a:gd name="connsiteX475" fmla="*/ 9488743 w 18578948"/>
              <a:gd name="connsiteY475" fmla="*/ 8398143 h 11601645"/>
              <a:gd name="connsiteX476" fmla="*/ 9488743 w 18578948"/>
              <a:gd name="connsiteY476" fmla="*/ 8398552 h 11601645"/>
              <a:gd name="connsiteX477" fmla="*/ 9486566 w 18578948"/>
              <a:gd name="connsiteY477" fmla="*/ 8422216 h 11601645"/>
              <a:gd name="connsiteX478" fmla="*/ 9469557 w 18578948"/>
              <a:gd name="connsiteY478" fmla="*/ 8466011 h 11601645"/>
              <a:gd name="connsiteX479" fmla="*/ 9448332 w 18578948"/>
              <a:gd name="connsiteY479" fmla="*/ 8584746 h 11601645"/>
              <a:gd name="connsiteX480" fmla="*/ 9433091 w 18578948"/>
              <a:gd name="connsiteY480" fmla="*/ 8667030 h 11601645"/>
              <a:gd name="connsiteX481" fmla="*/ 9361519 w 18578948"/>
              <a:gd name="connsiteY481" fmla="*/ 8880696 h 11601645"/>
              <a:gd name="connsiteX482" fmla="*/ 9360023 w 18578948"/>
              <a:gd name="connsiteY482" fmla="*/ 8883824 h 11601645"/>
              <a:gd name="connsiteX483" fmla="*/ 9356487 w 18578948"/>
              <a:gd name="connsiteY483" fmla="*/ 8890489 h 11601645"/>
              <a:gd name="connsiteX484" fmla="*/ 9357710 w 18578948"/>
              <a:gd name="connsiteY484" fmla="*/ 8891031 h 11601645"/>
              <a:gd name="connsiteX485" fmla="*/ 9353493 w 18578948"/>
              <a:gd name="connsiteY485" fmla="*/ 8902320 h 11601645"/>
              <a:gd name="connsiteX486" fmla="*/ 9342608 w 18578948"/>
              <a:gd name="connsiteY486" fmla="*/ 8930065 h 11601645"/>
              <a:gd name="connsiteX487" fmla="*/ 9342472 w 18578948"/>
              <a:gd name="connsiteY487" fmla="*/ 8930610 h 11601645"/>
              <a:gd name="connsiteX488" fmla="*/ 9333898 w 18578948"/>
              <a:gd name="connsiteY488" fmla="*/ 8942986 h 11601645"/>
              <a:gd name="connsiteX489" fmla="*/ 9267497 w 18578948"/>
              <a:gd name="connsiteY489" fmla="*/ 9071921 h 11601645"/>
              <a:gd name="connsiteX490" fmla="*/ 9127485 w 18578948"/>
              <a:gd name="connsiteY490" fmla="*/ 9298237 h 11601645"/>
              <a:gd name="connsiteX491" fmla="*/ 9069794 w 18578948"/>
              <a:gd name="connsiteY491" fmla="*/ 9378617 h 11601645"/>
              <a:gd name="connsiteX492" fmla="*/ 9065983 w 18578948"/>
              <a:gd name="connsiteY492" fmla="*/ 9383785 h 11601645"/>
              <a:gd name="connsiteX493" fmla="*/ 9042988 w 18578948"/>
              <a:gd name="connsiteY493" fmla="*/ 9411529 h 11601645"/>
              <a:gd name="connsiteX494" fmla="*/ 9018496 w 18578948"/>
              <a:gd name="connsiteY494" fmla="*/ 9441043 h 11601645"/>
              <a:gd name="connsiteX495" fmla="*/ 8621047 w 18578948"/>
              <a:gd name="connsiteY495" fmla="*/ 9833151 h 11601645"/>
              <a:gd name="connsiteX496" fmla="*/ 8582266 w 18578948"/>
              <a:gd name="connsiteY496" fmla="*/ 9864840 h 11601645"/>
              <a:gd name="connsiteX497" fmla="*/ 8559001 w 18578948"/>
              <a:gd name="connsiteY497" fmla="*/ 9883744 h 11601645"/>
              <a:gd name="connsiteX498" fmla="*/ 8545801 w 18578948"/>
              <a:gd name="connsiteY498" fmla="*/ 9897210 h 11601645"/>
              <a:gd name="connsiteX499" fmla="*/ 8543624 w 18578948"/>
              <a:gd name="connsiteY499" fmla="*/ 9900338 h 11601645"/>
              <a:gd name="connsiteX500" fmla="*/ 8540493 w 18578948"/>
              <a:gd name="connsiteY500" fmla="*/ 9902515 h 11601645"/>
              <a:gd name="connsiteX501" fmla="*/ 8502668 w 18578948"/>
              <a:gd name="connsiteY501" fmla="*/ 9926588 h 11601645"/>
              <a:gd name="connsiteX502" fmla="*/ 8472869 w 18578948"/>
              <a:gd name="connsiteY502" fmla="*/ 9945492 h 11601645"/>
              <a:gd name="connsiteX503" fmla="*/ 8228495 w 18578948"/>
              <a:gd name="connsiteY503" fmla="*/ 10101900 h 11601645"/>
              <a:gd name="connsiteX504" fmla="*/ 8001944 w 18578948"/>
              <a:gd name="connsiteY504" fmla="*/ 10224170 h 11601645"/>
              <a:gd name="connsiteX505" fmla="*/ 7886014 w 18578948"/>
              <a:gd name="connsiteY505" fmla="*/ 10279117 h 11601645"/>
              <a:gd name="connsiteX506" fmla="*/ 7874312 w 18578948"/>
              <a:gd name="connsiteY506" fmla="*/ 10285100 h 11601645"/>
              <a:gd name="connsiteX507" fmla="*/ 7871318 w 18578948"/>
              <a:gd name="connsiteY507" fmla="*/ 10286463 h 11601645"/>
              <a:gd name="connsiteX508" fmla="*/ 7871454 w 18578948"/>
              <a:gd name="connsiteY508" fmla="*/ 10286599 h 11601645"/>
              <a:gd name="connsiteX509" fmla="*/ 7821927 w 18578948"/>
              <a:gd name="connsiteY509" fmla="*/ 10306590 h 11601645"/>
              <a:gd name="connsiteX510" fmla="*/ 7820567 w 18578948"/>
              <a:gd name="connsiteY510" fmla="*/ 10306726 h 11601645"/>
              <a:gd name="connsiteX511" fmla="*/ 7172344 w 18578948"/>
              <a:gd name="connsiteY511" fmla="*/ 10504616 h 11601645"/>
              <a:gd name="connsiteX512" fmla="*/ 6861705 w 18578948"/>
              <a:gd name="connsiteY512" fmla="*/ 10567315 h 11601645"/>
              <a:gd name="connsiteX513" fmla="*/ 6685633 w 18578948"/>
              <a:gd name="connsiteY513" fmla="*/ 10595197 h 11601645"/>
              <a:gd name="connsiteX514" fmla="*/ 6668763 w 18578948"/>
              <a:gd name="connsiteY514" fmla="*/ 10598189 h 11601645"/>
              <a:gd name="connsiteX515" fmla="*/ 6622636 w 18578948"/>
              <a:gd name="connsiteY515" fmla="*/ 10603221 h 11601645"/>
              <a:gd name="connsiteX516" fmla="*/ 6593654 w 18578948"/>
              <a:gd name="connsiteY516" fmla="*/ 10606077 h 11601645"/>
              <a:gd name="connsiteX517" fmla="*/ 5897536 w 18578948"/>
              <a:gd name="connsiteY517" fmla="*/ 10654223 h 11601645"/>
              <a:gd name="connsiteX518" fmla="*/ 4516189 w 18578948"/>
              <a:gd name="connsiteY518" fmla="*/ 10641847 h 11601645"/>
              <a:gd name="connsiteX519" fmla="*/ 392825 w 18578948"/>
              <a:gd name="connsiteY519" fmla="*/ 10517400 h 11601645"/>
              <a:gd name="connsiteX520" fmla="*/ 0 w 18578948"/>
              <a:gd name="connsiteY520" fmla="*/ 10505569 h 11601645"/>
              <a:gd name="connsiteX521" fmla="*/ 0 w 18578948"/>
              <a:gd name="connsiteY521" fmla="*/ 10464767 h 11601645"/>
              <a:gd name="connsiteX522" fmla="*/ 394457 w 18578948"/>
              <a:gd name="connsiteY522" fmla="*/ 10476055 h 11601645"/>
              <a:gd name="connsiteX523" fmla="*/ 4517821 w 18578948"/>
              <a:gd name="connsiteY523" fmla="*/ 10600366 h 11601645"/>
              <a:gd name="connsiteX524" fmla="*/ 5896583 w 18578948"/>
              <a:gd name="connsiteY524" fmla="*/ 10612741 h 11601645"/>
              <a:gd name="connsiteX525" fmla="*/ 6589434 w 18578948"/>
              <a:gd name="connsiteY525" fmla="*/ 10564732 h 11601645"/>
              <a:gd name="connsiteX526" fmla="*/ 6619233 w 18578948"/>
              <a:gd name="connsiteY526" fmla="*/ 10561740 h 11601645"/>
              <a:gd name="connsiteX527" fmla="*/ 6662638 w 18578948"/>
              <a:gd name="connsiteY527" fmla="*/ 10557113 h 11601645"/>
              <a:gd name="connsiteX528" fmla="*/ 6680056 w 18578948"/>
              <a:gd name="connsiteY528" fmla="*/ 10553988 h 11601645"/>
              <a:gd name="connsiteX529" fmla="*/ 6855172 w 18578948"/>
              <a:gd name="connsiteY529" fmla="*/ 10526242 h 11601645"/>
              <a:gd name="connsiteX530" fmla="*/ 7163500 w 18578948"/>
              <a:gd name="connsiteY530" fmla="*/ 10464085 h 11601645"/>
              <a:gd name="connsiteX531" fmla="*/ 7806958 w 18578948"/>
              <a:gd name="connsiteY531" fmla="*/ 10267556 h 11601645"/>
              <a:gd name="connsiteX532" fmla="*/ 7856488 w 18578948"/>
              <a:gd name="connsiteY532" fmla="*/ 10247700 h 11601645"/>
              <a:gd name="connsiteX533" fmla="*/ 7869550 w 18578948"/>
              <a:gd name="connsiteY533" fmla="*/ 10241172 h 11601645"/>
              <a:gd name="connsiteX534" fmla="*/ 7984118 w 18578948"/>
              <a:gd name="connsiteY534" fmla="*/ 10186767 h 11601645"/>
              <a:gd name="connsiteX535" fmla="*/ 8208219 w 18578948"/>
              <a:gd name="connsiteY535" fmla="*/ 10065857 h 11601645"/>
              <a:gd name="connsiteX536" fmla="*/ 8449874 w 18578948"/>
              <a:gd name="connsiteY536" fmla="*/ 9911218 h 11601645"/>
              <a:gd name="connsiteX537" fmla="*/ 8481849 w 18578948"/>
              <a:gd name="connsiteY537" fmla="*/ 9890954 h 11601645"/>
              <a:gd name="connsiteX538" fmla="*/ 8514778 w 18578948"/>
              <a:gd name="connsiteY538" fmla="*/ 9870145 h 11601645"/>
              <a:gd name="connsiteX539" fmla="*/ 8533420 w 18578948"/>
              <a:gd name="connsiteY539" fmla="*/ 9851511 h 11601645"/>
              <a:gd name="connsiteX540" fmla="*/ 8556821 w 18578948"/>
              <a:gd name="connsiteY540" fmla="*/ 9832470 h 11601645"/>
              <a:gd name="connsiteX541" fmla="*/ 8595194 w 18578948"/>
              <a:gd name="connsiteY541" fmla="*/ 9801190 h 11601645"/>
              <a:gd name="connsiteX542" fmla="*/ 8987610 w 18578948"/>
              <a:gd name="connsiteY542" fmla="*/ 9413978 h 11601645"/>
              <a:gd name="connsiteX543" fmla="*/ 9011557 w 18578948"/>
              <a:gd name="connsiteY543" fmla="*/ 9385009 h 11601645"/>
              <a:gd name="connsiteX544" fmla="*/ 9034552 w 18578948"/>
              <a:gd name="connsiteY544" fmla="*/ 9357263 h 11601645"/>
              <a:gd name="connsiteX545" fmla="*/ 9037002 w 18578948"/>
              <a:gd name="connsiteY545" fmla="*/ 9353862 h 11601645"/>
              <a:gd name="connsiteX546" fmla="*/ 9094013 w 18578948"/>
              <a:gd name="connsiteY546" fmla="*/ 9274434 h 11601645"/>
              <a:gd name="connsiteX547" fmla="*/ 9231985 w 18578948"/>
              <a:gd name="connsiteY547" fmla="*/ 9051520 h 11601645"/>
              <a:gd name="connsiteX548" fmla="*/ 9301922 w 18578948"/>
              <a:gd name="connsiteY548" fmla="*/ 8915106 h 11601645"/>
              <a:gd name="connsiteX549" fmla="*/ 9309679 w 18578948"/>
              <a:gd name="connsiteY549" fmla="*/ 8896608 h 11601645"/>
              <a:gd name="connsiteX550" fmla="*/ 9324239 w 18578948"/>
              <a:gd name="connsiteY550" fmla="*/ 8864239 h 11601645"/>
              <a:gd name="connsiteX551" fmla="*/ 9394176 w 18578948"/>
              <a:gd name="connsiteY551" fmla="*/ 8655469 h 11601645"/>
              <a:gd name="connsiteX552" fmla="*/ 9408463 w 18578948"/>
              <a:gd name="connsiteY552" fmla="*/ 8577400 h 11601645"/>
              <a:gd name="connsiteX553" fmla="*/ 9448332 w 18578948"/>
              <a:gd name="connsiteY553" fmla="*/ 8387127 h 11601645"/>
              <a:gd name="connsiteX554" fmla="*/ 9448468 w 18578948"/>
              <a:gd name="connsiteY554" fmla="*/ 8386855 h 11601645"/>
              <a:gd name="connsiteX555" fmla="*/ 9448874 w 18578948"/>
              <a:gd name="connsiteY555" fmla="*/ 8385767 h 11601645"/>
              <a:gd name="connsiteX556" fmla="*/ 9449419 w 18578948"/>
              <a:gd name="connsiteY556" fmla="*/ 8384544 h 11601645"/>
              <a:gd name="connsiteX557" fmla="*/ 9451869 w 18578948"/>
              <a:gd name="connsiteY557" fmla="*/ 8355847 h 11601645"/>
              <a:gd name="connsiteX558" fmla="*/ 9457448 w 18578948"/>
              <a:gd name="connsiteY558" fmla="*/ 8203790 h 11601645"/>
              <a:gd name="connsiteX559" fmla="*/ 9452277 w 18578948"/>
              <a:gd name="connsiteY559" fmla="*/ 8049015 h 11601645"/>
              <a:gd name="connsiteX560" fmla="*/ 9449555 w 18578948"/>
              <a:gd name="connsiteY560" fmla="*/ 8016645 h 11601645"/>
              <a:gd name="connsiteX561" fmla="*/ 9446425 w 18578948"/>
              <a:gd name="connsiteY561" fmla="*/ 7979924 h 11601645"/>
              <a:gd name="connsiteX562" fmla="*/ 9446153 w 18578948"/>
              <a:gd name="connsiteY562" fmla="*/ 7976251 h 11601645"/>
              <a:gd name="connsiteX563" fmla="*/ 9413771 w 18578948"/>
              <a:gd name="connsiteY563" fmla="*/ 7812636 h 11601645"/>
              <a:gd name="connsiteX564" fmla="*/ 9103674 w 18578948"/>
              <a:gd name="connsiteY564" fmla="*/ 8020181 h 11601645"/>
              <a:gd name="connsiteX565" fmla="*/ 6634474 w 18578948"/>
              <a:gd name="connsiteY565" fmla="*/ 9166717 h 11601645"/>
              <a:gd name="connsiteX566" fmla="*/ 5352454 w 18578948"/>
              <a:gd name="connsiteY566" fmla="*/ 9414657 h 11601645"/>
              <a:gd name="connsiteX567" fmla="*/ 4188538 w 18578948"/>
              <a:gd name="connsiteY567" fmla="*/ 9031935 h 11601645"/>
              <a:gd name="connsiteX568" fmla="*/ 3632707 w 18578948"/>
              <a:gd name="connsiteY568" fmla="*/ 7909745 h 11601645"/>
              <a:gd name="connsiteX569" fmla="*/ 3777619 w 18578948"/>
              <a:gd name="connsiteY569" fmla="*/ 6636313 h 11601645"/>
              <a:gd name="connsiteX570" fmla="*/ 4252761 w 18578948"/>
              <a:gd name="connsiteY570" fmla="*/ 5548804 h 11601645"/>
              <a:gd name="connsiteX571" fmla="*/ 5105357 w 18578948"/>
              <a:gd name="connsiteY571" fmla="*/ 4734531 h 11601645"/>
              <a:gd name="connsiteX572" fmla="*/ 6518138 w 18578948"/>
              <a:gd name="connsiteY572" fmla="*/ 4539769 h 11601645"/>
              <a:gd name="connsiteX573" fmla="*/ 7905879 w 18578948"/>
              <a:gd name="connsiteY573" fmla="*/ 4965335 h 11601645"/>
              <a:gd name="connsiteX574" fmla="*/ 9731894 w 18578948"/>
              <a:gd name="connsiteY574" fmla="*/ 6284872 h 11601645"/>
              <a:gd name="connsiteX575" fmla="*/ 9894085 w 18578948"/>
              <a:gd name="connsiteY575" fmla="*/ 6118807 h 11601645"/>
              <a:gd name="connsiteX576" fmla="*/ 10102675 w 18578948"/>
              <a:gd name="connsiteY576" fmla="*/ 5885556 h 11601645"/>
              <a:gd name="connsiteX577" fmla="*/ 10191528 w 18578948"/>
              <a:gd name="connsiteY577" fmla="*/ 5778654 h 11601645"/>
              <a:gd name="connsiteX578" fmla="*/ 10218196 w 18578948"/>
              <a:gd name="connsiteY578" fmla="*/ 5745333 h 11601645"/>
              <a:gd name="connsiteX579" fmla="*/ 10241328 w 18578948"/>
              <a:gd name="connsiteY579" fmla="*/ 5716364 h 11601645"/>
              <a:gd name="connsiteX580" fmla="*/ 10576733 w 18578948"/>
              <a:gd name="connsiteY580" fmla="*/ 5222522 h 11601645"/>
              <a:gd name="connsiteX581" fmla="*/ 10851451 w 18578948"/>
              <a:gd name="connsiteY581" fmla="*/ 4704065 h 11601645"/>
              <a:gd name="connsiteX582" fmla="*/ 10856758 w 18578948"/>
              <a:gd name="connsiteY582" fmla="*/ 4691689 h 11601645"/>
              <a:gd name="connsiteX583" fmla="*/ 10892270 w 18578948"/>
              <a:gd name="connsiteY583" fmla="*/ 4611580 h 11601645"/>
              <a:gd name="connsiteX584" fmla="*/ 10936899 w 18578948"/>
              <a:gd name="connsiteY584" fmla="*/ 4497471 h 11601645"/>
              <a:gd name="connsiteX585" fmla="*/ 11026703 w 18578948"/>
              <a:gd name="connsiteY585" fmla="*/ 4235795 h 11601645"/>
              <a:gd name="connsiteX586" fmla="*/ 11050652 w 18578948"/>
              <a:gd name="connsiteY586" fmla="*/ 4158407 h 11601645"/>
              <a:gd name="connsiteX587" fmla="*/ 11258561 w 18578948"/>
              <a:gd name="connsiteY587" fmla="*/ 3579426 h 11601645"/>
              <a:gd name="connsiteX588" fmla="*/ 11767995 w 18578948"/>
              <a:gd name="connsiteY588" fmla="*/ 2992556 h 11601645"/>
              <a:gd name="connsiteX589" fmla="*/ 12385602 w 18578948"/>
              <a:gd name="connsiteY589" fmla="*/ 2702726 h 11601645"/>
              <a:gd name="connsiteX590" fmla="*/ 12403971 w 18578948"/>
              <a:gd name="connsiteY590" fmla="*/ 2695925 h 11601645"/>
              <a:gd name="connsiteX591" fmla="*/ 13064439 w 18578948"/>
              <a:gd name="connsiteY591" fmla="*/ 2473282 h 11601645"/>
              <a:gd name="connsiteX592" fmla="*/ 14458850 w 18578948"/>
              <a:gd name="connsiteY592" fmla="*/ 2137074 h 11601645"/>
              <a:gd name="connsiteX593" fmla="*/ 15609563 w 18578948"/>
              <a:gd name="connsiteY593" fmla="*/ 1979715 h 11601645"/>
              <a:gd name="connsiteX594" fmla="*/ 17068608 w 18578948"/>
              <a:gd name="connsiteY594" fmla="*/ 408 h 11601645"/>
              <a:gd name="connsiteX595" fmla="*/ 18509552 w 18578948"/>
              <a:gd name="connsiteY595" fmla="*/ 0 h 11601645"/>
              <a:gd name="connsiteX596" fmla="*/ 18578948 w 18578948"/>
              <a:gd name="connsiteY596" fmla="*/ 0 h 11601645"/>
              <a:gd name="connsiteX597" fmla="*/ 18395258 w 18578948"/>
              <a:gd name="connsiteY597" fmla="*/ 136550 h 11601645"/>
              <a:gd name="connsiteX598" fmla="*/ 18368586 w 18578948"/>
              <a:gd name="connsiteY598" fmla="*/ 157631 h 11601645"/>
              <a:gd name="connsiteX599" fmla="*/ 18345322 w 18578948"/>
              <a:gd name="connsiteY599" fmla="*/ 175993 h 11601645"/>
              <a:gd name="connsiteX600" fmla="*/ 18228440 w 18578948"/>
              <a:gd name="connsiteY600" fmla="*/ 270926 h 11601645"/>
              <a:gd name="connsiteX601" fmla="*/ 17407142 w 18578948"/>
              <a:gd name="connsiteY601" fmla="*/ 1054052 h 11601645"/>
              <a:gd name="connsiteX602" fmla="*/ 17211204 w 18578948"/>
              <a:gd name="connsiteY602" fmla="*/ 1279960 h 11601645"/>
              <a:gd name="connsiteX603" fmla="*/ 17117182 w 18578948"/>
              <a:gd name="connsiteY603" fmla="*/ 1395701 h 11601645"/>
              <a:gd name="connsiteX604" fmla="*/ 17098950 w 18578948"/>
              <a:gd name="connsiteY604" fmla="*/ 1418551 h 11601645"/>
              <a:gd name="connsiteX605" fmla="*/ 17089288 w 18578948"/>
              <a:gd name="connsiteY605" fmla="*/ 1431471 h 11601645"/>
              <a:gd name="connsiteX606" fmla="*/ 16762864 w 18578948"/>
              <a:gd name="connsiteY606" fmla="*/ 1905589 h 11601645"/>
              <a:gd name="connsiteX607" fmla="*/ 16691703 w 18578948"/>
              <a:gd name="connsiteY607" fmla="*/ 2022965 h 11601645"/>
              <a:gd name="connsiteX608" fmla="*/ 17355162 w 18578948"/>
              <a:gd name="connsiteY608" fmla="*/ 2284368 h 11601645"/>
              <a:gd name="connsiteX609" fmla="*/ 18123124 w 18578948"/>
              <a:gd name="connsiteY609" fmla="*/ 3344407 h 11601645"/>
              <a:gd name="connsiteX610" fmla="*/ 17707712 w 18578948"/>
              <a:gd name="connsiteY610" fmla="*/ 4636604 h 11601645"/>
              <a:gd name="connsiteX611" fmla="*/ 16209346 w 18578948"/>
              <a:gd name="connsiteY611" fmla="*/ 5282502 h 11601645"/>
              <a:gd name="connsiteX612" fmla="*/ 16036949 w 18578948"/>
              <a:gd name="connsiteY612" fmla="*/ 5272437 h 11601645"/>
              <a:gd name="connsiteX613" fmla="*/ 15250214 w 18578948"/>
              <a:gd name="connsiteY613" fmla="*/ 4769075 h 11601645"/>
              <a:gd name="connsiteX614" fmla="*/ 15120405 w 18578948"/>
              <a:gd name="connsiteY614" fmla="*/ 3504893 h 11601645"/>
              <a:gd name="connsiteX615" fmla="*/ 15223407 w 18578948"/>
              <a:gd name="connsiteY615" fmla="*/ 3003300 h 11601645"/>
              <a:gd name="connsiteX616" fmla="*/ 15173063 w 18578948"/>
              <a:gd name="connsiteY616" fmla="*/ 3009420 h 11601645"/>
              <a:gd name="connsiteX617" fmla="*/ 15134963 w 18578948"/>
              <a:gd name="connsiteY617" fmla="*/ 3014861 h 11601645"/>
              <a:gd name="connsiteX618" fmla="*/ 15119318 w 18578948"/>
              <a:gd name="connsiteY618" fmla="*/ 3017174 h 11601645"/>
              <a:gd name="connsiteX619" fmla="*/ 14937532 w 18578948"/>
              <a:gd name="connsiteY619" fmla="*/ 3044781 h 11601645"/>
              <a:gd name="connsiteX620" fmla="*/ 14235155 w 18578948"/>
              <a:gd name="connsiteY620" fmla="*/ 3178476 h 11601645"/>
              <a:gd name="connsiteX621" fmla="*/ 12898982 w 18578948"/>
              <a:gd name="connsiteY621" fmla="*/ 3556576 h 11601645"/>
              <a:gd name="connsiteX622" fmla="*/ 12563304 w 18578948"/>
              <a:gd name="connsiteY622" fmla="*/ 3678710 h 11601645"/>
              <a:gd name="connsiteX623" fmla="*/ 12552283 w 18578948"/>
              <a:gd name="connsiteY623" fmla="*/ 3683197 h 11601645"/>
              <a:gd name="connsiteX624" fmla="*/ 12515818 w 18578948"/>
              <a:gd name="connsiteY624" fmla="*/ 3697887 h 11601645"/>
              <a:gd name="connsiteX625" fmla="*/ 12494727 w 18578948"/>
              <a:gd name="connsiteY625" fmla="*/ 3707407 h 11601645"/>
              <a:gd name="connsiteX626" fmla="*/ 12369002 w 18578948"/>
              <a:gd name="connsiteY626" fmla="*/ 3771602 h 11601645"/>
              <a:gd name="connsiteX627" fmla="*/ 12327774 w 18578948"/>
              <a:gd name="connsiteY627" fmla="*/ 3797307 h 11601645"/>
              <a:gd name="connsiteX628" fmla="*/ 12281511 w 18578948"/>
              <a:gd name="connsiteY628" fmla="*/ 3826006 h 11601645"/>
              <a:gd name="connsiteX629" fmla="*/ 12242732 w 18578948"/>
              <a:gd name="connsiteY629" fmla="*/ 3863951 h 11601645"/>
              <a:gd name="connsiteX630" fmla="*/ 12195515 w 18578948"/>
              <a:gd name="connsiteY630" fmla="*/ 3909920 h 11601645"/>
              <a:gd name="connsiteX631" fmla="*/ 12177555 w 18578948"/>
              <a:gd name="connsiteY631" fmla="*/ 3938619 h 11601645"/>
              <a:gd name="connsiteX632" fmla="*/ 12160276 w 18578948"/>
              <a:gd name="connsiteY632" fmla="*/ 3966229 h 11601645"/>
              <a:gd name="connsiteX633" fmla="*/ 12146260 w 18578948"/>
              <a:gd name="connsiteY633" fmla="*/ 3995605 h 11601645"/>
              <a:gd name="connsiteX634" fmla="*/ 12101768 w 18578948"/>
              <a:gd name="connsiteY634" fmla="*/ 4084145 h 11601645"/>
              <a:gd name="connsiteX635" fmla="*/ 12099452 w 18578948"/>
              <a:gd name="connsiteY635" fmla="*/ 4090131 h 11601645"/>
              <a:gd name="connsiteX636" fmla="*/ 12095643 w 18578948"/>
              <a:gd name="connsiteY636" fmla="*/ 4100194 h 11601645"/>
              <a:gd name="connsiteX637" fmla="*/ 12072921 w 18578948"/>
              <a:gd name="connsiteY637" fmla="*/ 4165342 h 11601645"/>
              <a:gd name="connsiteX638" fmla="*/ 12031148 w 18578948"/>
              <a:gd name="connsiteY638" fmla="*/ 4297813 h 11601645"/>
              <a:gd name="connsiteX639" fmla="*/ 12006929 w 18578948"/>
              <a:gd name="connsiteY639" fmla="*/ 4378601 h 11601645"/>
              <a:gd name="connsiteX640" fmla="*/ 11949781 w 18578948"/>
              <a:gd name="connsiteY640" fmla="*/ 4564249 h 11601645"/>
              <a:gd name="connsiteX641" fmla="*/ 11691797 w 18578948"/>
              <a:gd name="connsiteY641" fmla="*/ 5210825 h 11601645"/>
              <a:gd name="connsiteX642" fmla="*/ 11068477 w 18578948"/>
              <a:gd name="connsiteY642" fmla="*/ 6236044 h 11601645"/>
              <a:gd name="connsiteX643" fmla="*/ 10232075 w 18578948"/>
              <a:gd name="connsiteY643" fmla="*/ 7153953 h 11601645"/>
              <a:gd name="connsiteX644" fmla="*/ 10258607 w 18578948"/>
              <a:gd name="connsiteY644" fmla="*/ 9152028 h 11601645"/>
              <a:gd name="connsiteX645" fmla="*/ 8646355 w 18578948"/>
              <a:gd name="connsiteY645" fmla="*/ 10944053 h 11601645"/>
              <a:gd name="connsiteX646" fmla="*/ 5977407 w 18578948"/>
              <a:gd name="connsiteY646" fmla="*/ 11589678 h 11601645"/>
              <a:gd name="connsiteX647" fmla="*/ 5331364 w 18578948"/>
              <a:gd name="connsiteY647" fmla="*/ 11601645 h 11601645"/>
              <a:gd name="connsiteX648" fmla="*/ 3799389 w 18578948"/>
              <a:gd name="connsiteY648" fmla="*/ 11562477 h 11601645"/>
              <a:gd name="connsiteX649" fmla="*/ 3091026 w 18578948"/>
              <a:gd name="connsiteY649" fmla="*/ 11537178 h 11601645"/>
              <a:gd name="connsiteX650" fmla="*/ 0 w 18578948"/>
              <a:gd name="connsiteY650" fmla="*/ 11444014 h 11601645"/>
              <a:gd name="connsiteX651" fmla="*/ 0 w 18578948"/>
              <a:gd name="connsiteY651" fmla="*/ 11403211 h 11601645"/>
              <a:gd name="connsiteX652" fmla="*/ 3092386 w 18578948"/>
              <a:gd name="connsiteY652" fmla="*/ 11497056 h 11601645"/>
              <a:gd name="connsiteX653" fmla="*/ 3801157 w 18578948"/>
              <a:gd name="connsiteY653" fmla="*/ 11522353 h 11601645"/>
              <a:gd name="connsiteX654" fmla="*/ 5975912 w 18578948"/>
              <a:gd name="connsiteY654" fmla="*/ 11549554 h 11601645"/>
              <a:gd name="connsiteX655" fmla="*/ 8626353 w 18578948"/>
              <a:gd name="connsiteY655" fmla="*/ 10909100 h 11601645"/>
              <a:gd name="connsiteX656" fmla="*/ 10220782 w 18578948"/>
              <a:gd name="connsiteY656" fmla="*/ 9137611 h 11601645"/>
              <a:gd name="connsiteX657" fmla="*/ 10189079 w 18578948"/>
              <a:gd name="connsiteY657" fmla="*/ 7156402 h 11601645"/>
              <a:gd name="connsiteX658" fmla="*/ 10184044 w 18578948"/>
              <a:gd name="connsiteY658" fmla="*/ 7143482 h 11601645"/>
              <a:gd name="connsiteX659" fmla="*/ 10194250 w 18578948"/>
              <a:gd name="connsiteY659" fmla="*/ 7134097 h 11601645"/>
              <a:gd name="connsiteX660" fmla="*/ 11036092 w 18578948"/>
              <a:gd name="connsiteY660" fmla="*/ 6211971 h 11601645"/>
              <a:gd name="connsiteX661" fmla="*/ 11654787 w 18578948"/>
              <a:gd name="connsiteY661" fmla="*/ 5194368 h 11601645"/>
              <a:gd name="connsiteX662" fmla="*/ 11911002 w 18578948"/>
              <a:gd name="connsiteY662" fmla="*/ 4552281 h 11601645"/>
              <a:gd name="connsiteX663" fmla="*/ 11967741 w 18578948"/>
              <a:gd name="connsiteY663" fmla="*/ 4367583 h 11601645"/>
              <a:gd name="connsiteX664" fmla="*/ 11991960 w 18578948"/>
              <a:gd name="connsiteY664" fmla="*/ 4286661 h 11601645"/>
              <a:gd name="connsiteX665" fmla="*/ 12034142 w 18578948"/>
              <a:gd name="connsiteY665" fmla="*/ 4153102 h 11601645"/>
              <a:gd name="connsiteX666" fmla="*/ 12057137 w 18578948"/>
              <a:gd name="connsiteY666" fmla="*/ 4087003 h 11601645"/>
              <a:gd name="connsiteX667" fmla="*/ 12061219 w 18578948"/>
              <a:gd name="connsiteY667" fmla="*/ 4076121 h 11601645"/>
              <a:gd name="connsiteX668" fmla="*/ 12065300 w 18578948"/>
              <a:gd name="connsiteY668" fmla="*/ 4065377 h 11601645"/>
              <a:gd name="connsiteX669" fmla="*/ 12067068 w 18578948"/>
              <a:gd name="connsiteY669" fmla="*/ 4063064 h 11601645"/>
              <a:gd name="connsiteX670" fmla="*/ 12108978 w 18578948"/>
              <a:gd name="connsiteY670" fmla="*/ 3979014 h 11601645"/>
              <a:gd name="connsiteX671" fmla="*/ 12124763 w 18578948"/>
              <a:gd name="connsiteY671" fmla="*/ 3946235 h 11601645"/>
              <a:gd name="connsiteX672" fmla="*/ 12142858 w 18578948"/>
              <a:gd name="connsiteY672" fmla="*/ 3917130 h 11601645"/>
              <a:gd name="connsiteX673" fmla="*/ 12160684 w 18578948"/>
              <a:gd name="connsiteY673" fmla="*/ 3888569 h 11601645"/>
              <a:gd name="connsiteX674" fmla="*/ 12162180 w 18578948"/>
              <a:gd name="connsiteY674" fmla="*/ 3885983 h 11601645"/>
              <a:gd name="connsiteX675" fmla="*/ 12165038 w 18578948"/>
              <a:gd name="connsiteY675" fmla="*/ 3882855 h 11601645"/>
              <a:gd name="connsiteX676" fmla="*/ 12213614 w 18578948"/>
              <a:gd name="connsiteY676" fmla="*/ 3835526 h 11601645"/>
              <a:gd name="connsiteX677" fmla="*/ 12254842 w 18578948"/>
              <a:gd name="connsiteY677" fmla="*/ 3795268 h 11601645"/>
              <a:gd name="connsiteX678" fmla="*/ 12256747 w 18578948"/>
              <a:gd name="connsiteY678" fmla="*/ 3793364 h 11601645"/>
              <a:gd name="connsiteX679" fmla="*/ 12259060 w 18578948"/>
              <a:gd name="connsiteY679" fmla="*/ 3792004 h 11601645"/>
              <a:gd name="connsiteX680" fmla="*/ 12304915 w 18578948"/>
              <a:gd name="connsiteY680" fmla="*/ 3763713 h 11601645"/>
              <a:gd name="connsiteX681" fmla="*/ 12348320 w 18578948"/>
              <a:gd name="connsiteY681" fmla="*/ 3736649 h 11601645"/>
              <a:gd name="connsiteX682" fmla="*/ 12476903 w 18578948"/>
              <a:gd name="connsiteY682" fmla="*/ 3670822 h 11601645"/>
              <a:gd name="connsiteX683" fmla="*/ 12499489 w 18578948"/>
              <a:gd name="connsiteY683" fmla="*/ 3660757 h 11601645"/>
              <a:gd name="connsiteX684" fmla="*/ 12536500 w 18578948"/>
              <a:gd name="connsiteY684" fmla="*/ 3645795 h 11601645"/>
              <a:gd name="connsiteX685" fmla="*/ 12548066 w 18578948"/>
              <a:gd name="connsiteY685" fmla="*/ 3641171 h 11601645"/>
              <a:gd name="connsiteX686" fmla="*/ 12885103 w 18578948"/>
              <a:gd name="connsiteY686" fmla="*/ 3518493 h 11601645"/>
              <a:gd name="connsiteX687" fmla="*/ 14225903 w 18578948"/>
              <a:gd name="connsiteY687" fmla="*/ 3139035 h 11601645"/>
              <a:gd name="connsiteX688" fmla="*/ 14930729 w 18578948"/>
              <a:gd name="connsiteY688" fmla="*/ 3004796 h 11601645"/>
              <a:gd name="connsiteX689" fmla="*/ 15113193 w 18578948"/>
              <a:gd name="connsiteY689" fmla="*/ 2977050 h 11601645"/>
              <a:gd name="connsiteX690" fmla="*/ 15128704 w 18578948"/>
              <a:gd name="connsiteY690" fmla="*/ 2974739 h 11601645"/>
              <a:gd name="connsiteX691" fmla="*/ 15167483 w 18578948"/>
              <a:gd name="connsiteY691" fmla="*/ 2969162 h 11601645"/>
              <a:gd name="connsiteX692" fmla="*/ 15278106 w 18578948"/>
              <a:gd name="connsiteY692" fmla="*/ 2955835 h 11601645"/>
              <a:gd name="connsiteX693" fmla="*/ 15270351 w 18578948"/>
              <a:gd name="connsiteY693" fmla="*/ 2984941 h 11601645"/>
              <a:gd name="connsiteX694" fmla="*/ 15160543 w 18578948"/>
              <a:gd name="connsiteY694" fmla="*/ 3511013 h 11601645"/>
              <a:gd name="connsiteX695" fmla="*/ 15285318 w 18578948"/>
              <a:gd name="connsiteY695" fmla="*/ 4748675 h 11601645"/>
              <a:gd name="connsiteX696" fmla="*/ 16041575 w 18578948"/>
              <a:gd name="connsiteY696" fmla="*/ 5232043 h 11601645"/>
              <a:gd name="connsiteX697" fmla="*/ 17678184 w 18578948"/>
              <a:gd name="connsiteY697" fmla="*/ 4608452 h 11601645"/>
              <a:gd name="connsiteX698" fmla="*/ 18082712 w 18578948"/>
              <a:gd name="connsiteY698" fmla="*/ 3351477 h 11601645"/>
              <a:gd name="connsiteX699" fmla="*/ 17333120 w 18578948"/>
              <a:gd name="connsiteY699" fmla="*/ 2319051 h 11601645"/>
              <a:gd name="connsiteX700" fmla="*/ 16655507 w 18578948"/>
              <a:gd name="connsiteY700" fmla="*/ 2057509 h 11601645"/>
              <a:gd name="connsiteX701" fmla="*/ 16627480 w 18578948"/>
              <a:gd name="connsiteY701" fmla="*/ 2051934 h 11601645"/>
              <a:gd name="connsiteX702" fmla="*/ 16641901 w 18578948"/>
              <a:gd name="connsiteY702" fmla="*/ 2027317 h 11601645"/>
              <a:gd name="connsiteX703" fmla="*/ 16728032 w 18578948"/>
              <a:gd name="connsiteY703" fmla="*/ 1884508 h 11601645"/>
              <a:gd name="connsiteX704" fmla="*/ 17056634 w 18578948"/>
              <a:gd name="connsiteY704" fmla="*/ 1407262 h 11601645"/>
              <a:gd name="connsiteX705" fmla="*/ 17066702 w 18578948"/>
              <a:gd name="connsiteY705" fmla="*/ 1393933 h 11601645"/>
              <a:gd name="connsiteX706" fmla="*/ 17085206 w 18578948"/>
              <a:gd name="connsiteY706" fmla="*/ 1370811 h 11601645"/>
              <a:gd name="connsiteX707" fmla="*/ 17179774 w 18578948"/>
              <a:gd name="connsiteY707" fmla="*/ 1254391 h 11601645"/>
              <a:gd name="connsiteX708" fmla="*/ 17376798 w 18578948"/>
              <a:gd name="connsiteY708" fmla="*/ 1027260 h 11601645"/>
              <a:gd name="connsiteX709" fmla="*/ 18202314 w 18578948"/>
              <a:gd name="connsiteY709" fmla="*/ 240051 h 11601645"/>
              <a:gd name="connsiteX710" fmla="*/ 18319740 w 18578948"/>
              <a:gd name="connsiteY710" fmla="*/ 144710 h 11601645"/>
              <a:gd name="connsiteX711" fmla="*/ 18343142 w 18578948"/>
              <a:gd name="connsiteY711" fmla="*/ 126215 h 11601645"/>
              <a:gd name="connsiteX712" fmla="*/ 18369948 w 18578948"/>
              <a:gd name="connsiteY712" fmla="*/ 104997 h 11601645"/>
              <a:gd name="connsiteX713" fmla="*/ 18509552 w 18578948"/>
              <a:gd name="connsiteY713" fmla="*/ 681 h 1160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Lst>
            <a:rect l="l" t="t" r="r" b="b"/>
            <a:pathLst>
              <a:path w="18578948" h="11601645">
                <a:moveTo>
                  <a:pt x="5990332" y="5482160"/>
                </a:moveTo>
                <a:cubicBezTo>
                  <a:pt x="5979582" y="5482566"/>
                  <a:pt x="5968969" y="5483383"/>
                  <a:pt x="5958221" y="5484334"/>
                </a:cubicBezTo>
                <a:cubicBezTo>
                  <a:pt x="5942571" y="5485696"/>
                  <a:pt x="5926788" y="5487056"/>
                  <a:pt x="5910189" y="5486920"/>
                </a:cubicBezTo>
                <a:lnTo>
                  <a:pt x="5907059" y="5486920"/>
                </a:lnTo>
                <a:lnTo>
                  <a:pt x="5904065" y="5487465"/>
                </a:lnTo>
                <a:cubicBezTo>
                  <a:pt x="5853312" y="5497391"/>
                  <a:pt x="5805281" y="5506639"/>
                  <a:pt x="5756704" y="5520377"/>
                </a:cubicBezTo>
                <a:cubicBezTo>
                  <a:pt x="5724595" y="5529489"/>
                  <a:pt x="5692481" y="5540913"/>
                  <a:pt x="5661458" y="5551929"/>
                </a:cubicBezTo>
                <a:lnTo>
                  <a:pt x="5648397" y="5556556"/>
                </a:lnTo>
                <a:lnTo>
                  <a:pt x="5634245" y="5563354"/>
                </a:lnTo>
                <a:cubicBezTo>
                  <a:pt x="5622135" y="5569068"/>
                  <a:pt x="5610024" y="5574915"/>
                  <a:pt x="5598188" y="5581171"/>
                </a:cubicBezTo>
                <a:cubicBezTo>
                  <a:pt x="5567981" y="5596950"/>
                  <a:pt x="5538046" y="5617759"/>
                  <a:pt x="5509065" y="5637887"/>
                </a:cubicBezTo>
                <a:cubicBezTo>
                  <a:pt x="5476817" y="5660191"/>
                  <a:pt x="5443616" y="5683313"/>
                  <a:pt x="5408646" y="5700721"/>
                </a:cubicBezTo>
                <a:lnTo>
                  <a:pt x="5407831" y="5701403"/>
                </a:lnTo>
                <a:cubicBezTo>
                  <a:pt x="5393680" y="5713506"/>
                  <a:pt x="5379120" y="5726290"/>
                  <a:pt x="5364290" y="5739756"/>
                </a:cubicBezTo>
                <a:cubicBezTo>
                  <a:pt x="5336804" y="5764780"/>
                  <a:pt x="5308638" y="5792117"/>
                  <a:pt x="5280608" y="5820953"/>
                </a:cubicBezTo>
                <a:cubicBezTo>
                  <a:pt x="5253939" y="5848560"/>
                  <a:pt x="5227269" y="5877665"/>
                  <a:pt x="5201418" y="5907858"/>
                </a:cubicBezTo>
                <a:cubicBezTo>
                  <a:pt x="5193662" y="5916836"/>
                  <a:pt x="5186041" y="5925948"/>
                  <a:pt x="5178559" y="5935062"/>
                </a:cubicBezTo>
                <a:cubicBezTo>
                  <a:pt x="5155700" y="5977222"/>
                  <a:pt x="5126716" y="6017346"/>
                  <a:pt x="5098550" y="6056242"/>
                </a:cubicBezTo>
                <a:cubicBezTo>
                  <a:pt x="5075284" y="6088475"/>
                  <a:pt x="5051199" y="6121799"/>
                  <a:pt x="5031335" y="6155256"/>
                </a:cubicBezTo>
                <a:cubicBezTo>
                  <a:pt x="4988474" y="6227747"/>
                  <a:pt x="4947107" y="6305408"/>
                  <a:pt x="4908331" y="6385787"/>
                </a:cubicBezTo>
                <a:cubicBezTo>
                  <a:pt x="4903975" y="6395035"/>
                  <a:pt x="4897580" y="6406051"/>
                  <a:pt x="4890232" y="6418836"/>
                </a:cubicBezTo>
                <a:cubicBezTo>
                  <a:pt x="4885742" y="6426590"/>
                  <a:pt x="4880573" y="6435566"/>
                  <a:pt x="4875538" y="6444813"/>
                </a:cubicBezTo>
                <a:cubicBezTo>
                  <a:pt x="4875674" y="6448350"/>
                  <a:pt x="4874721" y="6452568"/>
                  <a:pt x="4873089" y="6457870"/>
                </a:cubicBezTo>
                <a:lnTo>
                  <a:pt x="4873497" y="6458007"/>
                </a:lnTo>
                <a:cubicBezTo>
                  <a:pt x="4873225" y="6458551"/>
                  <a:pt x="4872680" y="6459911"/>
                  <a:pt x="4871184" y="6463448"/>
                </a:cubicBezTo>
                <a:cubicBezTo>
                  <a:pt x="4868871" y="6469840"/>
                  <a:pt x="4865605" y="6477592"/>
                  <a:pt x="4861795" y="6486976"/>
                </a:cubicBezTo>
                <a:lnTo>
                  <a:pt x="4856080" y="6501256"/>
                </a:lnTo>
                <a:cubicBezTo>
                  <a:pt x="4848462" y="6520569"/>
                  <a:pt x="4840977" y="6539882"/>
                  <a:pt x="4833629" y="6559331"/>
                </a:cubicBezTo>
                <a:cubicBezTo>
                  <a:pt x="4803149" y="6639847"/>
                  <a:pt x="4774441" y="6723764"/>
                  <a:pt x="4748314" y="6808770"/>
                </a:cubicBezTo>
                <a:cubicBezTo>
                  <a:pt x="4694161" y="6985441"/>
                  <a:pt x="4652116" y="7159803"/>
                  <a:pt x="4623271" y="7326954"/>
                </a:cubicBezTo>
                <a:cubicBezTo>
                  <a:pt x="4621638" y="7336611"/>
                  <a:pt x="4619322" y="7346812"/>
                  <a:pt x="4616876" y="7357283"/>
                </a:cubicBezTo>
                <a:lnTo>
                  <a:pt x="4614968" y="7365716"/>
                </a:lnTo>
                <a:cubicBezTo>
                  <a:pt x="4614699" y="7371019"/>
                  <a:pt x="4614017" y="7380541"/>
                  <a:pt x="4612656" y="7395773"/>
                </a:cubicBezTo>
                <a:cubicBezTo>
                  <a:pt x="4611568" y="7409511"/>
                  <a:pt x="4610209" y="7423110"/>
                  <a:pt x="4608982" y="7436712"/>
                </a:cubicBezTo>
                <a:cubicBezTo>
                  <a:pt x="4606262" y="7466090"/>
                  <a:pt x="4603406" y="7496419"/>
                  <a:pt x="4601635" y="7526203"/>
                </a:cubicBezTo>
                <a:cubicBezTo>
                  <a:pt x="4596193" y="7615967"/>
                  <a:pt x="4595922" y="7702469"/>
                  <a:pt x="4600820" y="7783391"/>
                </a:cubicBezTo>
                <a:cubicBezTo>
                  <a:pt x="4601362" y="7792505"/>
                  <a:pt x="4602996" y="7803657"/>
                  <a:pt x="4604628" y="7815355"/>
                </a:cubicBezTo>
                <a:cubicBezTo>
                  <a:pt x="4607214" y="7833308"/>
                  <a:pt x="4609800" y="7851803"/>
                  <a:pt x="4609663" y="7868669"/>
                </a:cubicBezTo>
                <a:cubicBezTo>
                  <a:pt x="4615786" y="7900222"/>
                  <a:pt x="4622589" y="7933815"/>
                  <a:pt x="4631160" y="7966594"/>
                </a:cubicBezTo>
                <a:cubicBezTo>
                  <a:pt x="4638236" y="7993250"/>
                  <a:pt x="4646945" y="8020045"/>
                  <a:pt x="4655519" y="8045886"/>
                </a:cubicBezTo>
                <a:cubicBezTo>
                  <a:pt x="4658782" y="8055951"/>
                  <a:pt x="4662049" y="8066014"/>
                  <a:pt x="4665313" y="8076079"/>
                </a:cubicBezTo>
                <a:cubicBezTo>
                  <a:pt x="4668716" y="8082607"/>
                  <a:pt x="4671981" y="8089272"/>
                  <a:pt x="4675248" y="8095801"/>
                </a:cubicBezTo>
                <a:cubicBezTo>
                  <a:pt x="4679601" y="8104504"/>
                  <a:pt x="4683955" y="8113345"/>
                  <a:pt x="4688717" y="8121914"/>
                </a:cubicBezTo>
                <a:cubicBezTo>
                  <a:pt x="4690759" y="8125721"/>
                  <a:pt x="4694025" y="8132113"/>
                  <a:pt x="4697969" y="8140138"/>
                </a:cubicBezTo>
                <a:cubicBezTo>
                  <a:pt x="4707086" y="8158636"/>
                  <a:pt x="4715388" y="8174412"/>
                  <a:pt x="4722464" y="8187333"/>
                </a:cubicBezTo>
                <a:cubicBezTo>
                  <a:pt x="4728858" y="8192774"/>
                  <a:pt x="4736476" y="8201749"/>
                  <a:pt x="4746819" y="8214125"/>
                </a:cubicBezTo>
                <a:lnTo>
                  <a:pt x="4757022" y="8225144"/>
                </a:lnTo>
                <a:cubicBezTo>
                  <a:pt x="4770765" y="8240103"/>
                  <a:pt x="4785189" y="8254792"/>
                  <a:pt x="4799613" y="8268800"/>
                </a:cubicBezTo>
                <a:cubicBezTo>
                  <a:pt x="4806552" y="8275464"/>
                  <a:pt x="4813628" y="8281856"/>
                  <a:pt x="4820840" y="8288249"/>
                </a:cubicBezTo>
                <a:cubicBezTo>
                  <a:pt x="4825602" y="8292603"/>
                  <a:pt x="4830499" y="8296954"/>
                  <a:pt x="4835261" y="8301306"/>
                </a:cubicBezTo>
                <a:lnTo>
                  <a:pt x="4841656" y="8305523"/>
                </a:lnTo>
                <a:cubicBezTo>
                  <a:pt x="4870776" y="8324564"/>
                  <a:pt x="4898125" y="8342651"/>
                  <a:pt x="4928060" y="8358702"/>
                </a:cubicBezTo>
                <a:cubicBezTo>
                  <a:pt x="4940304" y="8365367"/>
                  <a:pt x="4952959" y="8371484"/>
                  <a:pt x="4964934" y="8377198"/>
                </a:cubicBezTo>
                <a:cubicBezTo>
                  <a:pt x="4979358" y="8381551"/>
                  <a:pt x="4993643" y="8386173"/>
                  <a:pt x="5007794" y="8390799"/>
                </a:cubicBezTo>
                <a:cubicBezTo>
                  <a:pt x="5032967" y="8398960"/>
                  <a:pt x="5059092" y="8407390"/>
                  <a:pt x="5085215" y="8413919"/>
                </a:cubicBezTo>
                <a:cubicBezTo>
                  <a:pt x="5099231" y="8417319"/>
                  <a:pt x="5114472" y="8419632"/>
                  <a:pt x="5130664" y="8422079"/>
                </a:cubicBezTo>
                <a:cubicBezTo>
                  <a:pt x="5151343" y="8425207"/>
                  <a:pt x="5172707" y="8428472"/>
                  <a:pt x="5192574" y="8434455"/>
                </a:cubicBezTo>
                <a:cubicBezTo>
                  <a:pt x="5203459" y="8435409"/>
                  <a:pt x="5214208" y="8436360"/>
                  <a:pt x="5225092" y="8437041"/>
                </a:cubicBezTo>
                <a:cubicBezTo>
                  <a:pt x="5312719" y="8442754"/>
                  <a:pt x="5403750" y="8442210"/>
                  <a:pt x="5503485" y="8435273"/>
                </a:cubicBezTo>
                <a:cubicBezTo>
                  <a:pt x="5510289" y="8434864"/>
                  <a:pt x="5520358" y="8434864"/>
                  <a:pt x="5533148" y="8435000"/>
                </a:cubicBezTo>
                <a:cubicBezTo>
                  <a:pt x="5543626" y="8435136"/>
                  <a:pt x="5555735" y="8435273"/>
                  <a:pt x="5567573" y="8435000"/>
                </a:cubicBezTo>
                <a:cubicBezTo>
                  <a:pt x="5575600" y="8430785"/>
                  <a:pt x="5587301" y="8428880"/>
                  <a:pt x="5599684" y="8426840"/>
                </a:cubicBezTo>
                <a:lnTo>
                  <a:pt x="5622543" y="8423033"/>
                </a:lnTo>
                <a:cubicBezTo>
                  <a:pt x="5636150" y="8420856"/>
                  <a:pt x="5649620" y="8418679"/>
                  <a:pt x="5663635" y="8415823"/>
                </a:cubicBezTo>
                <a:cubicBezTo>
                  <a:pt x="6049793" y="8347820"/>
                  <a:pt x="6416220" y="8214942"/>
                  <a:pt x="6821154" y="8060981"/>
                </a:cubicBezTo>
                <a:cubicBezTo>
                  <a:pt x="6929464" y="8019772"/>
                  <a:pt x="7037228" y="7977201"/>
                  <a:pt x="7141457" y="7934360"/>
                </a:cubicBezTo>
                <a:cubicBezTo>
                  <a:pt x="7149075" y="7931232"/>
                  <a:pt x="7156967" y="7928104"/>
                  <a:pt x="7164722" y="7924976"/>
                </a:cubicBezTo>
                <a:lnTo>
                  <a:pt x="7179282" y="7919126"/>
                </a:lnTo>
                <a:cubicBezTo>
                  <a:pt x="7184725" y="7916679"/>
                  <a:pt x="7193433" y="7913006"/>
                  <a:pt x="7205544" y="7907701"/>
                </a:cubicBezTo>
                <a:lnTo>
                  <a:pt x="7216020" y="7903214"/>
                </a:lnTo>
                <a:cubicBezTo>
                  <a:pt x="7259425" y="7884446"/>
                  <a:pt x="7302694" y="7865678"/>
                  <a:pt x="7345826" y="7846498"/>
                </a:cubicBezTo>
                <a:cubicBezTo>
                  <a:pt x="7548430" y="7756326"/>
                  <a:pt x="7745182" y="7661666"/>
                  <a:pt x="7930777" y="7564965"/>
                </a:cubicBezTo>
                <a:cubicBezTo>
                  <a:pt x="8309723" y="7367618"/>
                  <a:pt x="8665538" y="7149874"/>
                  <a:pt x="8988697" y="6917438"/>
                </a:cubicBezTo>
                <a:cubicBezTo>
                  <a:pt x="8988152" y="6916757"/>
                  <a:pt x="8987609" y="6915942"/>
                  <a:pt x="8987064" y="6915127"/>
                </a:cubicBezTo>
                <a:cubicBezTo>
                  <a:pt x="8980124" y="6905334"/>
                  <a:pt x="8974954" y="6895542"/>
                  <a:pt x="8972096" y="6887109"/>
                </a:cubicBezTo>
                <a:cubicBezTo>
                  <a:pt x="8960939" y="6873643"/>
                  <a:pt x="8947877" y="6860314"/>
                  <a:pt x="8935085" y="6847395"/>
                </a:cubicBezTo>
                <a:cubicBezTo>
                  <a:pt x="8925018" y="6837194"/>
                  <a:pt x="8915493" y="6827538"/>
                  <a:pt x="8908009" y="6818832"/>
                </a:cubicBezTo>
                <a:cubicBezTo>
                  <a:pt x="8763100" y="6651272"/>
                  <a:pt x="8599819" y="6508193"/>
                  <a:pt x="8459125" y="6390275"/>
                </a:cubicBezTo>
                <a:lnTo>
                  <a:pt x="8432457" y="6370826"/>
                </a:lnTo>
                <a:cubicBezTo>
                  <a:pt x="8420074" y="6361714"/>
                  <a:pt x="8407827" y="6352739"/>
                  <a:pt x="8395447" y="6343897"/>
                </a:cubicBezTo>
                <a:cubicBezTo>
                  <a:pt x="8352041" y="6312887"/>
                  <a:pt x="8306729" y="6281877"/>
                  <a:pt x="8260875" y="6251820"/>
                </a:cubicBezTo>
                <a:cubicBezTo>
                  <a:pt x="8176650" y="6196601"/>
                  <a:pt x="8087936" y="6142744"/>
                  <a:pt x="7997041" y="6091876"/>
                </a:cubicBezTo>
                <a:cubicBezTo>
                  <a:pt x="7909553" y="6042779"/>
                  <a:pt x="7817027" y="5994905"/>
                  <a:pt x="7722190" y="5949342"/>
                </a:cubicBezTo>
                <a:cubicBezTo>
                  <a:pt x="7673477" y="5926084"/>
                  <a:pt x="7623269" y="5902828"/>
                  <a:pt x="7572922" y="5880523"/>
                </a:cubicBezTo>
                <a:cubicBezTo>
                  <a:pt x="7566119" y="5877529"/>
                  <a:pt x="7559043" y="5874265"/>
                  <a:pt x="7551970" y="5870865"/>
                </a:cubicBezTo>
                <a:lnTo>
                  <a:pt x="7544349" y="5867330"/>
                </a:lnTo>
                <a:cubicBezTo>
                  <a:pt x="7538499" y="5865153"/>
                  <a:pt x="7529653" y="5861617"/>
                  <a:pt x="7516864" y="5856584"/>
                </a:cubicBezTo>
                <a:cubicBezTo>
                  <a:pt x="7309770" y="5774573"/>
                  <a:pt x="7117644" y="5706978"/>
                  <a:pt x="6929464" y="5649856"/>
                </a:cubicBezTo>
                <a:cubicBezTo>
                  <a:pt x="6802376" y="5611230"/>
                  <a:pt x="6696246" y="5581580"/>
                  <a:pt x="6595284" y="5556692"/>
                </a:cubicBezTo>
                <a:cubicBezTo>
                  <a:pt x="6538679" y="5542682"/>
                  <a:pt x="6487247" y="5530984"/>
                  <a:pt x="6438263" y="5520922"/>
                </a:cubicBezTo>
                <a:cubicBezTo>
                  <a:pt x="6405472" y="5514121"/>
                  <a:pt x="6372270" y="5507865"/>
                  <a:pt x="6339614" y="5502151"/>
                </a:cubicBezTo>
                <a:lnTo>
                  <a:pt x="6313627" y="5497663"/>
                </a:lnTo>
                <a:cubicBezTo>
                  <a:pt x="6306006" y="5496849"/>
                  <a:pt x="6292945" y="5495217"/>
                  <a:pt x="6280425" y="5493584"/>
                </a:cubicBezTo>
                <a:cubicBezTo>
                  <a:pt x="6265187" y="5491680"/>
                  <a:pt x="6250763" y="5489911"/>
                  <a:pt x="6246682" y="5489503"/>
                </a:cubicBezTo>
                <a:cubicBezTo>
                  <a:pt x="6217834" y="5486920"/>
                  <a:pt x="6191983" y="5485151"/>
                  <a:pt x="6167626" y="5483792"/>
                </a:cubicBezTo>
                <a:cubicBezTo>
                  <a:pt x="6106805" y="5480527"/>
                  <a:pt x="6047208" y="5479983"/>
                  <a:pt x="5990332" y="5482160"/>
                </a:cubicBezTo>
                <a:close/>
                <a:moveTo>
                  <a:pt x="5988562" y="5441493"/>
                </a:moveTo>
                <a:cubicBezTo>
                  <a:pt x="6046663" y="5439180"/>
                  <a:pt x="6107484" y="5439861"/>
                  <a:pt x="6169533" y="5443125"/>
                </a:cubicBezTo>
                <a:cubicBezTo>
                  <a:pt x="6194432" y="5444485"/>
                  <a:pt x="6220828" y="5446389"/>
                  <a:pt x="6250082" y="5448973"/>
                </a:cubicBezTo>
                <a:cubicBezTo>
                  <a:pt x="6254300" y="5449381"/>
                  <a:pt x="6269404" y="5451150"/>
                  <a:pt x="6285188" y="5453190"/>
                </a:cubicBezTo>
                <a:cubicBezTo>
                  <a:pt x="6297571" y="5454822"/>
                  <a:pt x="6310633" y="5456455"/>
                  <a:pt x="6319068" y="5457406"/>
                </a:cubicBezTo>
                <a:lnTo>
                  <a:pt x="6346281" y="5462029"/>
                </a:lnTo>
                <a:cubicBezTo>
                  <a:pt x="6379347" y="5467879"/>
                  <a:pt x="6412954" y="5474272"/>
                  <a:pt x="6446155" y="5481070"/>
                </a:cubicBezTo>
                <a:cubicBezTo>
                  <a:pt x="6495683" y="5491271"/>
                  <a:pt x="6547526" y="5503104"/>
                  <a:pt x="6604673" y="5517249"/>
                </a:cubicBezTo>
                <a:cubicBezTo>
                  <a:pt x="6706313" y="5542409"/>
                  <a:pt x="6813264" y="5572196"/>
                  <a:pt x="6941029" y="5610958"/>
                </a:cubicBezTo>
                <a:cubicBezTo>
                  <a:pt x="7130299" y="5668488"/>
                  <a:pt x="7323376" y="5736492"/>
                  <a:pt x="7531560" y="5818776"/>
                </a:cubicBezTo>
                <a:cubicBezTo>
                  <a:pt x="7531966" y="5818912"/>
                  <a:pt x="7532511" y="5819184"/>
                  <a:pt x="7532919" y="5819320"/>
                </a:cubicBezTo>
                <a:lnTo>
                  <a:pt x="7533328" y="5818367"/>
                </a:lnTo>
                <a:lnTo>
                  <a:pt x="7535233" y="5819184"/>
                </a:lnTo>
                <a:cubicBezTo>
                  <a:pt x="7537001" y="5819999"/>
                  <a:pt x="7538905" y="5820680"/>
                  <a:pt x="7540812" y="5821495"/>
                </a:cubicBezTo>
                <a:lnTo>
                  <a:pt x="7540404" y="5822446"/>
                </a:lnTo>
                <a:cubicBezTo>
                  <a:pt x="7548703" y="5825713"/>
                  <a:pt x="7554825" y="5828160"/>
                  <a:pt x="7559179" y="5829792"/>
                </a:cubicBezTo>
                <a:lnTo>
                  <a:pt x="7560541" y="5830337"/>
                </a:lnTo>
                <a:lnTo>
                  <a:pt x="7568976" y="5834279"/>
                </a:lnTo>
                <a:cubicBezTo>
                  <a:pt x="7575643" y="5837407"/>
                  <a:pt x="7582447" y="5840672"/>
                  <a:pt x="7588978" y="5843530"/>
                </a:cubicBezTo>
                <a:cubicBezTo>
                  <a:pt x="7639731" y="5865971"/>
                  <a:pt x="7690348" y="5889363"/>
                  <a:pt x="7739333" y="5912893"/>
                </a:cubicBezTo>
                <a:cubicBezTo>
                  <a:pt x="7834987" y="5958726"/>
                  <a:pt x="7928328" y="6007145"/>
                  <a:pt x="8016500" y="6056514"/>
                </a:cubicBezTo>
                <a:cubicBezTo>
                  <a:pt x="8108209" y="6107925"/>
                  <a:pt x="8197741" y="6162193"/>
                  <a:pt x="8282783" y="6217955"/>
                </a:cubicBezTo>
                <a:cubicBezTo>
                  <a:pt x="8329182" y="6248284"/>
                  <a:pt x="8374901" y="6279703"/>
                  <a:pt x="8418712" y="6310983"/>
                </a:cubicBezTo>
                <a:cubicBezTo>
                  <a:pt x="8431231" y="6319961"/>
                  <a:pt x="8443750" y="6329072"/>
                  <a:pt x="8456131" y="6338186"/>
                </a:cubicBezTo>
                <a:lnTo>
                  <a:pt x="8484570" y="6358995"/>
                </a:lnTo>
                <a:cubicBezTo>
                  <a:pt x="8626759" y="6478271"/>
                  <a:pt x="8791672" y="6622711"/>
                  <a:pt x="8938488" y="6792585"/>
                </a:cubicBezTo>
                <a:cubicBezTo>
                  <a:pt x="8945155" y="6800337"/>
                  <a:pt x="8954135" y="6809448"/>
                  <a:pt x="8963661" y="6819105"/>
                </a:cubicBezTo>
                <a:cubicBezTo>
                  <a:pt x="8977403" y="6833113"/>
                  <a:pt x="8993050" y="6848891"/>
                  <a:pt x="9005978" y="6864940"/>
                </a:cubicBezTo>
                <a:lnTo>
                  <a:pt x="9008970" y="6868610"/>
                </a:lnTo>
                <a:lnTo>
                  <a:pt x="9010059" y="6873234"/>
                </a:lnTo>
                <a:cubicBezTo>
                  <a:pt x="9010602" y="6875548"/>
                  <a:pt x="9013324" y="6882348"/>
                  <a:pt x="9019991" y="6891732"/>
                </a:cubicBezTo>
                <a:cubicBezTo>
                  <a:pt x="9024481" y="6897988"/>
                  <a:pt x="9028973" y="6904245"/>
                  <a:pt x="9033464" y="6910501"/>
                </a:cubicBezTo>
                <a:lnTo>
                  <a:pt x="9045436" y="6927094"/>
                </a:lnTo>
                <a:lnTo>
                  <a:pt x="9028837" y="6939064"/>
                </a:lnTo>
                <a:cubicBezTo>
                  <a:pt x="8699555" y="7177211"/>
                  <a:pt x="8336392" y="7400124"/>
                  <a:pt x="7949282" y="7601687"/>
                </a:cubicBezTo>
                <a:cubicBezTo>
                  <a:pt x="7763009" y="7698796"/>
                  <a:pt x="7565440" y="7793865"/>
                  <a:pt x="7362018" y="7884309"/>
                </a:cubicBezTo>
                <a:cubicBezTo>
                  <a:pt x="7318750" y="7903486"/>
                  <a:pt x="7275345" y="7922390"/>
                  <a:pt x="7231940" y="7941161"/>
                </a:cubicBezTo>
                <a:lnTo>
                  <a:pt x="7221463" y="7945649"/>
                </a:lnTo>
                <a:cubicBezTo>
                  <a:pt x="7209353" y="7950817"/>
                  <a:pt x="7200781" y="7954624"/>
                  <a:pt x="7194793" y="7957210"/>
                </a:cubicBezTo>
                <a:lnTo>
                  <a:pt x="7179554" y="7963329"/>
                </a:lnTo>
                <a:cubicBezTo>
                  <a:pt x="7171800" y="7966321"/>
                  <a:pt x="7164179" y="7969449"/>
                  <a:pt x="7156559" y="7972577"/>
                </a:cubicBezTo>
                <a:cubicBezTo>
                  <a:pt x="7052061" y="8015421"/>
                  <a:pt x="6943887" y="8058126"/>
                  <a:pt x="6835305" y="8099471"/>
                </a:cubicBezTo>
                <a:cubicBezTo>
                  <a:pt x="6428467" y="8254247"/>
                  <a:pt x="6059997" y="8387805"/>
                  <a:pt x="5670439" y="8456218"/>
                </a:cubicBezTo>
                <a:cubicBezTo>
                  <a:pt x="5660777" y="8457986"/>
                  <a:pt x="5651118" y="8459482"/>
                  <a:pt x="5641457" y="8461114"/>
                </a:cubicBezTo>
                <a:lnTo>
                  <a:pt x="5641866" y="8461659"/>
                </a:lnTo>
                <a:cubicBezTo>
                  <a:pt x="5633156" y="8468051"/>
                  <a:pt x="5619958" y="8471858"/>
                  <a:pt x="5599412" y="8473898"/>
                </a:cubicBezTo>
                <a:cubicBezTo>
                  <a:pt x="5599276" y="8473898"/>
                  <a:pt x="5599276" y="8473898"/>
                  <a:pt x="5599139" y="8473898"/>
                </a:cubicBezTo>
                <a:lnTo>
                  <a:pt x="5598595" y="8468187"/>
                </a:lnTo>
                <a:cubicBezTo>
                  <a:pt x="5596827" y="8468593"/>
                  <a:pt x="5595194" y="8468866"/>
                  <a:pt x="5593832" y="8469138"/>
                </a:cubicBezTo>
                <a:cubicBezTo>
                  <a:pt x="5593832" y="8469138"/>
                  <a:pt x="5593698" y="8469138"/>
                  <a:pt x="5593698" y="8469138"/>
                </a:cubicBezTo>
                <a:lnTo>
                  <a:pt x="5594241" y="8474443"/>
                </a:lnTo>
                <a:lnTo>
                  <a:pt x="5593698" y="8474443"/>
                </a:lnTo>
                <a:lnTo>
                  <a:pt x="5593153" y="8469274"/>
                </a:lnTo>
                <a:cubicBezTo>
                  <a:pt x="5593153" y="8469274"/>
                  <a:pt x="5593017" y="8469274"/>
                  <a:pt x="5593017" y="8469274"/>
                </a:cubicBezTo>
                <a:lnTo>
                  <a:pt x="5593153" y="8474443"/>
                </a:lnTo>
                <a:lnTo>
                  <a:pt x="5592745" y="8469274"/>
                </a:lnTo>
                <a:cubicBezTo>
                  <a:pt x="5590976" y="8469683"/>
                  <a:pt x="5589614" y="8469956"/>
                  <a:pt x="5588663" y="8470226"/>
                </a:cubicBezTo>
                <a:lnTo>
                  <a:pt x="5588936" y="8474716"/>
                </a:lnTo>
                <a:cubicBezTo>
                  <a:pt x="5570158" y="8475803"/>
                  <a:pt x="5549476" y="8475667"/>
                  <a:pt x="5532739" y="8475531"/>
                </a:cubicBezTo>
                <a:cubicBezTo>
                  <a:pt x="5521718" y="8475394"/>
                  <a:pt x="5511376" y="8475258"/>
                  <a:pt x="5506207" y="8475667"/>
                </a:cubicBezTo>
                <a:cubicBezTo>
                  <a:pt x="5450964" y="8479610"/>
                  <a:pt x="5398306" y="8481514"/>
                  <a:pt x="5347281" y="8481514"/>
                </a:cubicBezTo>
                <a:cubicBezTo>
                  <a:pt x="5304557" y="8481514"/>
                  <a:pt x="5263056" y="8480154"/>
                  <a:pt x="5222236" y="8477435"/>
                </a:cubicBezTo>
                <a:cubicBezTo>
                  <a:pt x="5210398" y="8476754"/>
                  <a:pt x="5198560" y="8475667"/>
                  <a:pt x="5186722" y="8474579"/>
                </a:cubicBezTo>
                <a:lnTo>
                  <a:pt x="5182504" y="8473762"/>
                </a:lnTo>
                <a:cubicBezTo>
                  <a:pt x="5164952" y="8468323"/>
                  <a:pt x="5144404" y="8465193"/>
                  <a:pt x="5124539" y="8462201"/>
                </a:cubicBezTo>
                <a:cubicBezTo>
                  <a:pt x="5108075" y="8459754"/>
                  <a:pt x="5091204" y="8457171"/>
                  <a:pt x="5075284" y="8453226"/>
                </a:cubicBezTo>
                <a:cubicBezTo>
                  <a:pt x="5047663" y="8446289"/>
                  <a:pt x="5020856" y="8437722"/>
                  <a:pt x="4995005" y="8429289"/>
                </a:cubicBezTo>
                <a:cubicBezTo>
                  <a:pt x="4980581" y="8424665"/>
                  <a:pt x="4966157" y="8419905"/>
                  <a:pt x="4951600" y="8415551"/>
                </a:cubicBezTo>
                <a:lnTo>
                  <a:pt x="4948606" y="8414464"/>
                </a:lnTo>
                <a:cubicBezTo>
                  <a:pt x="4935814" y="8408344"/>
                  <a:pt x="4922207" y="8401815"/>
                  <a:pt x="4908601" y="8394470"/>
                </a:cubicBezTo>
                <a:cubicBezTo>
                  <a:pt x="4877170" y="8377606"/>
                  <a:pt x="4847644" y="8358293"/>
                  <a:pt x="4819069" y="8339523"/>
                </a:cubicBezTo>
                <a:lnTo>
                  <a:pt x="4808457" y="8332316"/>
                </a:lnTo>
                <a:cubicBezTo>
                  <a:pt x="4803422" y="8327692"/>
                  <a:pt x="4798387" y="8323204"/>
                  <a:pt x="4793354" y="8318716"/>
                </a:cubicBezTo>
                <a:cubicBezTo>
                  <a:pt x="4785733" y="8311916"/>
                  <a:pt x="4778249" y="8305251"/>
                  <a:pt x="4770902" y="8298178"/>
                </a:cubicBezTo>
                <a:cubicBezTo>
                  <a:pt x="4761242" y="8288794"/>
                  <a:pt x="4751581" y="8279001"/>
                  <a:pt x="4742192" y="8269208"/>
                </a:cubicBezTo>
                <a:lnTo>
                  <a:pt x="4740423" y="8268800"/>
                </a:lnTo>
                <a:cubicBezTo>
                  <a:pt x="4717020" y="8263361"/>
                  <a:pt x="4695384" y="8227318"/>
                  <a:pt x="4661095" y="8158227"/>
                </a:cubicBezTo>
                <a:cubicBezTo>
                  <a:pt x="4657560" y="8151020"/>
                  <a:pt x="4654565" y="8145034"/>
                  <a:pt x="4652660" y="8141497"/>
                </a:cubicBezTo>
                <a:cubicBezTo>
                  <a:pt x="4647762" y="8132386"/>
                  <a:pt x="4643135" y="8123138"/>
                  <a:pt x="4638509" y="8113890"/>
                </a:cubicBezTo>
                <a:cubicBezTo>
                  <a:pt x="4635109" y="8107089"/>
                  <a:pt x="4631706" y="8100288"/>
                  <a:pt x="4628169" y="8093487"/>
                </a:cubicBezTo>
                <a:lnTo>
                  <a:pt x="4626808" y="8090087"/>
                </a:lnTo>
                <a:cubicBezTo>
                  <a:pt x="4623406" y="8079479"/>
                  <a:pt x="4619868" y="8069006"/>
                  <a:pt x="4616468" y="8058534"/>
                </a:cubicBezTo>
                <a:cubicBezTo>
                  <a:pt x="4607760" y="8032148"/>
                  <a:pt x="4598779" y="8004811"/>
                  <a:pt x="4591431" y="7976931"/>
                </a:cubicBezTo>
                <a:cubicBezTo>
                  <a:pt x="4582179" y="7942248"/>
                  <a:pt x="4575239" y="7907295"/>
                  <a:pt x="4568844" y="7874381"/>
                </a:cubicBezTo>
                <a:lnTo>
                  <a:pt x="4568436" y="7872206"/>
                </a:lnTo>
                <a:lnTo>
                  <a:pt x="4568436" y="7870029"/>
                </a:lnTo>
                <a:cubicBezTo>
                  <a:pt x="4568708" y="7860373"/>
                  <a:pt x="4567619" y="7849084"/>
                  <a:pt x="4566123" y="7837523"/>
                </a:cubicBezTo>
                <a:lnTo>
                  <a:pt x="4561902" y="7838340"/>
                </a:lnTo>
                <a:cubicBezTo>
                  <a:pt x="4560951" y="7833442"/>
                  <a:pt x="4560135" y="7829226"/>
                  <a:pt x="4559591" y="7825826"/>
                </a:cubicBezTo>
                <a:cubicBezTo>
                  <a:pt x="4559319" y="7823788"/>
                  <a:pt x="4559047" y="7822562"/>
                  <a:pt x="4558911" y="7822019"/>
                </a:cubicBezTo>
                <a:lnTo>
                  <a:pt x="4559047" y="7822019"/>
                </a:lnTo>
                <a:cubicBezTo>
                  <a:pt x="4557957" y="7814129"/>
                  <a:pt x="4558503" y="7809913"/>
                  <a:pt x="4561769" y="7805834"/>
                </a:cubicBezTo>
                <a:cubicBezTo>
                  <a:pt x="4560816" y="7798897"/>
                  <a:pt x="4560135" y="7792096"/>
                  <a:pt x="4559725" y="7785840"/>
                </a:cubicBezTo>
                <a:cubicBezTo>
                  <a:pt x="4554830" y="7703284"/>
                  <a:pt x="4555099" y="7615152"/>
                  <a:pt x="4560543" y="7523756"/>
                </a:cubicBezTo>
                <a:cubicBezTo>
                  <a:pt x="4562448" y="7493291"/>
                  <a:pt x="4565305" y="7462553"/>
                  <a:pt x="4568027" y="7432903"/>
                </a:cubicBezTo>
                <a:cubicBezTo>
                  <a:pt x="4568300" y="7428958"/>
                  <a:pt x="4568708" y="7424879"/>
                  <a:pt x="4569114" y="7420799"/>
                </a:cubicBezTo>
                <a:lnTo>
                  <a:pt x="4567073" y="7420799"/>
                </a:lnTo>
                <a:cubicBezTo>
                  <a:pt x="4566123" y="7406925"/>
                  <a:pt x="4567619" y="7391558"/>
                  <a:pt x="4571700" y="7370885"/>
                </a:cubicBezTo>
                <a:lnTo>
                  <a:pt x="4573332" y="7371155"/>
                </a:lnTo>
                <a:cubicBezTo>
                  <a:pt x="4573605" y="7367212"/>
                  <a:pt x="4573741" y="7364220"/>
                  <a:pt x="4573876" y="7362316"/>
                </a:cubicBezTo>
                <a:lnTo>
                  <a:pt x="4574286" y="7358643"/>
                </a:lnTo>
                <a:lnTo>
                  <a:pt x="4576598" y="7348308"/>
                </a:lnTo>
                <a:cubicBezTo>
                  <a:pt x="4578912" y="7338515"/>
                  <a:pt x="4581089" y="7329131"/>
                  <a:pt x="4582587" y="7320153"/>
                </a:cubicBezTo>
                <a:cubicBezTo>
                  <a:pt x="4611704" y="7151233"/>
                  <a:pt x="4654156" y="6975240"/>
                  <a:pt x="4708857" y="6796936"/>
                </a:cubicBezTo>
                <a:cubicBezTo>
                  <a:pt x="4735252" y="6711115"/>
                  <a:pt x="4764235" y="6626384"/>
                  <a:pt x="4794986" y="6545051"/>
                </a:cubicBezTo>
                <a:cubicBezTo>
                  <a:pt x="4800157" y="6531315"/>
                  <a:pt x="4805462" y="6517577"/>
                  <a:pt x="4810770" y="6503978"/>
                </a:cubicBezTo>
                <a:cubicBezTo>
                  <a:pt x="4811178" y="6473783"/>
                  <a:pt x="4834038" y="6433934"/>
                  <a:pt x="4854311" y="6398708"/>
                </a:cubicBezTo>
                <a:cubicBezTo>
                  <a:pt x="4860978" y="6387147"/>
                  <a:pt x="4867237" y="6376267"/>
                  <a:pt x="4871048" y="6368379"/>
                </a:cubicBezTo>
                <a:cubicBezTo>
                  <a:pt x="4910372" y="6286910"/>
                  <a:pt x="4952278" y="6208298"/>
                  <a:pt x="4995820" y="6134719"/>
                </a:cubicBezTo>
                <a:cubicBezTo>
                  <a:pt x="5016638" y="6099630"/>
                  <a:pt x="5041268" y="6065492"/>
                  <a:pt x="5065078" y="6032577"/>
                </a:cubicBezTo>
                <a:cubicBezTo>
                  <a:pt x="5079638" y="6012586"/>
                  <a:pt x="5094468" y="5992047"/>
                  <a:pt x="5108347" y="5971374"/>
                </a:cubicBezTo>
                <a:lnTo>
                  <a:pt x="5108211" y="5971102"/>
                </a:lnTo>
                <a:cubicBezTo>
                  <a:pt x="5105219" y="5962941"/>
                  <a:pt x="5107123" y="5957639"/>
                  <a:pt x="5112158" y="5950838"/>
                </a:cubicBezTo>
                <a:lnTo>
                  <a:pt x="5112022" y="5950702"/>
                </a:lnTo>
                <a:cubicBezTo>
                  <a:pt x="5112431" y="5950293"/>
                  <a:pt x="5113382" y="5949070"/>
                  <a:pt x="5115014" y="5947165"/>
                </a:cubicBezTo>
                <a:cubicBezTo>
                  <a:pt x="5116240" y="5945806"/>
                  <a:pt x="5117463" y="5944310"/>
                  <a:pt x="5118825" y="5942677"/>
                </a:cubicBezTo>
                <a:lnTo>
                  <a:pt x="5124130" y="5947029"/>
                </a:lnTo>
                <a:cubicBezTo>
                  <a:pt x="5130934" y="5936149"/>
                  <a:pt x="5137331" y="5925133"/>
                  <a:pt x="5143317" y="5914117"/>
                </a:cubicBezTo>
                <a:lnTo>
                  <a:pt x="5146447" y="5909763"/>
                </a:lnTo>
                <a:cubicBezTo>
                  <a:pt x="5154338" y="5900243"/>
                  <a:pt x="5162094" y="5890859"/>
                  <a:pt x="5170121" y="5881475"/>
                </a:cubicBezTo>
                <a:cubicBezTo>
                  <a:pt x="5196519" y="5850737"/>
                  <a:pt x="5223732" y="5820816"/>
                  <a:pt x="5250946" y="5792799"/>
                </a:cubicBezTo>
                <a:cubicBezTo>
                  <a:pt x="5279520" y="5763284"/>
                  <a:pt x="5308365" y="5735405"/>
                  <a:pt x="5336532" y="5709833"/>
                </a:cubicBezTo>
                <a:cubicBezTo>
                  <a:pt x="5351635" y="5696097"/>
                  <a:pt x="5366603" y="5682904"/>
                  <a:pt x="5381024" y="5670665"/>
                </a:cubicBezTo>
                <a:lnTo>
                  <a:pt x="5388236" y="5665496"/>
                </a:lnTo>
                <a:cubicBezTo>
                  <a:pt x="5421165" y="5649311"/>
                  <a:pt x="5452324" y="5627685"/>
                  <a:pt x="5485389" y="5604702"/>
                </a:cubicBezTo>
                <a:cubicBezTo>
                  <a:pt x="5515460" y="5583893"/>
                  <a:pt x="5546346" y="5562267"/>
                  <a:pt x="5578866" y="5545267"/>
                </a:cubicBezTo>
                <a:cubicBezTo>
                  <a:pt x="5591113" y="5538875"/>
                  <a:pt x="5603630" y="5532752"/>
                  <a:pt x="5616149" y="5526769"/>
                </a:cubicBezTo>
                <a:lnTo>
                  <a:pt x="5633292" y="5518608"/>
                </a:lnTo>
                <a:lnTo>
                  <a:pt x="5647443" y="5513576"/>
                </a:lnTo>
                <a:cubicBezTo>
                  <a:pt x="5679146" y="5502287"/>
                  <a:pt x="5711939" y="5490726"/>
                  <a:pt x="5745274" y="5481206"/>
                </a:cubicBezTo>
                <a:cubicBezTo>
                  <a:pt x="5795485" y="5466926"/>
                  <a:pt x="5846644" y="5456997"/>
                  <a:pt x="5896038" y="5447476"/>
                </a:cubicBezTo>
                <a:lnTo>
                  <a:pt x="5903250" y="5446117"/>
                </a:lnTo>
                <a:lnTo>
                  <a:pt x="5910189" y="5446253"/>
                </a:lnTo>
                <a:cubicBezTo>
                  <a:pt x="5924611" y="5446389"/>
                  <a:pt x="5939171" y="5445166"/>
                  <a:pt x="5954545" y="5443806"/>
                </a:cubicBezTo>
                <a:cubicBezTo>
                  <a:pt x="5965975" y="5442853"/>
                  <a:pt x="5977268" y="5441901"/>
                  <a:pt x="5988562" y="5441493"/>
                </a:cubicBezTo>
                <a:close/>
                <a:moveTo>
                  <a:pt x="17215284" y="3624443"/>
                </a:moveTo>
                <a:cubicBezTo>
                  <a:pt x="17215012" y="3625258"/>
                  <a:pt x="17214606" y="3625803"/>
                  <a:pt x="17214333" y="3626348"/>
                </a:cubicBezTo>
                <a:lnTo>
                  <a:pt x="17214332" y="3626347"/>
                </a:lnTo>
                <a:close/>
                <a:moveTo>
                  <a:pt x="16262411" y="2946587"/>
                </a:moveTo>
                <a:cubicBezTo>
                  <a:pt x="16214652" y="3088984"/>
                  <a:pt x="16173560" y="3233153"/>
                  <a:pt x="16139952" y="3375550"/>
                </a:cubicBezTo>
                <a:cubicBezTo>
                  <a:pt x="16117635" y="3470076"/>
                  <a:pt x="16097904" y="3566913"/>
                  <a:pt x="16081442" y="3663478"/>
                </a:cubicBezTo>
                <a:cubicBezTo>
                  <a:pt x="16078584" y="3679933"/>
                  <a:pt x="16076271" y="3697207"/>
                  <a:pt x="16074094" y="3713935"/>
                </a:cubicBezTo>
                <a:cubicBezTo>
                  <a:pt x="16073413" y="3718152"/>
                  <a:pt x="16072868" y="3722504"/>
                  <a:pt x="16072326" y="3726719"/>
                </a:cubicBezTo>
                <a:cubicBezTo>
                  <a:pt x="16073549" y="3730801"/>
                  <a:pt x="16073549" y="3735561"/>
                  <a:pt x="16073004" y="3740593"/>
                </a:cubicBezTo>
                <a:cubicBezTo>
                  <a:pt x="16073004" y="3740730"/>
                  <a:pt x="16072868" y="3741002"/>
                  <a:pt x="16072868" y="3741136"/>
                </a:cubicBezTo>
                <a:cubicBezTo>
                  <a:pt x="16072460" y="3744945"/>
                  <a:pt x="16071645" y="3748890"/>
                  <a:pt x="16070964" y="3752561"/>
                </a:cubicBezTo>
                <a:cubicBezTo>
                  <a:pt x="16067155" y="3772555"/>
                  <a:pt x="16059943" y="3809957"/>
                  <a:pt x="16058311" y="3826821"/>
                </a:cubicBezTo>
                <a:cubicBezTo>
                  <a:pt x="16049194" y="3919987"/>
                  <a:pt x="16046881" y="4004854"/>
                  <a:pt x="16050962" y="4086321"/>
                </a:cubicBezTo>
                <a:cubicBezTo>
                  <a:pt x="16051371" y="4093937"/>
                  <a:pt x="16052050" y="4101691"/>
                  <a:pt x="16052595" y="4109443"/>
                </a:cubicBezTo>
                <a:cubicBezTo>
                  <a:pt x="16060896" y="4129029"/>
                  <a:pt x="16064978" y="4157589"/>
                  <a:pt x="16068923" y="4185335"/>
                </a:cubicBezTo>
                <a:cubicBezTo>
                  <a:pt x="16071100" y="4200703"/>
                  <a:pt x="16073141" y="4214983"/>
                  <a:pt x="16075590" y="4224504"/>
                </a:cubicBezTo>
                <a:cubicBezTo>
                  <a:pt x="16087428" y="4234841"/>
                  <a:pt x="16095457" y="4254835"/>
                  <a:pt x="16098177" y="4274963"/>
                </a:cubicBezTo>
                <a:cubicBezTo>
                  <a:pt x="16100356" y="4278091"/>
                  <a:pt x="16102397" y="4281355"/>
                  <a:pt x="16104435" y="4284619"/>
                </a:cubicBezTo>
                <a:cubicBezTo>
                  <a:pt x="16110968" y="4287339"/>
                  <a:pt x="16118314" y="4290333"/>
                  <a:pt x="16124983" y="4293188"/>
                </a:cubicBezTo>
                <a:cubicBezTo>
                  <a:pt x="16129746" y="4295229"/>
                  <a:pt x="16134236" y="4296997"/>
                  <a:pt x="16137773" y="4298493"/>
                </a:cubicBezTo>
                <a:cubicBezTo>
                  <a:pt x="16141448" y="4298357"/>
                  <a:pt x="16145257" y="4298221"/>
                  <a:pt x="16149066" y="4298221"/>
                </a:cubicBezTo>
                <a:cubicBezTo>
                  <a:pt x="16157910" y="4298221"/>
                  <a:pt x="16166484" y="4298493"/>
                  <a:pt x="16174919" y="4298900"/>
                </a:cubicBezTo>
                <a:cubicBezTo>
                  <a:pt x="16185125" y="4299308"/>
                  <a:pt x="16194512" y="4299717"/>
                  <a:pt x="16203901" y="4299581"/>
                </a:cubicBezTo>
                <a:cubicBezTo>
                  <a:pt x="16225536" y="4299036"/>
                  <a:pt x="16248259" y="4297949"/>
                  <a:pt x="16273431" y="4295908"/>
                </a:cubicBezTo>
                <a:lnTo>
                  <a:pt x="16276423" y="4295635"/>
                </a:lnTo>
                <a:cubicBezTo>
                  <a:pt x="16284997" y="4294276"/>
                  <a:pt x="16294929" y="4293325"/>
                  <a:pt x="16301053" y="4292780"/>
                </a:cubicBezTo>
                <a:cubicBezTo>
                  <a:pt x="16363645" y="4279587"/>
                  <a:pt x="16485831" y="4251026"/>
                  <a:pt x="16499982" y="4246811"/>
                </a:cubicBezTo>
                <a:cubicBezTo>
                  <a:pt x="16546654" y="4233073"/>
                  <a:pt x="16591691" y="4217024"/>
                  <a:pt x="16644893" y="4197303"/>
                </a:cubicBezTo>
                <a:cubicBezTo>
                  <a:pt x="16657410" y="4191319"/>
                  <a:pt x="16670202" y="4184654"/>
                  <a:pt x="16671834" y="4183703"/>
                </a:cubicBezTo>
                <a:lnTo>
                  <a:pt x="16681631" y="4201656"/>
                </a:lnTo>
                <a:lnTo>
                  <a:pt x="16672651" y="4183295"/>
                </a:lnTo>
                <a:lnTo>
                  <a:pt x="16673196" y="4183022"/>
                </a:lnTo>
                <a:cubicBezTo>
                  <a:pt x="16746945" y="4146846"/>
                  <a:pt x="16817427" y="4105907"/>
                  <a:pt x="16882737" y="4061297"/>
                </a:cubicBezTo>
                <a:cubicBezTo>
                  <a:pt x="16885323" y="4059529"/>
                  <a:pt x="16887772" y="4057761"/>
                  <a:pt x="16890222" y="4055992"/>
                </a:cubicBezTo>
                <a:lnTo>
                  <a:pt x="16895665" y="4052049"/>
                </a:lnTo>
                <a:cubicBezTo>
                  <a:pt x="16901243" y="4047287"/>
                  <a:pt x="16907365" y="4042663"/>
                  <a:pt x="16913353" y="4038175"/>
                </a:cubicBezTo>
                <a:cubicBezTo>
                  <a:pt x="16919067" y="4033824"/>
                  <a:pt x="16924646" y="4029608"/>
                  <a:pt x="16929409" y="4025391"/>
                </a:cubicBezTo>
                <a:cubicBezTo>
                  <a:pt x="16959616" y="3999007"/>
                  <a:pt x="16988189" y="3971940"/>
                  <a:pt x="17014315" y="3944875"/>
                </a:cubicBezTo>
                <a:cubicBezTo>
                  <a:pt x="17024248" y="3934674"/>
                  <a:pt x="17034180" y="3923930"/>
                  <a:pt x="17043977" y="3912914"/>
                </a:cubicBezTo>
                <a:cubicBezTo>
                  <a:pt x="17044928" y="3905568"/>
                  <a:pt x="17050372" y="3900672"/>
                  <a:pt x="17056902" y="3894824"/>
                </a:cubicBezTo>
                <a:cubicBezTo>
                  <a:pt x="17065204" y="3886800"/>
                  <a:pt x="17072007" y="3879048"/>
                  <a:pt x="17075138" y="3873879"/>
                </a:cubicBezTo>
                <a:cubicBezTo>
                  <a:pt x="17079489" y="3866942"/>
                  <a:pt x="17083845" y="3860144"/>
                  <a:pt x="17088199" y="3853343"/>
                </a:cubicBezTo>
                <a:cubicBezTo>
                  <a:pt x="17094049" y="3844231"/>
                  <a:pt x="17099899" y="3835117"/>
                  <a:pt x="17105479" y="3825733"/>
                </a:cubicBezTo>
                <a:cubicBezTo>
                  <a:pt x="17110786" y="3816622"/>
                  <a:pt x="17115685" y="3806556"/>
                  <a:pt x="17120856" y="3795947"/>
                </a:cubicBezTo>
                <a:cubicBezTo>
                  <a:pt x="17126025" y="3785067"/>
                  <a:pt x="17131468" y="3773914"/>
                  <a:pt x="17137727" y="3763307"/>
                </a:cubicBezTo>
                <a:cubicBezTo>
                  <a:pt x="17140176" y="3755825"/>
                  <a:pt x="17142625" y="3748482"/>
                  <a:pt x="17145075" y="3741136"/>
                </a:cubicBezTo>
                <a:cubicBezTo>
                  <a:pt x="17151878" y="3720736"/>
                  <a:pt x="17158273" y="3701559"/>
                  <a:pt x="17163171" y="3681431"/>
                </a:cubicBezTo>
                <a:cubicBezTo>
                  <a:pt x="17164531" y="3675854"/>
                  <a:pt x="17165484" y="3667693"/>
                  <a:pt x="17166438" y="3658990"/>
                </a:cubicBezTo>
                <a:cubicBezTo>
                  <a:pt x="17167255" y="3652868"/>
                  <a:pt x="17167934" y="3646476"/>
                  <a:pt x="17168887" y="3640356"/>
                </a:cubicBezTo>
                <a:cubicBezTo>
                  <a:pt x="17168751" y="3630291"/>
                  <a:pt x="17168751" y="3620364"/>
                  <a:pt x="17168751" y="3610436"/>
                </a:cubicBezTo>
                <a:cubicBezTo>
                  <a:pt x="17168751" y="3589627"/>
                  <a:pt x="17168751" y="3568001"/>
                  <a:pt x="17167934" y="3546783"/>
                </a:cubicBezTo>
                <a:lnTo>
                  <a:pt x="17166710" y="3543110"/>
                </a:lnTo>
                <a:cubicBezTo>
                  <a:pt x="17163171" y="3531822"/>
                  <a:pt x="17160450" y="3520399"/>
                  <a:pt x="17157864" y="3509381"/>
                </a:cubicBezTo>
                <a:cubicBezTo>
                  <a:pt x="17155823" y="3500542"/>
                  <a:pt x="17153782" y="3491700"/>
                  <a:pt x="17151197" y="3483133"/>
                </a:cubicBezTo>
                <a:cubicBezTo>
                  <a:pt x="17150246" y="3479597"/>
                  <a:pt x="17147524" y="3472796"/>
                  <a:pt x="17144802" y="3466131"/>
                </a:cubicBezTo>
                <a:cubicBezTo>
                  <a:pt x="17140448" y="3455251"/>
                  <a:pt x="17135550" y="3443011"/>
                  <a:pt x="17132964" y="3433219"/>
                </a:cubicBezTo>
                <a:cubicBezTo>
                  <a:pt x="17117044" y="3403024"/>
                  <a:pt x="17102487" y="3375686"/>
                  <a:pt x="17085884" y="3349439"/>
                </a:cubicBezTo>
                <a:lnTo>
                  <a:pt x="17101261" y="3339646"/>
                </a:lnTo>
                <a:lnTo>
                  <a:pt x="17085341" y="3348621"/>
                </a:lnTo>
                <a:cubicBezTo>
                  <a:pt x="17084388" y="3346717"/>
                  <a:pt x="17074865" y="3330941"/>
                  <a:pt x="17066291" y="3317884"/>
                </a:cubicBezTo>
                <a:cubicBezTo>
                  <a:pt x="17036493" y="3284018"/>
                  <a:pt x="17000981" y="3244714"/>
                  <a:pt x="16962202" y="3208671"/>
                </a:cubicBezTo>
                <a:cubicBezTo>
                  <a:pt x="16953219" y="3200510"/>
                  <a:pt x="16944105" y="3192486"/>
                  <a:pt x="16934986" y="3184734"/>
                </a:cubicBezTo>
                <a:lnTo>
                  <a:pt x="16931995" y="3182148"/>
                </a:lnTo>
                <a:cubicBezTo>
                  <a:pt x="16907773" y="3172492"/>
                  <a:pt x="16882329" y="3152637"/>
                  <a:pt x="16857704" y="3133324"/>
                </a:cubicBezTo>
                <a:cubicBezTo>
                  <a:pt x="16843414" y="3122035"/>
                  <a:pt x="16829807" y="3111425"/>
                  <a:pt x="16819059" y="3105169"/>
                </a:cubicBezTo>
                <a:cubicBezTo>
                  <a:pt x="16798649" y="3093066"/>
                  <a:pt x="16776877" y="3082047"/>
                  <a:pt x="16755922" y="3071304"/>
                </a:cubicBezTo>
                <a:cubicBezTo>
                  <a:pt x="16740684" y="3063415"/>
                  <a:pt x="16725309" y="3055663"/>
                  <a:pt x="16710204" y="3047367"/>
                </a:cubicBezTo>
                <a:cubicBezTo>
                  <a:pt x="16700409" y="3043966"/>
                  <a:pt x="16690475" y="3040430"/>
                  <a:pt x="16680544" y="3036895"/>
                </a:cubicBezTo>
                <a:cubicBezTo>
                  <a:pt x="16663671" y="3030909"/>
                  <a:pt x="16645983" y="3024517"/>
                  <a:pt x="16628701" y="3019078"/>
                </a:cubicBezTo>
                <a:cubicBezTo>
                  <a:pt x="16580398" y="3003844"/>
                  <a:pt x="16529781" y="2990109"/>
                  <a:pt x="16478213" y="2978548"/>
                </a:cubicBezTo>
                <a:cubicBezTo>
                  <a:pt x="16453583" y="2972971"/>
                  <a:pt x="16427866" y="2967666"/>
                  <a:pt x="16401878" y="2962905"/>
                </a:cubicBezTo>
                <a:cubicBezTo>
                  <a:pt x="16391539" y="2961003"/>
                  <a:pt x="16371399" y="2956922"/>
                  <a:pt x="16357114" y="2953794"/>
                </a:cubicBezTo>
                <a:cubicBezTo>
                  <a:pt x="16326906" y="2949985"/>
                  <a:pt x="16295337" y="2948353"/>
                  <a:pt x="16264724" y="2946721"/>
                </a:cubicBezTo>
                <a:close/>
                <a:moveTo>
                  <a:pt x="16233429" y="2904016"/>
                </a:moveTo>
                <a:lnTo>
                  <a:pt x="16266764" y="2905784"/>
                </a:lnTo>
                <a:cubicBezTo>
                  <a:pt x="16298468" y="2907416"/>
                  <a:pt x="16331124" y="2909048"/>
                  <a:pt x="16363100" y="2913127"/>
                </a:cubicBezTo>
                <a:lnTo>
                  <a:pt x="16364868" y="2913400"/>
                </a:lnTo>
                <a:cubicBezTo>
                  <a:pt x="16378747" y="2916392"/>
                  <a:pt x="16398884" y="2920609"/>
                  <a:pt x="16409090" y="2922514"/>
                </a:cubicBezTo>
                <a:cubicBezTo>
                  <a:pt x="16435622" y="2927408"/>
                  <a:pt x="16461884" y="2932713"/>
                  <a:pt x="16487057" y="2938426"/>
                </a:cubicBezTo>
                <a:cubicBezTo>
                  <a:pt x="16539714" y="2950257"/>
                  <a:pt x="16591418" y="2964131"/>
                  <a:pt x="16640812" y="2979771"/>
                </a:cubicBezTo>
                <a:cubicBezTo>
                  <a:pt x="16658909" y="2985483"/>
                  <a:pt x="16676733" y="2991875"/>
                  <a:pt x="16694151" y="2998133"/>
                </a:cubicBezTo>
                <a:cubicBezTo>
                  <a:pt x="16704491" y="3001804"/>
                  <a:pt x="16714697" y="3005477"/>
                  <a:pt x="16725037" y="3009013"/>
                </a:cubicBezTo>
                <a:lnTo>
                  <a:pt x="16728303" y="3010509"/>
                </a:lnTo>
                <a:cubicBezTo>
                  <a:pt x="16743542" y="3018942"/>
                  <a:pt x="16758919" y="3026830"/>
                  <a:pt x="16774430" y="3034718"/>
                </a:cubicBezTo>
                <a:cubicBezTo>
                  <a:pt x="16795927" y="3045735"/>
                  <a:pt x="16818244" y="3057159"/>
                  <a:pt x="16839741" y="3069808"/>
                </a:cubicBezTo>
                <a:cubicBezTo>
                  <a:pt x="16852802" y="3077423"/>
                  <a:pt x="16867362" y="3088848"/>
                  <a:pt x="16882873" y="3100954"/>
                </a:cubicBezTo>
                <a:cubicBezTo>
                  <a:pt x="16887091" y="3104218"/>
                  <a:pt x="16891447" y="3107618"/>
                  <a:pt x="16895799" y="3111019"/>
                </a:cubicBezTo>
                <a:lnTo>
                  <a:pt x="16897433" y="3110474"/>
                </a:lnTo>
                <a:cubicBezTo>
                  <a:pt x="16909272" y="3106393"/>
                  <a:pt x="16909953" y="3106938"/>
                  <a:pt x="16942334" y="3136043"/>
                </a:cubicBezTo>
                <a:cubicBezTo>
                  <a:pt x="16942471" y="3136179"/>
                  <a:pt x="16942743" y="3136316"/>
                  <a:pt x="16942879" y="3136452"/>
                </a:cubicBezTo>
                <a:lnTo>
                  <a:pt x="16943969" y="3137403"/>
                </a:lnTo>
                <a:lnTo>
                  <a:pt x="16941111" y="3140667"/>
                </a:lnTo>
                <a:cubicBezTo>
                  <a:pt x="16943969" y="3142163"/>
                  <a:pt x="16946825" y="3143386"/>
                  <a:pt x="16949546" y="3144340"/>
                </a:cubicBezTo>
                <a:lnTo>
                  <a:pt x="16953219" y="3145700"/>
                </a:lnTo>
                <a:lnTo>
                  <a:pt x="16961929" y="3153315"/>
                </a:lnTo>
                <a:cubicBezTo>
                  <a:pt x="16971318" y="3161612"/>
                  <a:pt x="16980841" y="3169773"/>
                  <a:pt x="16989960" y="3178342"/>
                </a:cubicBezTo>
                <a:cubicBezTo>
                  <a:pt x="17030507" y="3216014"/>
                  <a:pt x="17067245" y="3256817"/>
                  <a:pt x="17097858" y="3291634"/>
                </a:cubicBezTo>
                <a:lnTo>
                  <a:pt x="17099626" y="3293947"/>
                </a:lnTo>
                <a:cubicBezTo>
                  <a:pt x="17110650" y="3310947"/>
                  <a:pt x="17117181" y="3321012"/>
                  <a:pt x="17120720" y="3327949"/>
                </a:cubicBezTo>
                <a:cubicBezTo>
                  <a:pt x="17138271" y="3355831"/>
                  <a:pt x="17153510" y="3384392"/>
                  <a:pt x="17170111" y="3416080"/>
                </a:cubicBezTo>
                <a:lnTo>
                  <a:pt x="17170789" y="3417304"/>
                </a:lnTo>
                <a:lnTo>
                  <a:pt x="17171334" y="3417304"/>
                </a:lnTo>
                <a:lnTo>
                  <a:pt x="17171607" y="3417304"/>
                </a:lnTo>
                <a:lnTo>
                  <a:pt x="17171743" y="3417304"/>
                </a:lnTo>
                <a:cubicBezTo>
                  <a:pt x="17171879" y="3418393"/>
                  <a:pt x="17171879" y="3419345"/>
                  <a:pt x="17171879" y="3420162"/>
                </a:cubicBezTo>
                <a:lnTo>
                  <a:pt x="17172152" y="3421249"/>
                </a:lnTo>
                <a:cubicBezTo>
                  <a:pt x="17172288" y="3422200"/>
                  <a:pt x="17172560" y="3423290"/>
                  <a:pt x="17172969" y="3424513"/>
                </a:cubicBezTo>
                <a:lnTo>
                  <a:pt x="17174328" y="3423832"/>
                </a:lnTo>
                <a:lnTo>
                  <a:pt x="17180996" y="3436483"/>
                </a:lnTo>
                <a:cubicBezTo>
                  <a:pt x="17199773" y="3472251"/>
                  <a:pt x="17201405" y="3475243"/>
                  <a:pt x="17194332" y="3485716"/>
                </a:cubicBezTo>
                <a:cubicBezTo>
                  <a:pt x="17195419" y="3490340"/>
                  <a:pt x="17196507" y="3494828"/>
                  <a:pt x="17197596" y="3499452"/>
                </a:cubicBezTo>
                <a:cubicBezTo>
                  <a:pt x="17200046" y="3510198"/>
                  <a:pt x="17202495" y="3520399"/>
                  <a:pt x="17205623" y="3530190"/>
                </a:cubicBezTo>
                <a:lnTo>
                  <a:pt x="17208481" y="3538895"/>
                </a:lnTo>
                <a:lnTo>
                  <a:pt x="17208617" y="3541887"/>
                </a:lnTo>
                <a:cubicBezTo>
                  <a:pt x="17209571" y="3564736"/>
                  <a:pt x="17209571" y="3587722"/>
                  <a:pt x="17209571" y="3609891"/>
                </a:cubicBezTo>
                <a:cubicBezTo>
                  <a:pt x="17209571" y="3613700"/>
                  <a:pt x="17209571" y="3617643"/>
                  <a:pt x="17209571" y="3621588"/>
                </a:cubicBezTo>
                <a:lnTo>
                  <a:pt x="17214606" y="3624035"/>
                </a:lnTo>
                <a:lnTo>
                  <a:pt x="17209571" y="3622130"/>
                </a:lnTo>
                <a:cubicBezTo>
                  <a:pt x="17209571" y="3622539"/>
                  <a:pt x="17209571" y="3622948"/>
                  <a:pt x="17209571" y="3623354"/>
                </a:cubicBezTo>
                <a:lnTo>
                  <a:pt x="17214332" y="3626347"/>
                </a:lnTo>
                <a:lnTo>
                  <a:pt x="17214061" y="3626890"/>
                </a:lnTo>
                <a:lnTo>
                  <a:pt x="17209434" y="3624716"/>
                </a:lnTo>
                <a:cubicBezTo>
                  <a:pt x="17209434" y="3630291"/>
                  <a:pt x="17209571" y="3635732"/>
                  <a:pt x="17209571" y="3641173"/>
                </a:cubicBezTo>
                <a:lnTo>
                  <a:pt x="17209571" y="3642939"/>
                </a:lnTo>
                <a:lnTo>
                  <a:pt x="17209298" y="3644707"/>
                </a:lnTo>
                <a:cubicBezTo>
                  <a:pt x="17208345" y="3650830"/>
                  <a:pt x="17207530" y="3657222"/>
                  <a:pt x="17206849" y="3663342"/>
                </a:cubicBezTo>
                <a:cubicBezTo>
                  <a:pt x="17205623" y="3673271"/>
                  <a:pt x="17204536" y="3682655"/>
                  <a:pt x="17202631" y="3690679"/>
                </a:cubicBezTo>
                <a:cubicBezTo>
                  <a:pt x="17197324" y="3712439"/>
                  <a:pt x="17190384" y="3733384"/>
                  <a:pt x="17183581" y="3753650"/>
                </a:cubicBezTo>
                <a:cubicBezTo>
                  <a:pt x="17180862" y="3761675"/>
                  <a:pt x="17178274" y="3769563"/>
                  <a:pt x="17175691" y="3777587"/>
                </a:cubicBezTo>
                <a:lnTo>
                  <a:pt x="17173786" y="3781939"/>
                </a:lnTo>
                <a:cubicBezTo>
                  <a:pt x="17167934" y="3791595"/>
                  <a:pt x="17162763" y="3802205"/>
                  <a:pt x="17157319" y="3813357"/>
                </a:cubicBezTo>
                <a:cubicBezTo>
                  <a:pt x="17152014" y="3824237"/>
                  <a:pt x="17146571" y="3835390"/>
                  <a:pt x="17140312" y="3845997"/>
                </a:cubicBezTo>
                <a:cubicBezTo>
                  <a:pt x="17134462" y="3855790"/>
                  <a:pt x="17128338" y="3865446"/>
                  <a:pt x="17122216" y="3874967"/>
                </a:cubicBezTo>
                <a:cubicBezTo>
                  <a:pt x="17117862" y="3881495"/>
                  <a:pt x="17113644" y="3888160"/>
                  <a:pt x="17109560" y="3894824"/>
                </a:cubicBezTo>
                <a:cubicBezTo>
                  <a:pt x="17106977" y="3899176"/>
                  <a:pt x="17103574" y="3903666"/>
                  <a:pt x="17099899" y="3907881"/>
                </a:cubicBezTo>
                <a:lnTo>
                  <a:pt x="17101397" y="3909513"/>
                </a:lnTo>
                <a:cubicBezTo>
                  <a:pt x="17098403" y="3912505"/>
                  <a:pt x="17095547" y="3915361"/>
                  <a:pt x="17093504" y="3917674"/>
                </a:cubicBezTo>
                <a:cubicBezTo>
                  <a:pt x="17077042" y="3936851"/>
                  <a:pt x="17060169" y="3955346"/>
                  <a:pt x="17043296" y="3972757"/>
                </a:cubicBezTo>
                <a:cubicBezTo>
                  <a:pt x="17016355" y="4000637"/>
                  <a:pt x="16986965" y="4028655"/>
                  <a:pt x="16955807" y="4055720"/>
                </a:cubicBezTo>
                <a:cubicBezTo>
                  <a:pt x="16950364" y="4060480"/>
                  <a:pt x="16943969" y="4065376"/>
                  <a:pt x="16937438" y="4070273"/>
                </a:cubicBezTo>
                <a:cubicBezTo>
                  <a:pt x="16931858" y="4074490"/>
                  <a:pt x="16926142" y="4078842"/>
                  <a:pt x="16920971" y="4083193"/>
                </a:cubicBezTo>
                <a:lnTo>
                  <a:pt x="16913489" y="4088635"/>
                </a:lnTo>
                <a:cubicBezTo>
                  <a:pt x="16910768" y="4090539"/>
                  <a:pt x="16908046" y="4092577"/>
                  <a:pt x="16905190" y="4094482"/>
                </a:cubicBezTo>
                <a:cubicBezTo>
                  <a:pt x="16838109" y="4140181"/>
                  <a:pt x="16765722" y="4182207"/>
                  <a:pt x="16690067" y="4219337"/>
                </a:cubicBezTo>
                <a:lnTo>
                  <a:pt x="16689931" y="4218929"/>
                </a:lnTo>
                <a:cubicBezTo>
                  <a:pt x="16683264" y="4223144"/>
                  <a:pt x="16674147" y="4227768"/>
                  <a:pt x="16662175" y="4233618"/>
                </a:cubicBezTo>
                <a:lnTo>
                  <a:pt x="16660271" y="4234433"/>
                </a:lnTo>
                <a:lnTo>
                  <a:pt x="16651560" y="4215937"/>
                </a:lnTo>
                <a:lnTo>
                  <a:pt x="16658636" y="4235114"/>
                </a:lnTo>
                <a:cubicBezTo>
                  <a:pt x="16604616" y="4255241"/>
                  <a:pt x="16558898" y="4271426"/>
                  <a:pt x="16511139" y="4285573"/>
                </a:cubicBezTo>
                <a:cubicBezTo>
                  <a:pt x="16496718" y="4289924"/>
                  <a:pt x="16398612" y="4312774"/>
                  <a:pt x="16333710" y="4327054"/>
                </a:cubicBezTo>
                <a:cubicBezTo>
                  <a:pt x="16328947" y="4331814"/>
                  <a:pt x="16320918" y="4332629"/>
                  <a:pt x="16299693" y="4334398"/>
                </a:cubicBezTo>
                <a:cubicBezTo>
                  <a:pt x="16272480" y="4340111"/>
                  <a:pt x="16265132" y="4341471"/>
                  <a:pt x="16258193" y="4337662"/>
                </a:cubicBezTo>
                <a:cubicBezTo>
                  <a:pt x="16239143" y="4339021"/>
                  <a:pt x="16221455" y="4339702"/>
                  <a:pt x="16204309" y="4340111"/>
                </a:cubicBezTo>
                <a:cubicBezTo>
                  <a:pt x="16202405" y="4340111"/>
                  <a:pt x="16200500" y="4340111"/>
                  <a:pt x="16198596" y="4340111"/>
                </a:cubicBezTo>
                <a:cubicBezTo>
                  <a:pt x="16189886" y="4340111"/>
                  <a:pt x="16181178" y="4339839"/>
                  <a:pt x="16172742" y="4339430"/>
                </a:cubicBezTo>
                <a:cubicBezTo>
                  <a:pt x="16159545" y="4338888"/>
                  <a:pt x="16147161" y="4338343"/>
                  <a:pt x="16135323" y="4339158"/>
                </a:cubicBezTo>
                <a:lnTo>
                  <a:pt x="16130833" y="4339430"/>
                </a:lnTo>
                <a:lnTo>
                  <a:pt x="16126616" y="4337798"/>
                </a:lnTo>
                <a:cubicBezTo>
                  <a:pt x="16122534" y="4336166"/>
                  <a:pt x="16116003" y="4333446"/>
                  <a:pt x="16108791" y="4330455"/>
                </a:cubicBezTo>
                <a:cubicBezTo>
                  <a:pt x="16106887" y="4329637"/>
                  <a:pt x="16104844" y="4328823"/>
                  <a:pt x="16102803" y="4328005"/>
                </a:cubicBezTo>
                <a:lnTo>
                  <a:pt x="16105661" y="4360103"/>
                </a:lnTo>
                <a:lnTo>
                  <a:pt x="16075590" y="4314270"/>
                </a:lnTo>
                <a:lnTo>
                  <a:pt x="16073277" y="4311957"/>
                </a:lnTo>
                <a:lnTo>
                  <a:pt x="16060215" y="4301077"/>
                </a:lnTo>
                <a:lnTo>
                  <a:pt x="16057630" y="4293052"/>
                </a:lnTo>
                <a:cubicBezTo>
                  <a:pt x="16057085" y="4290197"/>
                  <a:pt x="16056134" y="4287069"/>
                  <a:pt x="16055044" y="4283804"/>
                </a:cubicBezTo>
                <a:cubicBezTo>
                  <a:pt x="16052458" y="4279859"/>
                  <a:pt x="16050009" y="4276053"/>
                  <a:pt x="16047698" y="4272516"/>
                </a:cubicBezTo>
                <a:cubicBezTo>
                  <a:pt x="16038171" y="4257146"/>
                  <a:pt x="16034364" y="4245585"/>
                  <a:pt x="16035860" y="4236201"/>
                </a:cubicBezTo>
                <a:lnTo>
                  <a:pt x="16028648" y="4216073"/>
                </a:lnTo>
                <a:lnTo>
                  <a:pt x="16032049" y="4216209"/>
                </a:lnTo>
                <a:cubicBezTo>
                  <a:pt x="16030961" y="4209545"/>
                  <a:pt x="16029872" y="4202199"/>
                  <a:pt x="16028784" y="4194719"/>
                </a:cubicBezTo>
                <a:lnTo>
                  <a:pt x="16026880" y="4193768"/>
                </a:lnTo>
                <a:cubicBezTo>
                  <a:pt x="16018851" y="4189687"/>
                  <a:pt x="16016538" y="4183839"/>
                  <a:pt x="16015723" y="4176224"/>
                </a:cubicBezTo>
                <a:lnTo>
                  <a:pt x="16015587" y="4176224"/>
                </a:lnTo>
                <a:cubicBezTo>
                  <a:pt x="16015587" y="4175815"/>
                  <a:pt x="16015587" y="4174862"/>
                  <a:pt x="16015450" y="4173366"/>
                </a:cubicBezTo>
                <a:cubicBezTo>
                  <a:pt x="16015314" y="4171734"/>
                  <a:pt x="16015314" y="4170102"/>
                  <a:pt x="16015178" y="4168333"/>
                </a:cubicBezTo>
                <a:lnTo>
                  <a:pt x="16024837" y="4167791"/>
                </a:lnTo>
                <a:cubicBezTo>
                  <a:pt x="16021981" y="4150110"/>
                  <a:pt x="16018578" y="4132972"/>
                  <a:pt x="16013952" y="4123315"/>
                </a:cubicBezTo>
                <a:lnTo>
                  <a:pt x="16012320" y="4119915"/>
                </a:lnTo>
                <a:lnTo>
                  <a:pt x="16012048" y="4116108"/>
                </a:lnTo>
                <a:cubicBezTo>
                  <a:pt x="16011366" y="4106860"/>
                  <a:pt x="16010688" y="4097474"/>
                  <a:pt x="16010143" y="4088226"/>
                </a:cubicBezTo>
                <a:cubicBezTo>
                  <a:pt x="16005922" y="4004718"/>
                  <a:pt x="16008375" y="3917946"/>
                  <a:pt x="16017625" y="3822741"/>
                </a:cubicBezTo>
                <a:cubicBezTo>
                  <a:pt x="16018442" y="3813764"/>
                  <a:pt x="16020483" y="3800707"/>
                  <a:pt x="16023068" y="3786154"/>
                </a:cubicBezTo>
                <a:lnTo>
                  <a:pt x="16020891" y="3785611"/>
                </a:lnTo>
                <a:cubicBezTo>
                  <a:pt x="16020891" y="3785475"/>
                  <a:pt x="16021028" y="3785203"/>
                  <a:pt x="16021028" y="3785067"/>
                </a:cubicBezTo>
                <a:cubicBezTo>
                  <a:pt x="16026471" y="3760315"/>
                  <a:pt x="16030008" y="3733929"/>
                  <a:pt x="16033411" y="3708496"/>
                </a:cubicBezTo>
                <a:cubicBezTo>
                  <a:pt x="16035724" y="3691494"/>
                  <a:pt x="16038035" y="3673813"/>
                  <a:pt x="16041031" y="3656541"/>
                </a:cubicBezTo>
                <a:cubicBezTo>
                  <a:pt x="16057630" y="3559025"/>
                  <a:pt x="16077494" y="3461371"/>
                  <a:pt x="16099947" y="3366030"/>
                </a:cubicBezTo>
                <a:cubicBezTo>
                  <a:pt x="16135051" y="3217510"/>
                  <a:pt x="16178186" y="3067088"/>
                  <a:pt x="16228394" y="2918705"/>
                </a:cubicBezTo>
                <a:close/>
                <a:moveTo>
                  <a:pt x="17068608" y="408"/>
                </a:moveTo>
                <a:lnTo>
                  <a:pt x="17126980" y="408"/>
                </a:lnTo>
                <a:cubicBezTo>
                  <a:pt x="16496447" y="607133"/>
                  <a:pt x="15993544" y="1284447"/>
                  <a:pt x="15641132" y="2008003"/>
                </a:cubicBezTo>
                <a:lnTo>
                  <a:pt x="15635961" y="2018477"/>
                </a:lnTo>
                <a:lnTo>
                  <a:pt x="15624259" y="2019428"/>
                </a:lnTo>
                <a:cubicBezTo>
                  <a:pt x="15290352" y="2044861"/>
                  <a:pt x="14933042" y="2093552"/>
                  <a:pt x="14466062" y="2177196"/>
                </a:cubicBezTo>
                <a:cubicBezTo>
                  <a:pt x="13998265" y="2260976"/>
                  <a:pt x="13530738" y="2373725"/>
                  <a:pt x="13076413" y="2512316"/>
                </a:cubicBezTo>
                <a:cubicBezTo>
                  <a:pt x="12855712" y="2579639"/>
                  <a:pt x="12634195" y="2654308"/>
                  <a:pt x="12418123" y="2734279"/>
                </a:cubicBezTo>
                <a:lnTo>
                  <a:pt x="12399751" y="2741079"/>
                </a:lnTo>
                <a:cubicBezTo>
                  <a:pt x="12190482" y="2818467"/>
                  <a:pt x="11973999" y="2898575"/>
                  <a:pt x="11791399" y="3026149"/>
                </a:cubicBezTo>
                <a:cubicBezTo>
                  <a:pt x="11564304" y="3184870"/>
                  <a:pt x="11397486" y="3376912"/>
                  <a:pt x="11295572" y="3596834"/>
                </a:cubicBezTo>
                <a:cubicBezTo>
                  <a:pt x="11209306" y="3782893"/>
                  <a:pt x="11151205" y="3971261"/>
                  <a:pt x="11089703" y="4170647"/>
                </a:cubicBezTo>
                <a:cubicBezTo>
                  <a:pt x="11081810" y="4196352"/>
                  <a:pt x="11073784" y="4222193"/>
                  <a:pt x="11065754" y="4248035"/>
                </a:cubicBezTo>
                <a:cubicBezTo>
                  <a:pt x="11037863" y="4337390"/>
                  <a:pt x="11007383" y="4426203"/>
                  <a:pt x="10975135" y="4512023"/>
                </a:cubicBezTo>
                <a:cubicBezTo>
                  <a:pt x="10960848" y="4549968"/>
                  <a:pt x="10946151" y="4586828"/>
                  <a:pt x="10929826" y="4627629"/>
                </a:cubicBezTo>
                <a:lnTo>
                  <a:pt x="10925472" y="4625860"/>
                </a:lnTo>
                <a:lnTo>
                  <a:pt x="10925878" y="4626133"/>
                </a:lnTo>
                <a:lnTo>
                  <a:pt x="10929689" y="4627629"/>
                </a:lnTo>
                <a:lnTo>
                  <a:pt x="10929417" y="4628310"/>
                </a:lnTo>
                <a:lnTo>
                  <a:pt x="10929417" y="4628446"/>
                </a:lnTo>
                <a:lnTo>
                  <a:pt x="10924246" y="4641503"/>
                </a:lnTo>
                <a:cubicBezTo>
                  <a:pt x="10917987" y="4657279"/>
                  <a:pt x="10913770" y="4667886"/>
                  <a:pt x="10910503" y="4674960"/>
                </a:cubicBezTo>
                <a:cubicBezTo>
                  <a:pt x="10910231" y="4675775"/>
                  <a:pt x="10910094" y="4676319"/>
                  <a:pt x="10909958" y="4676592"/>
                </a:cubicBezTo>
                <a:lnTo>
                  <a:pt x="10909822" y="4676592"/>
                </a:lnTo>
                <a:cubicBezTo>
                  <a:pt x="10907373" y="4681897"/>
                  <a:pt x="10905468" y="4685025"/>
                  <a:pt x="10903427" y="4687063"/>
                </a:cubicBezTo>
                <a:cubicBezTo>
                  <a:pt x="10899891" y="4695224"/>
                  <a:pt x="10896624" y="4702706"/>
                  <a:pt x="10894311" y="4708144"/>
                </a:cubicBezTo>
                <a:cubicBezTo>
                  <a:pt x="10891181" y="4715354"/>
                  <a:pt x="10889006" y="4720250"/>
                  <a:pt x="10888597" y="4721201"/>
                </a:cubicBezTo>
                <a:cubicBezTo>
                  <a:pt x="10807637" y="4897739"/>
                  <a:pt x="10714432" y="5073596"/>
                  <a:pt x="10611700" y="5243740"/>
                </a:cubicBezTo>
                <a:cubicBezTo>
                  <a:pt x="10520400" y="5394843"/>
                  <a:pt x="10413044" y="5553019"/>
                  <a:pt x="10273576" y="5741388"/>
                </a:cubicBezTo>
                <a:cubicBezTo>
                  <a:pt x="10265410" y="5751589"/>
                  <a:pt x="10257792" y="5761110"/>
                  <a:pt x="10250172" y="5770766"/>
                </a:cubicBezTo>
                <a:cubicBezTo>
                  <a:pt x="10241192" y="5781918"/>
                  <a:pt x="10232348" y="5793207"/>
                  <a:pt x="10223231" y="5804359"/>
                </a:cubicBezTo>
                <a:cubicBezTo>
                  <a:pt x="10194520" y="5839585"/>
                  <a:pt x="10164449" y="5875900"/>
                  <a:pt x="10133835" y="5911940"/>
                </a:cubicBezTo>
                <a:cubicBezTo>
                  <a:pt x="10067299" y="5990418"/>
                  <a:pt x="9996678" y="6069438"/>
                  <a:pt x="9923883" y="6146826"/>
                </a:cubicBezTo>
                <a:cubicBezTo>
                  <a:pt x="9869049" y="6205171"/>
                  <a:pt x="9810269" y="6265150"/>
                  <a:pt x="9744277" y="6330026"/>
                </a:cubicBezTo>
                <a:lnTo>
                  <a:pt x="9727949" y="6346075"/>
                </a:lnTo>
                <a:lnTo>
                  <a:pt x="9713797" y="6328121"/>
                </a:lnTo>
                <a:cubicBezTo>
                  <a:pt x="9281921" y="5777158"/>
                  <a:pt x="8668261" y="5331329"/>
                  <a:pt x="7889823" y="5003007"/>
                </a:cubicBezTo>
                <a:cubicBezTo>
                  <a:pt x="7516457" y="4845648"/>
                  <a:pt x="7022534" y="4655238"/>
                  <a:pt x="6512013" y="4580300"/>
                </a:cubicBezTo>
                <a:cubicBezTo>
                  <a:pt x="5974415" y="4501280"/>
                  <a:pt x="5520361" y="4563706"/>
                  <a:pt x="5124133" y="4770846"/>
                </a:cubicBezTo>
                <a:cubicBezTo>
                  <a:pt x="4709266" y="4987776"/>
                  <a:pt x="4145678" y="5489369"/>
                  <a:pt x="3816670" y="6647738"/>
                </a:cubicBezTo>
                <a:cubicBezTo>
                  <a:pt x="3409285" y="8082065"/>
                  <a:pt x="3890825" y="8737617"/>
                  <a:pt x="4214119" y="9000653"/>
                </a:cubicBezTo>
                <a:cubicBezTo>
                  <a:pt x="4768863" y="9452059"/>
                  <a:pt x="5556145" y="9493813"/>
                  <a:pt x="6621004" y="9128500"/>
                </a:cubicBezTo>
                <a:cubicBezTo>
                  <a:pt x="7591159" y="8795556"/>
                  <a:pt x="8395990" y="8421810"/>
                  <a:pt x="9081496" y="7986043"/>
                </a:cubicBezTo>
                <a:cubicBezTo>
                  <a:pt x="9190076" y="7916952"/>
                  <a:pt x="9302195" y="7841605"/>
                  <a:pt x="9414858" y="7762040"/>
                </a:cubicBezTo>
                <a:lnTo>
                  <a:pt x="9439622" y="7744632"/>
                </a:lnTo>
                <a:lnTo>
                  <a:pt x="9446561" y="7774146"/>
                </a:lnTo>
                <a:cubicBezTo>
                  <a:pt x="9462075" y="7840379"/>
                  <a:pt x="9474864" y="7907568"/>
                  <a:pt x="9486293" y="7970403"/>
                </a:cubicBezTo>
                <a:lnTo>
                  <a:pt x="9486838" y="7977610"/>
                </a:lnTo>
                <a:cubicBezTo>
                  <a:pt x="9487656" y="7989580"/>
                  <a:pt x="9488743" y="8001413"/>
                  <a:pt x="9489830" y="8013244"/>
                </a:cubicBezTo>
                <a:cubicBezTo>
                  <a:pt x="9490920" y="8024397"/>
                  <a:pt x="9491873" y="8035549"/>
                  <a:pt x="9492688" y="8046704"/>
                </a:cubicBezTo>
                <a:cubicBezTo>
                  <a:pt x="9496363" y="8098114"/>
                  <a:pt x="9498132" y="8151157"/>
                  <a:pt x="9497995" y="8204335"/>
                </a:cubicBezTo>
                <a:cubicBezTo>
                  <a:pt x="9497859" y="8243640"/>
                  <a:pt x="9496500" y="8282674"/>
                  <a:pt x="9494323" y="8321164"/>
                </a:cubicBezTo>
                <a:lnTo>
                  <a:pt x="9497859" y="8316268"/>
                </a:lnTo>
                <a:lnTo>
                  <a:pt x="9488879" y="8398007"/>
                </a:lnTo>
                <a:lnTo>
                  <a:pt x="9488743" y="8398143"/>
                </a:lnTo>
                <a:lnTo>
                  <a:pt x="9488743" y="8398552"/>
                </a:lnTo>
                <a:cubicBezTo>
                  <a:pt x="9487926" y="8406440"/>
                  <a:pt x="9487247" y="8414328"/>
                  <a:pt x="9486566" y="8422216"/>
                </a:cubicBezTo>
                <a:cubicBezTo>
                  <a:pt x="9484389" y="8448738"/>
                  <a:pt x="9483299" y="8460978"/>
                  <a:pt x="9469557" y="8466011"/>
                </a:cubicBezTo>
                <a:cubicBezTo>
                  <a:pt x="9462208" y="8503277"/>
                  <a:pt x="9454318" y="8549112"/>
                  <a:pt x="9448332" y="8584746"/>
                </a:cubicBezTo>
                <a:cubicBezTo>
                  <a:pt x="9440711" y="8629898"/>
                  <a:pt x="9436221" y="8656012"/>
                  <a:pt x="9433091" y="8667030"/>
                </a:cubicBezTo>
                <a:cubicBezTo>
                  <a:pt x="9411049" y="8746048"/>
                  <a:pt x="9383291" y="8822757"/>
                  <a:pt x="9361519" y="8880696"/>
                </a:cubicBezTo>
                <a:lnTo>
                  <a:pt x="9360023" y="8883824"/>
                </a:lnTo>
                <a:cubicBezTo>
                  <a:pt x="9358800" y="8885865"/>
                  <a:pt x="9357574" y="8888175"/>
                  <a:pt x="9356487" y="8890489"/>
                </a:cubicBezTo>
                <a:lnTo>
                  <a:pt x="9357710" y="8891031"/>
                </a:lnTo>
                <a:lnTo>
                  <a:pt x="9353493" y="8902320"/>
                </a:lnTo>
                <a:cubicBezTo>
                  <a:pt x="9348594" y="8915243"/>
                  <a:pt x="9345330" y="8923946"/>
                  <a:pt x="9342608" y="8930065"/>
                </a:cubicBezTo>
                <a:cubicBezTo>
                  <a:pt x="9342608" y="8930338"/>
                  <a:pt x="9342472" y="8930474"/>
                  <a:pt x="9342472" y="8930610"/>
                </a:cubicBezTo>
                <a:cubicBezTo>
                  <a:pt x="9339205" y="8938090"/>
                  <a:pt x="9336892" y="8941354"/>
                  <a:pt x="9333898" y="8942986"/>
                </a:cubicBezTo>
                <a:cubicBezTo>
                  <a:pt x="9312946" y="8986781"/>
                  <a:pt x="9290629" y="9030031"/>
                  <a:pt x="9267497" y="9071921"/>
                </a:cubicBezTo>
                <a:cubicBezTo>
                  <a:pt x="9225318" y="9148357"/>
                  <a:pt x="9178238" y="9224522"/>
                  <a:pt x="9127485" y="9298237"/>
                </a:cubicBezTo>
                <a:cubicBezTo>
                  <a:pt x="9108709" y="9325438"/>
                  <a:pt x="9088978" y="9352503"/>
                  <a:pt x="9069794" y="9378617"/>
                </a:cubicBezTo>
                <a:lnTo>
                  <a:pt x="9065983" y="9383785"/>
                </a:lnTo>
                <a:cubicBezTo>
                  <a:pt x="9058229" y="9392897"/>
                  <a:pt x="9050608" y="9402281"/>
                  <a:pt x="9042988" y="9411529"/>
                </a:cubicBezTo>
                <a:cubicBezTo>
                  <a:pt x="9034825" y="9421322"/>
                  <a:pt x="9026795" y="9431250"/>
                  <a:pt x="9018496" y="9441043"/>
                </a:cubicBezTo>
                <a:cubicBezTo>
                  <a:pt x="8900662" y="9579498"/>
                  <a:pt x="8767046" y="9711424"/>
                  <a:pt x="8621047" y="9833151"/>
                </a:cubicBezTo>
                <a:cubicBezTo>
                  <a:pt x="8608256" y="9843895"/>
                  <a:pt x="8595194" y="9854369"/>
                  <a:pt x="8582266" y="9864840"/>
                </a:cubicBezTo>
                <a:cubicBezTo>
                  <a:pt x="8574512" y="9871096"/>
                  <a:pt x="8566755" y="9877352"/>
                  <a:pt x="8559001" y="9883744"/>
                </a:cubicBezTo>
                <a:cubicBezTo>
                  <a:pt x="8550563" y="9890681"/>
                  <a:pt x="8546754" y="9895850"/>
                  <a:pt x="8545801" y="9897210"/>
                </a:cubicBezTo>
                <a:lnTo>
                  <a:pt x="8543624" y="9900338"/>
                </a:lnTo>
                <a:lnTo>
                  <a:pt x="8540493" y="9902515"/>
                </a:lnTo>
                <a:cubicBezTo>
                  <a:pt x="8528113" y="9911082"/>
                  <a:pt x="8515187" y="9918972"/>
                  <a:pt x="8502668" y="9926588"/>
                </a:cubicBezTo>
                <a:cubicBezTo>
                  <a:pt x="8491647" y="9933389"/>
                  <a:pt x="8481305" y="9939645"/>
                  <a:pt x="8472869" y="9945492"/>
                </a:cubicBezTo>
                <a:cubicBezTo>
                  <a:pt x="8394903" y="9999894"/>
                  <a:pt x="8312719" y="10052530"/>
                  <a:pt x="8228495" y="10101900"/>
                </a:cubicBezTo>
                <a:cubicBezTo>
                  <a:pt x="8154746" y="10145014"/>
                  <a:pt x="8078549" y="10186225"/>
                  <a:pt x="8001944" y="10224170"/>
                </a:cubicBezTo>
                <a:cubicBezTo>
                  <a:pt x="7963027" y="10243347"/>
                  <a:pt x="7923976" y="10261845"/>
                  <a:pt x="7886014" y="10279117"/>
                </a:cubicBezTo>
                <a:cubicBezTo>
                  <a:pt x="7883020" y="10280477"/>
                  <a:pt x="7878939" y="10282653"/>
                  <a:pt x="7874312" y="10285100"/>
                </a:cubicBezTo>
                <a:lnTo>
                  <a:pt x="7871318" y="10286463"/>
                </a:lnTo>
                <a:lnTo>
                  <a:pt x="7871454" y="10286599"/>
                </a:lnTo>
                <a:cubicBezTo>
                  <a:pt x="7853222" y="10296117"/>
                  <a:pt x="7835670" y="10304822"/>
                  <a:pt x="7821927" y="10306590"/>
                </a:cubicBezTo>
                <a:lnTo>
                  <a:pt x="7820567" y="10306726"/>
                </a:lnTo>
                <a:cubicBezTo>
                  <a:pt x="7620957" y="10384659"/>
                  <a:pt x="7402979" y="10451165"/>
                  <a:pt x="7172344" y="10504616"/>
                </a:cubicBezTo>
                <a:cubicBezTo>
                  <a:pt x="7072200" y="10527874"/>
                  <a:pt x="6967702" y="10548955"/>
                  <a:pt x="6861705" y="10567315"/>
                </a:cubicBezTo>
                <a:cubicBezTo>
                  <a:pt x="6801972" y="10577652"/>
                  <a:pt x="6741830" y="10586764"/>
                  <a:pt x="6685633" y="10595197"/>
                </a:cubicBezTo>
                <a:cubicBezTo>
                  <a:pt x="6681416" y="10595878"/>
                  <a:pt x="6675157" y="10596965"/>
                  <a:pt x="6668763" y="10598189"/>
                </a:cubicBezTo>
                <a:cubicBezTo>
                  <a:pt x="6652707" y="10600366"/>
                  <a:pt x="6637602" y="10601861"/>
                  <a:pt x="6622636" y="10603221"/>
                </a:cubicBezTo>
                <a:cubicBezTo>
                  <a:pt x="6612974" y="10604036"/>
                  <a:pt x="6603313" y="10604990"/>
                  <a:pt x="6593654" y="10606077"/>
                </a:cubicBezTo>
                <a:cubicBezTo>
                  <a:pt x="6377171" y="10630286"/>
                  <a:pt x="6149531" y="10646065"/>
                  <a:pt x="5897536" y="10654223"/>
                </a:cubicBezTo>
                <a:cubicBezTo>
                  <a:pt x="5430965" y="10669321"/>
                  <a:pt x="4965887" y="10655449"/>
                  <a:pt x="4516189" y="10641847"/>
                </a:cubicBezTo>
                <a:cubicBezTo>
                  <a:pt x="3141779" y="10600366"/>
                  <a:pt x="1767233" y="10558882"/>
                  <a:pt x="392825" y="10517400"/>
                </a:cubicBezTo>
                <a:lnTo>
                  <a:pt x="0" y="10505569"/>
                </a:lnTo>
                <a:lnTo>
                  <a:pt x="0" y="10464767"/>
                </a:lnTo>
                <a:lnTo>
                  <a:pt x="394457" y="10476055"/>
                </a:lnTo>
                <a:cubicBezTo>
                  <a:pt x="1769004" y="10517537"/>
                  <a:pt x="3143411" y="10559018"/>
                  <a:pt x="4517821" y="10600366"/>
                </a:cubicBezTo>
                <a:cubicBezTo>
                  <a:pt x="4966977" y="10613965"/>
                  <a:pt x="5431374" y="10627975"/>
                  <a:pt x="5896583" y="10612741"/>
                </a:cubicBezTo>
                <a:cubicBezTo>
                  <a:pt x="6147354" y="10604445"/>
                  <a:pt x="6374041" y="10588805"/>
                  <a:pt x="6589434" y="10564732"/>
                </a:cubicBezTo>
                <a:cubicBezTo>
                  <a:pt x="6599368" y="10563644"/>
                  <a:pt x="6609302" y="10562691"/>
                  <a:pt x="6619233" y="10561740"/>
                </a:cubicBezTo>
                <a:cubicBezTo>
                  <a:pt x="6633793" y="10560378"/>
                  <a:pt x="6648217" y="10559018"/>
                  <a:pt x="6662638" y="10557113"/>
                </a:cubicBezTo>
                <a:cubicBezTo>
                  <a:pt x="6668490" y="10555890"/>
                  <a:pt x="6675293" y="10554666"/>
                  <a:pt x="6680056" y="10553988"/>
                </a:cubicBezTo>
                <a:cubicBezTo>
                  <a:pt x="6735844" y="10545691"/>
                  <a:pt x="6795847" y="10536577"/>
                  <a:pt x="6855172" y="10526242"/>
                </a:cubicBezTo>
                <a:cubicBezTo>
                  <a:pt x="6960354" y="10508016"/>
                  <a:pt x="7064171" y="10487071"/>
                  <a:pt x="7163500" y="10464085"/>
                </a:cubicBezTo>
                <a:cubicBezTo>
                  <a:pt x="7392636" y="10411043"/>
                  <a:pt x="7609119" y="10344944"/>
                  <a:pt x="7806958" y="10267556"/>
                </a:cubicBezTo>
                <a:lnTo>
                  <a:pt x="7856488" y="10247700"/>
                </a:lnTo>
                <a:cubicBezTo>
                  <a:pt x="7861659" y="10244979"/>
                  <a:pt x="7866283" y="10242668"/>
                  <a:pt x="7869550" y="10241172"/>
                </a:cubicBezTo>
                <a:cubicBezTo>
                  <a:pt x="7907105" y="10224170"/>
                  <a:pt x="7945611" y="10205810"/>
                  <a:pt x="7984118" y="10186767"/>
                </a:cubicBezTo>
                <a:cubicBezTo>
                  <a:pt x="8059907" y="10149231"/>
                  <a:pt x="8135288" y="10108565"/>
                  <a:pt x="8208219" y="10065857"/>
                </a:cubicBezTo>
                <a:cubicBezTo>
                  <a:pt x="8291492" y="10017033"/>
                  <a:pt x="8372725" y="9965078"/>
                  <a:pt x="8449874" y="9911218"/>
                </a:cubicBezTo>
                <a:cubicBezTo>
                  <a:pt x="8459263" y="9904689"/>
                  <a:pt x="8470284" y="9898027"/>
                  <a:pt x="8481849" y="9890954"/>
                </a:cubicBezTo>
                <a:cubicBezTo>
                  <a:pt x="8492870" y="9884289"/>
                  <a:pt x="8504164" y="9877352"/>
                  <a:pt x="8514778" y="9870145"/>
                </a:cubicBezTo>
                <a:cubicBezTo>
                  <a:pt x="8519541" y="9864025"/>
                  <a:pt x="8525936" y="9857633"/>
                  <a:pt x="8533420" y="9851511"/>
                </a:cubicBezTo>
                <a:cubicBezTo>
                  <a:pt x="8541174" y="9845119"/>
                  <a:pt x="8548931" y="9838862"/>
                  <a:pt x="8556821" y="9832470"/>
                </a:cubicBezTo>
                <a:cubicBezTo>
                  <a:pt x="8569749" y="9822135"/>
                  <a:pt x="8582539" y="9811798"/>
                  <a:pt x="8595194" y="9801190"/>
                </a:cubicBezTo>
                <a:cubicBezTo>
                  <a:pt x="8739288" y="9680959"/>
                  <a:pt x="8871408" y="9550665"/>
                  <a:pt x="8987610" y="9413978"/>
                </a:cubicBezTo>
                <a:cubicBezTo>
                  <a:pt x="8995637" y="9404458"/>
                  <a:pt x="9003666" y="9394665"/>
                  <a:pt x="9011557" y="9385009"/>
                </a:cubicBezTo>
                <a:cubicBezTo>
                  <a:pt x="9019177" y="9375761"/>
                  <a:pt x="9026795" y="9366375"/>
                  <a:pt x="9034552" y="9357263"/>
                </a:cubicBezTo>
                <a:lnTo>
                  <a:pt x="9037002" y="9353862"/>
                </a:lnTo>
                <a:cubicBezTo>
                  <a:pt x="9055915" y="9328021"/>
                  <a:pt x="9075644" y="9301229"/>
                  <a:pt x="9094013" y="9274434"/>
                </a:cubicBezTo>
                <a:cubicBezTo>
                  <a:pt x="9144085" y="9201672"/>
                  <a:pt x="9190485" y="9126731"/>
                  <a:pt x="9231985" y="9051520"/>
                </a:cubicBezTo>
                <a:cubicBezTo>
                  <a:pt x="9256340" y="9007317"/>
                  <a:pt x="9279880" y="8961484"/>
                  <a:pt x="9301922" y="8915106"/>
                </a:cubicBezTo>
                <a:cubicBezTo>
                  <a:pt x="9304508" y="8909529"/>
                  <a:pt x="9307093" y="8903137"/>
                  <a:pt x="9309679" y="8896608"/>
                </a:cubicBezTo>
                <a:cubicBezTo>
                  <a:pt x="9314033" y="8885592"/>
                  <a:pt x="9318659" y="8874167"/>
                  <a:pt x="9324239" y="8864239"/>
                </a:cubicBezTo>
                <a:cubicBezTo>
                  <a:pt x="9345602" y="8807117"/>
                  <a:pt x="9372815" y="8732312"/>
                  <a:pt x="9394176" y="8655469"/>
                </a:cubicBezTo>
                <a:cubicBezTo>
                  <a:pt x="9396898" y="8645949"/>
                  <a:pt x="9402477" y="8612626"/>
                  <a:pt x="9408463" y="8577400"/>
                </a:cubicBezTo>
                <a:cubicBezTo>
                  <a:pt x="9424111" y="8485460"/>
                  <a:pt x="9436900" y="8413104"/>
                  <a:pt x="9448332" y="8387127"/>
                </a:cubicBezTo>
                <a:cubicBezTo>
                  <a:pt x="9448332" y="8386991"/>
                  <a:pt x="9448468" y="8386991"/>
                  <a:pt x="9448468" y="8386855"/>
                </a:cubicBezTo>
                <a:cubicBezTo>
                  <a:pt x="9448602" y="8386448"/>
                  <a:pt x="9448738" y="8386040"/>
                  <a:pt x="9448874" y="8385767"/>
                </a:cubicBezTo>
                <a:cubicBezTo>
                  <a:pt x="9449011" y="8385359"/>
                  <a:pt x="9449283" y="8384952"/>
                  <a:pt x="9449419" y="8384544"/>
                </a:cubicBezTo>
                <a:cubicBezTo>
                  <a:pt x="9450373" y="8375024"/>
                  <a:pt x="9451188" y="8365367"/>
                  <a:pt x="9451869" y="8355847"/>
                </a:cubicBezTo>
                <a:cubicBezTo>
                  <a:pt x="9455405" y="8306202"/>
                  <a:pt x="9457312" y="8255065"/>
                  <a:pt x="9457448" y="8203790"/>
                </a:cubicBezTo>
                <a:cubicBezTo>
                  <a:pt x="9457585" y="8151563"/>
                  <a:pt x="9455814" y="8099474"/>
                  <a:pt x="9452277" y="8049015"/>
                </a:cubicBezTo>
                <a:cubicBezTo>
                  <a:pt x="9451596" y="8038271"/>
                  <a:pt x="9450509" y="8027389"/>
                  <a:pt x="9449555" y="8016645"/>
                </a:cubicBezTo>
                <a:cubicBezTo>
                  <a:pt x="9448332" y="8004405"/>
                  <a:pt x="9447242" y="7992163"/>
                  <a:pt x="9446425" y="7979924"/>
                </a:cubicBezTo>
                <a:lnTo>
                  <a:pt x="9446153" y="7976251"/>
                </a:lnTo>
                <a:cubicBezTo>
                  <a:pt x="9436630" y="7923617"/>
                  <a:pt x="9426015" y="7867989"/>
                  <a:pt x="9413771" y="7812636"/>
                </a:cubicBezTo>
                <a:cubicBezTo>
                  <a:pt x="9308998" y="7886078"/>
                  <a:pt x="9204908" y="7955850"/>
                  <a:pt x="9103674" y="8020181"/>
                </a:cubicBezTo>
                <a:cubicBezTo>
                  <a:pt x="8415449" y="8457714"/>
                  <a:pt x="7607757" y="8832822"/>
                  <a:pt x="6634474" y="9166717"/>
                </a:cubicBezTo>
                <a:cubicBezTo>
                  <a:pt x="6152934" y="9331966"/>
                  <a:pt x="5726910" y="9414657"/>
                  <a:pt x="5352454" y="9414657"/>
                </a:cubicBezTo>
                <a:cubicBezTo>
                  <a:pt x="4887649" y="9414657"/>
                  <a:pt x="4502310" y="9287221"/>
                  <a:pt x="4188538" y="9031935"/>
                </a:cubicBezTo>
                <a:cubicBezTo>
                  <a:pt x="3866334" y="8769851"/>
                  <a:pt x="3679377" y="8392295"/>
                  <a:pt x="3632707" y="7909745"/>
                </a:cubicBezTo>
                <a:cubicBezTo>
                  <a:pt x="3596648" y="7537222"/>
                  <a:pt x="3646723" y="7096832"/>
                  <a:pt x="3777619" y="6636313"/>
                </a:cubicBezTo>
                <a:cubicBezTo>
                  <a:pt x="3895451" y="6221628"/>
                  <a:pt x="4055331" y="5855634"/>
                  <a:pt x="4252761" y="5548804"/>
                </a:cubicBezTo>
                <a:cubicBezTo>
                  <a:pt x="4489791" y="5180360"/>
                  <a:pt x="4776756" y="4906306"/>
                  <a:pt x="5105357" y="4734531"/>
                </a:cubicBezTo>
                <a:cubicBezTo>
                  <a:pt x="5509474" y="4523312"/>
                  <a:pt x="5971557" y="4459526"/>
                  <a:pt x="6518138" y="4539769"/>
                </a:cubicBezTo>
                <a:cubicBezTo>
                  <a:pt x="7033285" y="4615389"/>
                  <a:pt x="7530336" y="4806886"/>
                  <a:pt x="7905879" y="4965335"/>
                </a:cubicBezTo>
                <a:cubicBezTo>
                  <a:pt x="8682277" y="5292837"/>
                  <a:pt x="9296481" y="5736764"/>
                  <a:pt x="9731894" y="6284872"/>
                </a:cubicBezTo>
                <a:cubicBezTo>
                  <a:pt x="9790946" y="6226388"/>
                  <a:pt x="9844149" y="6171986"/>
                  <a:pt x="9894085" y="6118807"/>
                </a:cubicBezTo>
                <a:cubicBezTo>
                  <a:pt x="9966337" y="6041964"/>
                  <a:pt x="10036547" y="5963351"/>
                  <a:pt x="10102675" y="5885556"/>
                </a:cubicBezTo>
                <a:cubicBezTo>
                  <a:pt x="10133154" y="5849650"/>
                  <a:pt x="10163089" y="5813743"/>
                  <a:pt x="10191528" y="5778654"/>
                </a:cubicBezTo>
                <a:cubicBezTo>
                  <a:pt x="10200508" y="5767638"/>
                  <a:pt x="10209352" y="5756486"/>
                  <a:pt x="10218196" y="5745333"/>
                </a:cubicBezTo>
                <a:cubicBezTo>
                  <a:pt x="10225817" y="5735677"/>
                  <a:pt x="10233571" y="5726020"/>
                  <a:pt x="10241328" y="5716364"/>
                </a:cubicBezTo>
                <a:cubicBezTo>
                  <a:pt x="10379436" y="5529627"/>
                  <a:pt x="10486111" y="5372538"/>
                  <a:pt x="10576733" y="5222522"/>
                </a:cubicBezTo>
                <a:cubicBezTo>
                  <a:pt x="10678645" y="5053739"/>
                  <a:pt x="10771035" y="4879241"/>
                  <a:pt x="10851451" y="4704065"/>
                </a:cubicBezTo>
                <a:cubicBezTo>
                  <a:pt x="10851857" y="4702978"/>
                  <a:pt x="10853900" y="4698352"/>
                  <a:pt x="10856758" y="4691689"/>
                </a:cubicBezTo>
                <a:cubicBezTo>
                  <a:pt x="10871997" y="4656462"/>
                  <a:pt x="10886827" y="4622462"/>
                  <a:pt x="10892270" y="4611580"/>
                </a:cubicBezTo>
                <a:cubicBezTo>
                  <a:pt x="10908326" y="4571322"/>
                  <a:pt x="10922886" y="4534873"/>
                  <a:pt x="10936899" y="4497471"/>
                </a:cubicBezTo>
                <a:cubicBezTo>
                  <a:pt x="10968877" y="4412467"/>
                  <a:pt x="10999082" y="4324472"/>
                  <a:pt x="11026703" y="4235795"/>
                </a:cubicBezTo>
                <a:cubicBezTo>
                  <a:pt x="11034732" y="4209951"/>
                  <a:pt x="11042759" y="4184112"/>
                  <a:pt x="11050652" y="4158407"/>
                </a:cubicBezTo>
                <a:cubicBezTo>
                  <a:pt x="11109977" y="3966501"/>
                  <a:pt x="11171206" y="3767931"/>
                  <a:pt x="11258561" y="3579426"/>
                </a:cubicBezTo>
                <a:cubicBezTo>
                  <a:pt x="11363470" y="3352973"/>
                  <a:pt x="11534914" y="3155492"/>
                  <a:pt x="11767995" y="2992556"/>
                </a:cubicBezTo>
                <a:cubicBezTo>
                  <a:pt x="11954949" y="2861990"/>
                  <a:pt x="12173882" y="2780929"/>
                  <a:pt x="12385602" y="2702726"/>
                </a:cubicBezTo>
                <a:lnTo>
                  <a:pt x="12403971" y="2695925"/>
                </a:lnTo>
                <a:cubicBezTo>
                  <a:pt x="12620860" y="2615682"/>
                  <a:pt x="12843057" y="2540877"/>
                  <a:pt x="13064439" y="2473282"/>
                </a:cubicBezTo>
                <a:cubicBezTo>
                  <a:pt x="13520398" y="2334285"/>
                  <a:pt x="13989554" y="2221126"/>
                  <a:pt x="14458850" y="2137074"/>
                </a:cubicBezTo>
                <a:cubicBezTo>
                  <a:pt x="14921884" y="2054109"/>
                  <a:pt x="15277427" y="2005420"/>
                  <a:pt x="15609563" y="1979715"/>
                </a:cubicBezTo>
                <a:cubicBezTo>
                  <a:pt x="15958031" y="1267448"/>
                  <a:pt x="16451816" y="600062"/>
                  <a:pt x="17068608" y="408"/>
                </a:cubicBezTo>
                <a:close/>
                <a:moveTo>
                  <a:pt x="18509552" y="0"/>
                </a:moveTo>
                <a:lnTo>
                  <a:pt x="18578948" y="0"/>
                </a:lnTo>
                <a:cubicBezTo>
                  <a:pt x="18512684" y="48010"/>
                  <a:pt x="18449546" y="95477"/>
                  <a:pt x="18395258" y="136550"/>
                </a:cubicBezTo>
                <a:cubicBezTo>
                  <a:pt x="18386686" y="143351"/>
                  <a:pt x="18377570" y="150560"/>
                  <a:pt x="18368586" y="157631"/>
                </a:cubicBezTo>
                <a:cubicBezTo>
                  <a:pt x="18360832" y="163751"/>
                  <a:pt x="18353076" y="169873"/>
                  <a:pt x="18345322" y="175993"/>
                </a:cubicBezTo>
                <a:cubicBezTo>
                  <a:pt x="18305316" y="207954"/>
                  <a:pt x="18265992" y="239915"/>
                  <a:pt x="18228440" y="270926"/>
                </a:cubicBezTo>
                <a:cubicBezTo>
                  <a:pt x="17930862" y="517097"/>
                  <a:pt x="17654510" y="780543"/>
                  <a:pt x="17407142" y="1054052"/>
                </a:cubicBezTo>
                <a:cubicBezTo>
                  <a:pt x="17340060" y="1128176"/>
                  <a:pt x="17274204" y="1204204"/>
                  <a:pt x="17211204" y="1279960"/>
                </a:cubicBezTo>
                <a:cubicBezTo>
                  <a:pt x="17179638" y="1318041"/>
                  <a:pt x="17147934" y="1356939"/>
                  <a:pt x="17117182" y="1395701"/>
                </a:cubicBezTo>
                <a:cubicBezTo>
                  <a:pt x="17108748" y="1406309"/>
                  <a:pt x="17102894" y="1413654"/>
                  <a:pt x="17098950" y="1418551"/>
                </a:cubicBezTo>
                <a:lnTo>
                  <a:pt x="17089288" y="1431471"/>
                </a:lnTo>
                <a:cubicBezTo>
                  <a:pt x="16972270" y="1586247"/>
                  <a:pt x="16862466" y="1745783"/>
                  <a:pt x="16762864" y="1905589"/>
                </a:cubicBezTo>
                <a:cubicBezTo>
                  <a:pt x="16739462" y="1942991"/>
                  <a:pt x="16715649" y="1982435"/>
                  <a:pt x="16691703" y="2022965"/>
                </a:cubicBezTo>
                <a:cubicBezTo>
                  <a:pt x="16942474" y="2076277"/>
                  <a:pt x="17165622" y="2164139"/>
                  <a:pt x="17355162" y="2284368"/>
                </a:cubicBezTo>
                <a:cubicBezTo>
                  <a:pt x="17773296" y="2549583"/>
                  <a:pt x="18053322" y="2935977"/>
                  <a:pt x="18123124" y="3344407"/>
                </a:cubicBezTo>
                <a:cubicBezTo>
                  <a:pt x="18203810" y="3816213"/>
                  <a:pt x="18056316" y="4275100"/>
                  <a:pt x="17707712" y="4636604"/>
                </a:cubicBezTo>
                <a:cubicBezTo>
                  <a:pt x="17389590" y="4966694"/>
                  <a:pt x="16779600" y="5282502"/>
                  <a:pt x="16209346" y="5282502"/>
                </a:cubicBezTo>
                <a:cubicBezTo>
                  <a:pt x="16151383" y="5282502"/>
                  <a:pt x="16093827" y="5279238"/>
                  <a:pt x="16036949" y="5272437"/>
                </a:cubicBezTo>
                <a:cubicBezTo>
                  <a:pt x="15689436" y="5230547"/>
                  <a:pt x="15417437" y="5056458"/>
                  <a:pt x="15250214" y="4769075"/>
                </a:cubicBezTo>
                <a:cubicBezTo>
                  <a:pt x="15027743" y="4386626"/>
                  <a:pt x="15056318" y="3935491"/>
                  <a:pt x="15120405" y="3504893"/>
                </a:cubicBezTo>
                <a:cubicBezTo>
                  <a:pt x="15145169" y="3338829"/>
                  <a:pt x="15179730" y="3170318"/>
                  <a:pt x="15223407" y="3003300"/>
                </a:cubicBezTo>
                <a:lnTo>
                  <a:pt x="15173063" y="3009420"/>
                </a:lnTo>
                <a:cubicBezTo>
                  <a:pt x="15160680" y="3011188"/>
                  <a:pt x="15147754" y="3012956"/>
                  <a:pt x="15134963" y="3014861"/>
                </a:cubicBezTo>
                <a:lnTo>
                  <a:pt x="15119318" y="3017174"/>
                </a:lnTo>
                <a:cubicBezTo>
                  <a:pt x="15059721" y="3025741"/>
                  <a:pt x="14998625" y="3034991"/>
                  <a:pt x="14937532" y="3044781"/>
                </a:cubicBezTo>
                <a:cubicBezTo>
                  <a:pt x="14703770" y="3082048"/>
                  <a:pt x="14467422" y="3127066"/>
                  <a:pt x="14235155" y="3178476"/>
                </a:cubicBezTo>
                <a:cubicBezTo>
                  <a:pt x="13784640" y="3278171"/>
                  <a:pt x="13335076" y="3405337"/>
                  <a:pt x="12898982" y="3556576"/>
                </a:cubicBezTo>
                <a:cubicBezTo>
                  <a:pt x="12766589" y="3602409"/>
                  <a:pt x="12659912" y="3641307"/>
                  <a:pt x="12563304" y="3678710"/>
                </a:cubicBezTo>
                <a:cubicBezTo>
                  <a:pt x="12562489" y="3679118"/>
                  <a:pt x="12558269" y="3680751"/>
                  <a:pt x="12552283" y="3683197"/>
                </a:cubicBezTo>
                <a:cubicBezTo>
                  <a:pt x="12542352" y="3687279"/>
                  <a:pt x="12527656" y="3693126"/>
                  <a:pt x="12515818" y="3697887"/>
                </a:cubicBezTo>
                <a:cubicBezTo>
                  <a:pt x="12507516" y="3701696"/>
                  <a:pt x="12498808" y="3705502"/>
                  <a:pt x="12494727" y="3707407"/>
                </a:cubicBezTo>
                <a:cubicBezTo>
                  <a:pt x="12448328" y="3728897"/>
                  <a:pt x="12407236" y="3749842"/>
                  <a:pt x="12369002" y="3771602"/>
                </a:cubicBezTo>
                <a:cubicBezTo>
                  <a:pt x="12355123" y="3779490"/>
                  <a:pt x="12341244" y="3788467"/>
                  <a:pt x="12327774" y="3797307"/>
                </a:cubicBezTo>
                <a:cubicBezTo>
                  <a:pt x="12312805" y="3807099"/>
                  <a:pt x="12297430" y="3817164"/>
                  <a:pt x="12281511" y="3826006"/>
                </a:cubicBezTo>
                <a:cubicBezTo>
                  <a:pt x="12268449" y="3838518"/>
                  <a:pt x="12255523" y="3851167"/>
                  <a:pt x="12242732" y="3863951"/>
                </a:cubicBezTo>
                <a:cubicBezTo>
                  <a:pt x="12227357" y="3879185"/>
                  <a:pt x="12211571" y="3894825"/>
                  <a:pt x="12195515" y="3909920"/>
                </a:cubicBezTo>
                <a:cubicBezTo>
                  <a:pt x="12189802" y="3919713"/>
                  <a:pt x="12183679" y="3929099"/>
                  <a:pt x="12177555" y="3938619"/>
                </a:cubicBezTo>
                <a:cubicBezTo>
                  <a:pt x="12171569" y="3947731"/>
                  <a:pt x="12165717" y="3956843"/>
                  <a:pt x="12160276" y="3966229"/>
                </a:cubicBezTo>
                <a:cubicBezTo>
                  <a:pt x="12158780" y="3968812"/>
                  <a:pt x="12152110" y="3983093"/>
                  <a:pt x="12146260" y="3995605"/>
                </a:cubicBezTo>
                <a:cubicBezTo>
                  <a:pt x="12126804" y="4037089"/>
                  <a:pt x="12111021" y="4070273"/>
                  <a:pt x="12101768" y="4084145"/>
                </a:cubicBezTo>
                <a:lnTo>
                  <a:pt x="12099452" y="4090131"/>
                </a:lnTo>
                <a:cubicBezTo>
                  <a:pt x="12098229" y="4093531"/>
                  <a:pt x="12096869" y="4096796"/>
                  <a:pt x="12095643" y="4100194"/>
                </a:cubicBezTo>
                <a:cubicBezTo>
                  <a:pt x="12087753" y="4121820"/>
                  <a:pt x="12080269" y="4143580"/>
                  <a:pt x="12072921" y="4165342"/>
                </a:cubicBezTo>
                <a:cubicBezTo>
                  <a:pt x="12057546" y="4211175"/>
                  <a:pt x="12043258" y="4257691"/>
                  <a:pt x="12031148" y="4297813"/>
                </a:cubicBezTo>
                <a:cubicBezTo>
                  <a:pt x="12022985" y="4324742"/>
                  <a:pt x="12014955" y="4351670"/>
                  <a:pt x="12006929" y="4378601"/>
                </a:cubicBezTo>
                <a:cubicBezTo>
                  <a:pt x="11988696" y="4439532"/>
                  <a:pt x="11969918" y="4502639"/>
                  <a:pt x="11949781" y="4564249"/>
                </a:cubicBezTo>
                <a:cubicBezTo>
                  <a:pt x="11882836" y="4769075"/>
                  <a:pt x="11798339" y="4980566"/>
                  <a:pt x="11691797" y="5210825"/>
                </a:cubicBezTo>
                <a:cubicBezTo>
                  <a:pt x="11529334" y="5561722"/>
                  <a:pt x="11319654" y="5906635"/>
                  <a:pt x="11068477" y="6236044"/>
                </a:cubicBezTo>
                <a:cubicBezTo>
                  <a:pt x="10821108" y="6560421"/>
                  <a:pt x="10539859" y="6869155"/>
                  <a:pt x="10232075" y="7153953"/>
                </a:cubicBezTo>
                <a:cubicBezTo>
                  <a:pt x="10492370" y="7831540"/>
                  <a:pt x="10501895" y="8540542"/>
                  <a:pt x="10258607" y="9152028"/>
                </a:cubicBezTo>
                <a:cubicBezTo>
                  <a:pt x="9966065" y="9887417"/>
                  <a:pt x="9393359" y="10523792"/>
                  <a:pt x="8646355" y="10944053"/>
                </a:cubicBezTo>
                <a:cubicBezTo>
                  <a:pt x="7942074" y="11340240"/>
                  <a:pt x="7093970" y="11545339"/>
                  <a:pt x="5977407" y="11589678"/>
                </a:cubicBezTo>
                <a:cubicBezTo>
                  <a:pt x="5762968" y="11598109"/>
                  <a:pt x="5547302" y="11601645"/>
                  <a:pt x="5331364" y="11601645"/>
                </a:cubicBezTo>
                <a:cubicBezTo>
                  <a:pt x="4817576" y="11601645"/>
                  <a:pt x="4302428" y="11581788"/>
                  <a:pt x="3799389" y="11562477"/>
                </a:cubicBezTo>
                <a:cubicBezTo>
                  <a:pt x="3567122" y="11553499"/>
                  <a:pt x="3326829" y="11544251"/>
                  <a:pt x="3091026" y="11537178"/>
                </a:cubicBezTo>
                <a:lnTo>
                  <a:pt x="0" y="11444014"/>
                </a:lnTo>
                <a:lnTo>
                  <a:pt x="0" y="11403211"/>
                </a:lnTo>
                <a:lnTo>
                  <a:pt x="3092386" y="11497056"/>
                </a:lnTo>
                <a:cubicBezTo>
                  <a:pt x="3328327" y="11504130"/>
                  <a:pt x="3568757" y="11513378"/>
                  <a:pt x="3801157" y="11522353"/>
                </a:cubicBezTo>
                <a:cubicBezTo>
                  <a:pt x="4514828" y="11549826"/>
                  <a:pt x="5252853" y="11578253"/>
                  <a:pt x="5975912" y="11549554"/>
                </a:cubicBezTo>
                <a:cubicBezTo>
                  <a:pt x="7085671" y="11505489"/>
                  <a:pt x="7927925" y="11302023"/>
                  <a:pt x="8626353" y="10909100"/>
                </a:cubicBezTo>
                <a:cubicBezTo>
                  <a:pt x="9365331" y="10493463"/>
                  <a:pt x="9931640" y="9864295"/>
                  <a:pt x="10220782" y="9137611"/>
                </a:cubicBezTo>
                <a:cubicBezTo>
                  <a:pt x="10461893" y="8531837"/>
                  <a:pt x="10450599" y="7828275"/>
                  <a:pt x="10189079" y="7156402"/>
                </a:cubicBezTo>
                <a:lnTo>
                  <a:pt x="10184044" y="7143482"/>
                </a:lnTo>
                <a:lnTo>
                  <a:pt x="10194250" y="7134097"/>
                </a:lnTo>
                <a:cubicBezTo>
                  <a:pt x="10504208" y="6848347"/>
                  <a:pt x="10787500" y="6538116"/>
                  <a:pt x="11036092" y="6211971"/>
                </a:cubicBezTo>
                <a:cubicBezTo>
                  <a:pt x="11285368" y="5884875"/>
                  <a:pt x="11493550" y="5542545"/>
                  <a:pt x="11654787" y="5194368"/>
                </a:cubicBezTo>
                <a:cubicBezTo>
                  <a:pt x="11760647" y="4965605"/>
                  <a:pt x="11844466" y="4755612"/>
                  <a:pt x="11911002" y="4552281"/>
                </a:cubicBezTo>
                <a:cubicBezTo>
                  <a:pt x="11931003" y="4491079"/>
                  <a:pt x="11949645" y="4428243"/>
                  <a:pt x="11967741" y="4367583"/>
                </a:cubicBezTo>
                <a:cubicBezTo>
                  <a:pt x="11975770" y="4340654"/>
                  <a:pt x="11983797" y="4313589"/>
                  <a:pt x="11991960" y="4286661"/>
                </a:cubicBezTo>
                <a:cubicBezTo>
                  <a:pt x="12004207" y="4246403"/>
                  <a:pt x="12018494" y="4199480"/>
                  <a:pt x="12034142" y="4153102"/>
                </a:cubicBezTo>
                <a:cubicBezTo>
                  <a:pt x="12041490" y="4130931"/>
                  <a:pt x="12049110" y="4108899"/>
                  <a:pt x="12057137" y="4087003"/>
                </a:cubicBezTo>
                <a:cubicBezTo>
                  <a:pt x="12058363" y="4083330"/>
                  <a:pt x="12059859" y="4079793"/>
                  <a:pt x="12061219" y="4076121"/>
                </a:cubicBezTo>
                <a:lnTo>
                  <a:pt x="12065300" y="4065377"/>
                </a:lnTo>
                <a:lnTo>
                  <a:pt x="12067068" y="4063064"/>
                </a:lnTo>
                <a:cubicBezTo>
                  <a:pt x="12074146" y="4053410"/>
                  <a:pt x="12096869" y="4004991"/>
                  <a:pt x="12108978" y="3979014"/>
                </a:cubicBezTo>
                <a:cubicBezTo>
                  <a:pt x="12118094" y="3959564"/>
                  <a:pt x="12122448" y="3950180"/>
                  <a:pt x="12124763" y="3946235"/>
                </a:cubicBezTo>
                <a:cubicBezTo>
                  <a:pt x="12130477" y="3936306"/>
                  <a:pt x="12136599" y="3926786"/>
                  <a:pt x="12142858" y="3917130"/>
                </a:cubicBezTo>
                <a:cubicBezTo>
                  <a:pt x="12148982" y="3907610"/>
                  <a:pt x="12155104" y="3898225"/>
                  <a:pt x="12160684" y="3888569"/>
                </a:cubicBezTo>
                <a:lnTo>
                  <a:pt x="12162180" y="3885983"/>
                </a:lnTo>
                <a:lnTo>
                  <a:pt x="12165038" y="3882855"/>
                </a:lnTo>
                <a:cubicBezTo>
                  <a:pt x="12181366" y="3867488"/>
                  <a:pt x="12197831" y="3851167"/>
                  <a:pt x="12213614" y="3835526"/>
                </a:cubicBezTo>
                <a:cubicBezTo>
                  <a:pt x="12227357" y="3822061"/>
                  <a:pt x="12240963" y="3808459"/>
                  <a:pt x="12254842" y="3795268"/>
                </a:cubicBezTo>
                <a:lnTo>
                  <a:pt x="12256747" y="3793364"/>
                </a:lnTo>
                <a:lnTo>
                  <a:pt x="12259060" y="3792004"/>
                </a:lnTo>
                <a:cubicBezTo>
                  <a:pt x="12274435" y="3783571"/>
                  <a:pt x="12289267" y="3773915"/>
                  <a:pt x="12304915" y="3763713"/>
                </a:cubicBezTo>
                <a:cubicBezTo>
                  <a:pt x="12318930" y="3754602"/>
                  <a:pt x="12333351" y="3745082"/>
                  <a:pt x="12348320" y="3736649"/>
                </a:cubicBezTo>
                <a:cubicBezTo>
                  <a:pt x="12387507" y="3714344"/>
                  <a:pt x="12429550" y="3692854"/>
                  <a:pt x="12476903" y="3670822"/>
                </a:cubicBezTo>
                <a:cubicBezTo>
                  <a:pt x="12481120" y="3668917"/>
                  <a:pt x="12490237" y="3664838"/>
                  <a:pt x="12499489" y="3660757"/>
                </a:cubicBezTo>
                <a:cubicBezTo>
                  <a:pt x="12511872" y="3655724"/>
                  <a:pt x="12526566" y="3649877"/>
                  <a:pt x="12536500" y="3645795"/>
                </a:cubicBezTo>
                <a:cubicBezTo>
                  <a:pt x="12542895" y="3643212"/>
                  <a:pt x="12547385" y="3641444"/>
                  <a:pt x="12548066" y="3641171"/>
                </a:cubicBezTo>
                <a:cubicBezTo>
                  <a:pt x="12645082" y="3603499"/>
                  <a:pt x="12752166" y="3564601"/>
                  <a:pt x="12885103" y="3518493"/>
                </a:cubicBezTo>
                <a:cubicBezTo>
                  <a:pt x="13322693" y="3366711"/>
                  <a:pt x="13773889" y="3239137"/>
                  <a:pt x="14225903" y="3139035"/>
                </a:cubicBezTo>
                <a:cubicBezTo>
                  <a:pt x="14458986" y="3087489"/>
                  <a:pt x="14696013" y="3042334"/>
                  <a:pt x="14930729" y="3004796"/>
                </a:cubicBezTo>
                <a:cubicBezTo>
                  <a:pt x="14991958" y="2995003"/>
                  <a:pt x="15053324" y="2985619"/>
                  <a:pt x="15113193" y="2977050"/>
                </a:cubicBezTo>
                <a:lnTo>
                  <a:pt x="15128704" y="2974739"/>
                </a:lnTo>
                <a:cubicBezTo>
                  <a:pt x="15141632" y="2972835"/>
                  <a:pt x="15154557" y="2970930"/>
                  <a:pt x="15167483" y="2969162"/>
                </a:cubicBezTo>
                <a:lnTo>
                  <a:pt x="15278106" y="2955835"/>
                </a:lnTo>
                <a:lnTo>
                  <a:pt x="15270351" y="2984941"/>
                </a:lnTo>
                <a:cubicBezTo>
                  <a:pt x="15223407" y="3159844"/>
                  <a:pt x="15186397" y="3336925"/>
                  <a:pt x="15160543" y="3511013"/>
                </a:cubicBezTo>
                <a:cubicBezTo>
                  <a:pt x="15097546" y="3934265"/>
                  <a:pt x="15069107" y="4377106"/>
                  <a:pt x="15285318" y="4748675"/>
                </a:cubicBezTo>
                <a:cubicBezTo>
                  <a:pt x="15448053" y="5028576"/>
                  <a:pt x="15702634" y="5191104"/>
                  <a:pt x="16041575" y="5232043"/>
                </a:cubicBezTo>
                <a:cubicBezTo>
                  <a:pt x="16644078" y="5304671"/>
                  <a:pt x="17334480" y="4964926"/>
                  <a:pt x="17678184" y="4608452"/>
                </a:cubicBezTo>
                <a:cubicBezTo>
                  <a:pt x="18017400" y="4256465"/>
                  <a:pt x="18161086" y="3810091"/>
                  <a:pt x="18082712" y="3351477"/>
                </a:cubicBezTo>
                <a:cubicBezTo>
                  <a:pt x="18014816" y="2954339"/>
                  <a:pt x="17741592" y="2578143"/>
                  <a:pt x="17333120" y="2319051"/>
                </a:cubicBezTo>
                <a:cubicBezTo>
                  <a:pt x="17140858" y="2197187"/>
                  <a:pt x="16912810" y="2109192"/>
                  <a:pt x="16655507" y="2057509"/>
                </a:cubicBezTo>
                <a:lnTo>
                  <a:pt x="16627480" y="2051934"/>
                </a:lnTo>
                <a:lnTo>
                  <a:pt x="16641901" y="2027317"/>
                </a:lnTo>
                <a:cubicBezTo>
                  <a:pt x="16670885" y="1977811"/>
                  <a:pt x="16699866" y="1929798"/>
                  <a:pt x="16728032" y="1884508"/>
                </a:cubicBezTo>
                <a:cubicBezTo>
                  <a:pt x="16828312" y="1723612"/>
                  <a:pt x="16938800" y="1562989"/>
                  <a:pt x="17056634" y="1407262"/>
                </a:cubicBezTo>
                <a:lnTo>
                  <a:pt x="17066702" y="1393933"/>
                </a:lnTo>
                <a:cubicBezTo>
                  <a:pt x="17071056" y="1388492"/>
                  <a:pt x="17076908" y="1381285"/>
                  <a:pt x="17085206" y="1370811"/>
                </a:cubicBezTo>
                <a:cubicBezTo>
                  <a:pt x="17116096" y="1331779"/>
                  <a:pt x="17147934" y="1292608"/>
                  <a:pt x="17179774" y="1254391"/>
                </a:cubicBezTo>
                <a:cubicBezTo>
                  <a:pt x="17243044" y="1178226"/>
                  <a:pt x="17309308" y="1101790"/>
                  <a:pt x="17376798" y="1027260"/>
                </a:cubicBezTo>
                <a:cubicBezTo>
                  <a:pt x="17625390" y="752253"/>
                  <a:pt x="17903238" y="487447"/>
                  <a:pt x="18202314" y="240051"/>
                </a:cubicBezTo>
                <a:cubicBezTo>
                  <a:pt x="18240006" y="208769"/>
                  <a:pt x="18279602" y="176807"/>
                  <a:pt x="18319740" y="144710"/>
                </a:cubicBezTo>
                <a:cubicBezTo>
                  <a:pt x="18327494" y="138591"/>
                  <a:pt x="18335252" y="132334"/>
                  <a:pt x="18343142" y="126215"/>
                </a:cubicBezTo>
                <a:cubicBezTo>
                  <a:pt x="18352124" y="119141"/>
                  <a:pt x="18361104" y="112068"/>
                  <a:pt x="18369948" y="104997"/>
                </a:cubicBezTo>
                <a:cubicBezTo>
                  <a:pt x="18412266" y="73036"/>
                  <a:pt x="18459616" y="37402"/>
                  <a:pt x="18509552" y="681"/>
                </a:cubicBezTo>
                <a:close/>
              </a:path>
            </a:pathLst>
          </a:custGeom>
          <a:solidFill>
            <a:schemeClr val="accent6"/>
          </a:solidFill>
          <a:ln w="5694" cap="flat">
            <a:noFill/>
            <a:prstDash val="solid"/>
            <a:miter/>
          </a:ln>
        </p:spPr>
        <p:txBody>
          <a:bodyPr wrap="square" rtlCol="0" anchor="ctr">
            <a:noAutofit/>
          </a:bodyPr>
          <a:lstStyle/>
          <a:p>
            <a:endParaRPr lang="en-US"/>
          </a:p>
        </p:txBody>
      </p:sp>
      <p:sp>
        <p:nvSpPr>
          <p:cNvPr id="9" name="TextBox 8">
            <a:extLst>
              <a:ext uri="{FF2B5EF4-FFF2-40B4-BE49-F238E27FC236}">
                <a16:creationId xmlns:a16="http://schemas.microsoft.com/office/drawing/2014/main" id="{95028D4B-C35B-8C2D-1707-4D49AC1334C9}"/>
              </a:ext>
            </a:extLst>
          </p:cNvPr>
          <p:cNvSpPr txBox="1"/>
          <p:nvPr/>
        </p:nvSpPr>
        <p:spPr>
          <a:xfrm>
            <a:off x="2357718" y="7209999"/>
            <a:ext cx="5983393" cy="2772169"/>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Evaluate the current state of the business, including past sales data, market analysis, competition performance, and industry trends. </a:t>
            </a:r>
            <a:endParaRPr lang="en-US" sz="3200" dirty="0">
              <a:solidFill>
                <a:schemeClr val="bg1"/>
              </a:solidFill>
              <a:effectLst/>
            </a:endParaRPr>
          </a:p>
        </p:txBody>
      </p:sp>
      <p:sp>
        <p:nvSpPr>
          <p:cNvPr id="10" name="TextBox 9">
            <a:extLst>
              <a:ext uri="{FF2B5EF4-FFF2-40B4-BE49-F238E27FC236}">
                <a16:creationId xmlns:a16="http://schemas.microsoft.com/office/drawing/2014/main" id="{80681DB3-1069-EC10-1C04-3EC294834DE7}"/>
              </a:ext>
            </a:extLst>
          </p:cNvPr>
          <p:cNvSpPr txBox="1"/>
          <p:nvPr/>
        </p:nvSpPr>
        <p:spPr>
          <a:xfrm>
            <a:off x="9197128" y="7209999"/>
            <a:ext cx="5983393" cy="3313856"/>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Define clear and specific sales goals that are achievable and aligned with the company's vision and strategy. These objectives should be quantifiable. </a:t>
            </a:r>
            <a:endParaRPr lang="en-US" sz="3200" dirty="0">
              <a:solidFill>
                <a:schemeClr val="bg1"/>
              </a:solidFill>
              <a:effectLst/>
            </a:endParaRPr>
          </a:p>
        </p:txBody>
      </p:sp>
      <p:sp>
        <p:nvSpPr>
          <p:cNvPr id="11" name="TextBox 10">
            <a:extLst>
              <a:ext uri="{FF2B5EF4-FFF2-40B4-BE49-F238E27FC236}">
                <a16:creationId xmlns:a16="http://schemas.microsoft.com/office/drawing/2014/main" id="{40AED456-A1F9-D973-8409-A434F9A2D902}"/>
              </a:ext>
            </a:extLst>
          </p:cNvPr>
          <p:cNvSpPr txBox="1"/>
          <p:nvPr/>
        </p:nvSpPr>
        <p:spPr>
          <a:xfrm>
            <a:off x="16036539" y="7209999"/>
            <a:ext cx="5983393" cy="4397229"/>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Design a set of strategies and tactics to achieve the sales objectives. This may include identifying new market segments, improving sales team training, among other specific actions. </a:t>
            </a:r>
            <a:endParaRPr lang="en-US" sz="3200" dirty="0">
              <a:solidFill>
                <a:schemeClr val="bg1"/>
              </a:solidFill>
              <a:effectLst/>
            </a:endParaRPr>
          </a:p>
        </p:txBody>
      </p:sp>
      <p:sp>
        <p:nvSpPr>
          <p:cNvPr id="12" name="TextBox 11">
            <a:extLst>
              <a:ext uri="{FF2B5EF4-FFF2-40B4-BE49-F238E27FC236}">
                <a16:creationId xmlns:a16="http://schemas.microsoft.com/office/drawing/2014/main" id="{F02739AF-DF65-639A-787C-3E195AAE4B5B}"/>
              </a:ext>
            </a:extLst>
          </p:cNvPr>
          <p:cNvSpPr txBox="1"/>
          <p:nvPr/>
        </p:nvSpPr>
        <p:spPr>
          <a:xfrm>
            <a:off x="2357718" y="6242767"/>
            <a:ext cx="5983393" cy="61523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cs typeface="Chakra Petch" pitchFamily="2" charset="-34"/>
              </a:rPr>
              <a:t>Situation Analysis </a:t>
            </a:r>
          </a:p>
        </p:txBody>
      </p:sp>
      <p:sp>
        <p:nvSpPr>
          <p:cNvPr id="13" name="TextBox 12">
            <a:extLst>
              <a:ext uri="{FF2B5EF4-FFF2-40B4-BE49-F238E27FC236}">
                <a16:creationId xmlns:a16="http://schemas.microsoft.com/office/drawing/2014/main" id="{1FE47B34-703C-3D01-298B-57940DF0FBA2}"/>
              </a:ext>
            </a:extLst>
          </p:cNvPr>
          <p:cNvSpPr txBox="1"/>
          <p:nvPr/>
        </p:nvSpPr>
        <p:spPr>
          <a:xfrm>
            <a:off x="9197128" y="6242767"/>
            <a:ext cx="5983393" cy="61523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cs typeface="Chakra Petch" pitchFamily="2" charset="-34"/>
              </a:rPr>
              <a:t>Establishment of Objectives </a:t>
            </a:r>
          </a:p>
        </p:txBody>
      </p:sp>
      <p:sp>
        <p:nvSpPr>
          <p:cNvPr id="14" name="TextBox 13">
            <a:extLst>
              <a:ext uri="{FF2B5EF4-FFF2-40B4-BE49-F238E27FC236}">
                <a16:creationId xmlns:a16="http://schemas.microsoft.com/office/drawing/2014/main" id="{066BE275-D455-8B90-0E74-306F65663683}"/>
              </a:ext>
            </a:extLst>
          </p:cNvPr>
          <p:cNvSpPr txBox="1"/>
          <p:nvPr/>
        </p:nvSpPr>
        <p:spPr>
          <a:xfrm>
            <a:off x="16036539" y="6242767"/>
            <a:ext cx="5983393" cy="61523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cs typeface="Chakra Petch" pitchFamily="2" charset="-34"/>
              </a:rPr>
              <a:t>Development of Strategies </a:t>
            </a:r>
          </a:p>
        </p:txBody>
      </p:sp>
      <p:sp>
        <p:nvSpPr>
          <p:cNvPr id="8" name="TextBox 7">
            <a:extLst>
              <a:ext uri="{FF2B5EF4-FFF2-40B4-BE49-F238E27FC236}">
                <a16:creationId xmlns:a16="http://schemas.microsoft.com/office/drawing/2014/main" id="{42FDF300-B6D0-D87A-635C-B774C88EAD62}"/>
              </a:ext>
            </a:extLst>
          </p:cNvPr>
          <p:cNvSpPr txBox="1"/>
          <p:nvPr/>
        </p:nvSpPr>
        <p:spPr>
          <a:xfrm>
            <a:off x="2420898" y="4307122"/>
            <a:ext cx="7177332" cy="1323439"/>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Growth Plan</a:t>
            </a:r>
          </a:p>
        </p:txBody>
      </p:sp>
    </p:spTree>
    <p:extLst>
      <p:ext uri="{BB962C8B-B14F-4D97-AF65-F5344CB8AC3E}">
        <p14:creationId xmlns:p14="http://schemas.microsoft.com/office/powerpoint/2010/main" val="28157137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9" name="Freeform 8">
            <a:extLst>
              <a:ext uri="{FF2B5EF4-FFF2-40B4-BE49-F238E27FC236}">
                <a16:creationId xmlns:a16="http://schemas.microsoft.com/office/drawing/2014/main" id="{5F83631A-8160-8BBE-2ED4-2683B236FDF1}"/>
              </a:ext>
            </a:extLst>
          </p:cNvPr>
          <p:cNvSpPr/>
          <p:nvPr/>
        </p:nvSpPr>
        <p:spPr>
          <a:xfrm rot="10800000">
            <a:off x="5798702" y="2114354"/>
            <a:ext cx="18578948" cy="11601646"/>
          </a:xfrm>
          <a:custGeom>
            <a:avLst/>
            <a:gdLst>
              <a:gd name="connsiteX0" fmla="*/ 17214332 w 18578948"/>
              <a:gd name="connsiteY0" fmla="*/ 3626349 h 11601646"/>
              <a:gd name="connsiteX1" fmla="*/ 17214332 w 18578948"/>
              <a:gd name="connsiteY1" fmla="*/ 3626348 h 11601646"/>
              <a:gd name="connsiteX2" fmla="*/ 17215283 w 18578948"/>
              <a:gd name="connsiteY2" fmla="*/ 3624445 h 11601646"/>
              <a:gd name="connsiteX3" fmla="*/ 17214332 w 18578948"/>
              <a:gd name="connsiteY3" fmla="*/ 3626349 h 11601646"/>
              <a:gd name="connsiteX4" fmla="*/ 16203900 w 18578948"/>
              <a:gd name="connsiteY4" fmla="*/ 4299582 h 11601646"/>
              <a:gd name="connsiteX5" fmla="*/ 16273431 w 18578948"/>
              <a:gd name="connsiteY5" fmla="*/ 4295909 h 11601646"/>
              <a:gd name="connsiteX6" fmla="*/ 16276422 w 18578948"/>
              <a:gd name="connsiteY6" fmla="*/ 4295637 h 11601646"/>
              <a:gd name="connsiteX7" fmla="*/ 16301052 w 18578948"/>
              <a:gd name="connsiteY7" fmla="*/ 4292781 h 11601646"/>
              <a:gd name="connsiteX8" fmla="*/ 16499982 w 18578948"/>
              <a:gd name="connsiteY8" fmla="*/ 4246812 h 11601646"/>
              <a:gd name="connsiteX9" fmla="*/ 16644893 w 18578948"/>
              <a:gd name="connsiteY9" fmla="*/ 4197304 h 11601646"/>
              <a:gd name="connsiteX10" fmla="*/ 16671833 w 18578948"/>
              <a:gd name="connsiteY10" fmla="*/ 4183704 h 11601646"/>
              <a:gd name="connsiteX11" fmla="*/ 16681631 w 18578948"/>
              <a:gd name="connsiteY11" fmla="*/ 4201658 h 11601646"/>
              <a:gd name="connsiteX12" fmla="*/ 16672650 w 18578948"/>
              <a:gd name="connsiteY12" fmla="*/ 4183296 h 11601646"/>
              <a:gd name="connsiteX13" fmla="*/ 16673196 w 18578948"/>
              <a:gd name="connsiteY13" fmla="*/ 4183024 h 11601646"/>
              <a:gd name="connsiteX14" fmla="*/ 16882736 w 18578948"/>
              <a:gd name="connsiteY14" fmla="*/ 4061299 h 11601646"/>
              <a:gd name="connsiteX15" fmla="*/ 16890222 w 18578948"/>
              <a:gd name="connsiteY15" fmla="*/ 4055994 h 11601646"/>
              <a:gd name="connsiteX16" fmla="*/ 16895664 w 18578948"/>
              <a:gd name="connsiteY16" fmla="*/ 4052051 h 11601646"/>
              <a:gd name="connsiteX17" fmla="*/ 16913353 w 18578948"/>
              <a:gd name="connsiteY17" fmla="*/ 4038177 h 11601646"/>
              <a:gd name="connsiteX18" fmla="*/ 16929409 w 18578948"/>
              <a:gd name="connsiteY18" fmla="*/ 4025392 h 11601646"/>
              <a:gd name="connsiteX19" fmla="*/ 17014315 w 18578948"/>
              <a:gd name="connsiteY19" fmla="*/ 3944876 h 11601646"/>
              <a:gd name="connsiteX20" fmla="*/ 17043977 w 18578948"/>
              <a:gd name="connsiteY20" fmla="*/ 3912915 h 11601646"/>
              <a:gd name="connsiteX21" fmla="*/ 17056902 w 18578948"/>
              <a:gd name="connsiteY21" fmla="*/ 3894826 h 11601646"/>
              <a:gd name="connsiteX22" fmla="*/ 17075137 w 18578948"/>
              <a:gd name="connsiteY22" fmla="*/ 3873881 h 11601646"/>
              <a:gd name="connsiteX23" fmla="*/ 17088199 w 18578948"/>
              <a:gd name="connsiteY23" fmla="*/ 3853344 h 11601646"/>
              <a:gd name="connsiteX24" fmla="*/ 17105479 w 18578948"/>
              <a:gd name="connsiteY24" fmla="*/ 3825734 h 11601646"/>
              <a:gd name="connsiteX25" fmla="*/ 17120856 w 18578948"/>
              <a:gd name="connsiteY25" fmla="*/ 3795948 h 11601646"/>
              <a:gd name="connsiteX26" fmla="*/ 17137726 w 18578948"/>
              <a:gd name="connsiteY26" fmla="*/ 3763308 h 11601646"/>
              <a:gd name="connsiteX27" fmla="*/ 17145073 w 18578948"/>
              <a:gd name="connsiteY27" fmla="*/ 3741137 h 11601646"/>
              <a:gd name="connsiteX28" fmla="*/ 17163170 w 18578948"/>
              <a:gd name="connsiteY28" fmla="*/ 3681432 h 11601646"/>
              <a:gd name="connsiteX29" fmla="*/ 17166437 w 18578948"/>
              <a:gd name="connsiteY29" fmla="*/ 3658992 h 11601646"/>
              <a:gd name="connsiteX30" fmla="*/ 17168886 w 18578948"/>
              <a:gd name="connsiteY30" fmla="*/ 3640357 h 11601646"/>
              <a:gd name="connsiteX31" fmla="*/ 17168751 w 18578948"/>
              <a:gd name="connsiteY31" fmla="*/ 3610437 h 11601646"/>
              <a:gd name="connsiteX32" fmla="*/ 17167934 w 18578948"/>
              <a:gd name="connsiteY32" fmla="*/ 3546784 h 11601646"/>
              <a:gd name="connsiteX33" fmla="*/ 17166710 w 18578948"/>
              <a:gd name="connsiteY33" fmla="*/ 3543112 h 11601646"/>
              <a:gd name="connsiteX34" fmla="*/ 17157864 w 18578948"/>
              <a:gd name="connsiteY34" fmla="*/ 3509382 h 11601646"/>
              <a:gd name="connsiteX35" fmla="*/ 17151196 w 18578948"/>
              <a:gd name="connsiteY35" fmla="*/ 3483134 h 11601646"/>
              <a:gd name="connsiteX36" fmla="*/ 17144802 w 18578948"/>
              <a:gd name="connsiteY36" fmla="*/ 3466132 h 11601646"/>
              <a:gd name="connsiteX37" fmla="*/ 17132964 w 18578948"/>
              <a:gd name="connsiteY37" fmla="*/ 3433220 h 11601646"/>
              <a:gd name="connsiteX38" fmla="*/ 17085884 w 18578948"/>
              <a:gd name="connsiteY38" fmla="*/ 3349440 h 11601646"/>
              <a:gd name="connsiteX39" fmla="*/ 17101261 w 18578948"/>
              <a:gd name="connsiteY39" fmla="*/ 3339647 h 11601646"/>
              <a:gd name="connsiteX40" fmla="*/ 17085340 w 18578948"/>
              <a:gd name="connsiteY40" fmla="*/ 3348623 h 11601646"/>
              <a:gd name="connsiteX41" fmla="*/ 17066291 w 18578948"/>
              <a:gd name="connsiteY41" fmla="*/ 3317885 h 11601646"/>
              <a:gd name="connsiteX42" fmla="*/ 16962200 w 18578948"/>
              <a:gd name="connsiteY42" fmla="*/ 3208672 h 11601646"/>
              <a:gd name="connsiteX43" fmla="*/ 16934985 w 18578948"/>
              <a:gd name="connsiteY43" fmla="*/ 3184735 h 11601646"/>
              <a:gd name="connsiteX44" fmla="*/ 16931995 w 18578948"/>
              <a:gd name="connsiteY44" fmla="*/ 3182150 h 11601646"/>
              <a:gd name="connsiteX45" fmla="*/ 16857704 w 18578948"/>
              <a:gd name="connsiteY45" fmla="*/ 3133325 h 11601646"/>
              <a:gd name="connsiteX46" fmla="*/ 16819058 w 18578948"/>
              <a:gd name="connsiteY46" fmla="*/ 3105171 h 11601646"/>
              <a:gd name="connsiteX47" fmla="*/ 16755922 w 18578948"/>
              <a:gd name="connsiteY47" fmla="*/ 3071305 h 11601646"/>
              <a:gd name="connsiteX48" fmla="*/ 16710204 w 18578948"/>
              <a:gd name="connsiteY48" fmla="*/ 3047368 h 11601646"/>
              <a:gd name="connsiteX49" fmla="*/ 16680543 w 18578948"/>
              <a:gd name="connsiteY49" fmla="*/ 3036897 h 11601646"/>
              <a:gd name="connsiteX50" fmla="*/ 16628701 w 18578948"/>
              <a:gd name="connsiteY50" fmla="*/ 3019080 h 11601646"/>
              <a:gd name="connsiteX51" fmla="*/ 16478212 w 18578948"/>
              <a:gd name="connsiteY51" fmla="*/ 2978549 h 11601646"/>
              <a:gd name="connsiteX52" fmla="*/ 16401877 w 18578948"/>
              <a:gd name="connsiteY52" fmla="*/ 2962907 h 11601646"/>
              <a:gd name="connsiteX53" fmla="*/ 16357114 w 18578948"/>
              <a:gd name="connsiteY53" fmla="*/ 2953795 h 11601646"/>
              <a:gd name="connsiteX54" fmla="*/ 16264723 w 18578948"/>
              <a:gd name="connsiteY54" fmla="*/ 2946722 h 11601646"/>
              <a:gd name="connsiteX55" fmla="*/ 16262411 w 18578948"/>
              <a:gd name="connsiteY55" fmla="*/ 2946588 h 11601646"/>
              <a:gd name="connsiteX56" fmla="*/ 16139952 w 18578948"/>
              <a:gd name="connsiteY56" fmla="*/ 3375551 h 11601646"/>
              <a:gd name="connsiteX57" fmla="*/ 16081442 w 18578948"/>
              <a:gd name="connsiteY57" fmla="*/ 3663479 h 11601646"/>
              <a:gd name="connsiteX58" fmla="*/ 16074093 w 18578948"/>
              <a:gd name="connsiteY58" fmla="*/ 3713936 h 11601646"/>
              <a:gd name="connsiteX59" fmla="*/ 16072325 w 18578948"/>
              <a:gd name="connsiteY59" fmla="*/ 3726721 h 11601646"/>
              <a:gd name="connsiteX60" fmla="*/ 16073003 w 18578948"/>
              <a:gd name="connsiteY60" fmla="*/ 3740595 h 11601646"/>
              <a:gd name="connsiteX61" fmla="*/ 16072868 w 18578948"/>
              <a:gd name="connsiteY61" fmla="*/ 3741137 h 11601646"/>
              <a:gd name="connsiteX62" fmla="*/ 16070964 w 18578948"/>
              <a:gd name="connsiteY62" fmla="*/ 3752562 h 11601646"/>
              <a:gd name="connsiteX63" fmla="*/ 16058311 w 18578948"/>
              <a:gd name="connsiteY63" fmla="*/ 3826822 h 11601646"/>
              <a:gd name="connsiteX64" fmla="*/ 16050962 w 18578948"/>
              <a:gd name="connsiteY64" fmla="*/ 4086323 h 11601646"/>
              <a:gd name="connsiteX65" fmla="*/ 16052593 w 18578948"/>
              <a:gd name="connsiteY65" fmla="*/ 4109445 h 11601646"/>
              <a:gd name="connsiteX66" fmla="*/ 16068922 w 18578948"/>
              <a:gd name="connsiteY66" fmla="*/ 4185337 h 11601646"/>
              <a:gd name="connsiteX67" fmla="*/ 16075589 w 18578948"/>
              <a:gd name="connsiteY67" fmla="*/ 4224505 h 11601646"/>
              <a:gd name="connsiteX68" fmla="*/ 16098176 w 18578948"/>
              <a:gd name="connsiteY68" fmla="*/ 4274964 h 11601646"/>
              <a:gd name="connsiteX69" fmla="*/ 16104435 w 18578948"/>
              <a:gd name="connsiteY69" fmla="*/ 4284621 h 11601646"/>
              <a:gd name="connsiteX70" fmla="*/ 16124982 w 18578948"/>
              <a:gd name="connsiteY70" fmla="*/ 4293190 h 11601646"/>
              <a:gd name="connsiteX71" fmla="*/ 16137773 w 18578948"/>
              <a:gd name="connsiteY71" fmla="*/ 4298495 h 11601646"/>
              <a:gd name="connsiteX72" fmla="*/ 16149065 w 18578948"/>
              <a:gd name="connsiteY72" fmla="*/ 4298222 h 11601646"/>
              <a:gd name="connsiteX73" fmla="*/ 16174919 w 18578948"/>
              <a:gd name="connsiteY73" fmla="*/ 4298901 h 11601646"/>
              <a:gd name="connsiteX74" fmla="*/ 16203900 w 18578948"/>
              <a:gd name="connsiteY74" fmla="*/ 4299582 h 11601646"/>
              <a:gd name="connsiteX75" fmla="*/ 16105660 w 18578948"/>
              <a:gd name="connsiteY75" fmla="*/ 4360104 h 11601646"/>
              <a:gd name="connsiteX76" fmla="*/ 16075589 w 18578948"/>
              <a:gd name="connsiteY76" fmla="*/ 4314271 h 11601646"/>
              <a:gd name="connsiteX77" fmla="*/ 16073276 w 18578948"/>
              <a:gd name="connsiteY77" fmla="*/ 4311958 h 11601646"/>
              <a:gd name="connsiteX78" fmla="*/ 16060214 w 18578948"/>
              <a:gd name="connsiteY78" fmla="*/ 4301078 h 11601646"/>
              <a:gd name="connsiteX79" fmla="*/ 16057628 w 18578948"/>
              <a:gd name="connsiteY79" fmla="*/ 4293054 h 11601646"/>
              <a:gd name="connsiteX80" fmla="*/ 16055042 w 18578948"/>
              <a:gd name="connsiteY80" fmla="*/ 4283806 h 11601646"/>
              <a:gd name="connsiteX81" fmla="*/ 16047698 w 18578948"/>
              <a:gd name="connsiteY81" fmla="*/ 4272517 h 11601646"/>
              <a:gd name="connsiteX82" fmla="*/ 16035860 w 18578948"/>
              <a:gd name="connsiteY82" fmla="*/ 4236202 h 11601646"/>
              <a:gd name="connsiteX83" fmla="*/ 16028647 w 18578948"/>
              <a:gd name="connsiteY83" fmla="*/ 4216074 h 11601646"/>
              <a:gd name="connsiteX84" fmla="*/ 16032047 w 18578948"/>
              <a:gd name="connsiteY84" fmla="*/ 4216211 h 11601646"/>
              <a:gd name="connsiteX85" fmla="*/ 16028784 w 18578948"/>
              <a:gd name="connsiteY85" fmla="*/ 4194721 h 11601646"/>
              <a:gd name="connsiteX86" fmla="*/ 16026879 w 18578948"/>
              <a:gd name="connsiteY86" fmla="*/ 4193770 h 11601646"/>
              <a:gd name="connsiteX87" fmla="*/ 16015721 w 18578948"/>
              <a:gd name="connsiteY87" fmla="*/ 4176225 h 11601646"/>
              <a:gd name="connsiteX88" fmla="*/ 16015587 w 18578948"/>
              <a:gd name="connsiteY88" fmla="*/ 4176225 h 11601646"/>
              <a:gd name="connsiteX89" fmla="*/ 16015450 w 18578948"/>
              <a:gd name="connsiteY89" fmla="*/ 4173367 h 11601646"/>
              <a:gd name="connsiteX90" fmla="*/ 16015177 w 18578948"/>
              <a:gd name="connsiteY90" fmla="*/ 4168334 h 11601646"/>
              <a:gd name="connsiteX91" fmla="*/ 16024837 w 18578948"/>
              <a:gd name="connsiteY91" fmla="*/ 4167792 h 11601646"/>
              <a:gd name="connsiteX92" fmla="*/ 16013952 w 18578948"/>
              <a:gd name="connsiteY92" fmla="*/ 4123316 h 11601646"/>
              <a:gd name="connsiteX93" fmla="*/ 16012318 w 18578948"/>
              <a:gd name="connsiteY93" fmla="*/ 4119916 h 11601646"/>
              <a:gd name="connsiteX94" fmla="*/ 16012048 w 18578948"/>
              <a:gd name="connsiteY94" fmla="*/ 4116109 h 11601646"/>
              <a:gd name="connsiteX95" fmla="*/ 16010143 w 18578948"/>
              <a:gd name="connsiteY95" fmla="*/ 4088227 h 11601646"/>
              <a:gd name="connsiteX96" fmla="*/ 16017624 w 18578948"/>
              <a:gd name="connsiteY96" fmla="*/ 3822743 h 11601646"/>
              <a:gd name="connsiteX97" fmla="*/ 16023068 w 18578948"/>
              <a:gd name="connsiteY97" fmla="*/ 3786155 h 11601646"/>
              <a:gd name="connsiteX98" fmla="*/ 16020890 w 18578948"/>
              <a:gd name="connsiteY98" fmla="*/ 3785613 h 11601646"/>
              <a:gd name="connsiteX99" fmla="*/ 16021027 w 18578948"/>
              <a:gd name="connsiteY99" fmla="*/ 3785068 h 11601646"/>
              <a:gd name="connsiteX100" fmla="*/ 16033411 w 18578948"/>
              <a:gd name="connsiteY100" fmla="*/ 3708497 h 11601646"/>
              <a:gd name="connsiteX101" fmla="*/ 16041031 w 18578948"/>
              <a:gd name="connsiteY101" fmla="*/ 3656542 h 11601646"/>
              <a:gd name="connsiteX102" fmla="*/ 16099947 w 18578948"/>
              <a:gd name="connsiteY102" fmla="*/ 3366031 h 11601646"/>
              <a:gd name="connsiteX103" fmla="*/ 16228393 w 18578948"/>
              <a:gd name="connsiteY103" fmla="*/ 2918706 h 11601646"/>
              <a:gd name="connsiteX104" fmla="*/ 16233429 w 18578948"/>
              <a:gd name="connsiteY104" fmla="*/ 2904017 h 11601646"/>
              <a:gd name="connsiteX105" fmla="*/ 16266763 w 18578948"/>
              <a:gd name="connsiteY105" fmla="*/ 2905785 h 11601646"/>
              <a:gd name="connsiteX106" fmla="*/ 16363100 w 18578948"/>
              <a:gd name="connsiteY106" fmla="*/ 2913129 h 11601646"/>
              <a:gd name="connsiteX107" fmla="*/ 16364868 w 18578948"/>
              <a:gd name="connsiteY107" fmla="*/ 2913401 h 11601646"/>
              <a:gd name="connsiteX108" fmla="*/ 16409090 w 18578948"/>
              <a:gd name="connsiteY108" fmla="*/ 2922515 h 11601646"/>
              <a:gd name="connsiteX109" fmla="*/ 16487057 w 18578948"/>
              <a:gd name="connsiteY109" fmla="*/ 2938428 h 11601646"/>
              <a:gd name="connsiteX110" fmla="*/ 16640812 w 18578948"/>
              <a:gd name="connsiteY110" fmla="*/ 2979773 h 11601646"/>
              <a:gd name="connsiteX111" fmla="*/ 16694150 w 18578948"/>
              <a:gd name="connsiteY111" fmla="*/ 2998135 h 11601646"/>
              <a:gd name="connsiteX112" fmla="*/ 16725036 w 18578948"/>
              <a:gd name="connsiteY112" fmla="*/ 3009015 h 11601646"/>
              <a:gd name="connsiteX113" fmla="*/ 16728302 w 18578948"/>
              <a:gd name="connsiteY113" fmla="*/ 3010510 h 11601646"/>
              <a:gd name="connsiteX114" fmla="*/ 16774429 w 18578948"/>
              <a:gd name="connsiteY114" fmla="*/ 3034720 h 11601646"/>
              <a:gd name="connsiteX115" fmla="*/ 16839741 w 18578948"/>
              <a:gd name="connsiteY115" fmla="*/ 3069809 h 11601646"/>
              <a:gd name="connsiteX116" fmla="*/ 16882872 w 18578948"/>
              <a:gd name="connsiteY116" fmla="*/ 3100955 h 11601646"/>
              <a:gd name="connsiteX117" fmla="*/ 16895798 w 18578948"/>
              <a:gd name="connsiteY117" fmla="*/ 3111020 h 11601646"/>
              <a:gd name="connsiteX118" fmla="*/ 16897432 w 18578948"/>
              <a:gd name="connsiteY118" fmla="*/ 3110475 h 11601646"/>
              <a:gd name="connsiteX119" fmla="*/ 16942334 w 18578948"/>
              <a:gd name="connsiteY119" fmla="*/ 3136044 h 11601646"/>
              <a:gd name="connsiteX120" fmla="*/ 16942879 w 18578948"/>
              <a:gd name="connsiteY120" fmla="*/ 3136453 h 11601646"/>
              <a:gd name="connsiteX121" fmla="*/ 16943969 w 18578948"/>
              <a:gd name="connsiteY121" fmla="*/ 3137404 h 11601646"/>
              <a:gd name="connsiteX122" fmla="*/ 16941110 w 18578948"/>
              <a:gd name="connsiteY122" fmla="*/ 3140668 h 11601646"/>
              <a:gd name="connsiteX123" fmla="*/ 16949545 w 18578948"/>
              <a:gd name="connsiteY123" fmla="*/ 3144341 h 11601646"/>
              <a:gd name="connsiteX124" fmla="*/ 16953219 w 18578948"/>
              <a:gd name="connsiteY124" fmla="*/ 3145701 h 11601646"/>
              <a:gd name="connsiteX125" fmla="*/ 16961929 w 18578948"/>
              <a:gd name="connsiteY125" fmla="*/ 3153317 h 11601646"/>
              <a:gd name="connsiteX126" fmla="*/ 16989959 w 18578948"/>
              <a:gd name="connsiteY126" fmla="*/ 3178343 h 11601646"/>
              <a:gd name="connsiteX127" fmla="*/ 17097858 w 18578948"/>
              <a:gd name="connsiteY127" fmla="*/ 3291635 h 11601646"/>
              <a:gd name="connsiteX128" fmla="*/ 17099626 w 18578948"/>
              <a:gd name="connsiteY128" fmla="*/ 3293948 h 11601646"/>
              <a:gd name="connsiteX129" fmla="*/ 17120720 w 18578948"/>
              <a:gd name="connsiteY129" fmla="*/ 3327950 h 11601646"/>
              <a:gd name="connsiteX130" fmla="*/ 17170110 w 18578948"/>
              <a:gd name="connsiteY130" fmla="*/ 3416082 h 11601646"/>
              <a:gd name="connsiteX131" fmla="*/ 17170788 w 18578948"/>
              <a:gd name="connsiteY131" fmla="*/ 3417305 h 11601646"/>
              <a:gd name="connsiteX132" fmla="*/ 17171334 w 18578948"/>
              <a:gd name="connsiteY132" fmla="*/ 3417305 h 11601646"/>
              <a:gd name="connsiteX133" fmla="*/ 17171605 w 18578948"/>
              <a:gd name="connsiteY133" fmla="*/ 3417305 h 11601646"/>
              <a:gd name="connsiteX134" fmla="*/ 17171742 w 18578948"/>
              <a:gd name="connsiteY134" fmla="*/ 3417305 h 11601646"/>
              <a:gd name="connsiteX135" fmla="*/ 17171879 w 18578948"/>
              <a:gd name="connsiteY135" fmla="*/ 3420163 h 11601646"/>
              <a:gd name="connsiteX136" fmla="*/ 17172152 w 18578948"/>
              <a:gd name="connsiteY136" fmla="*/ 3421250 h 11601646"/>
              <a:gd name="connsiteX137" fmla="*/ 17172969 w 18578948"/>
              <a:gd name="connsiteY137" fmla="*/ 3424515 h 11601646"/>
              <a:gd name="connsiteX138" fmla="*/ 17174328 w 18578948"/>
              <a:gd name="connsiteY138" fmla="*/ 3423834 h 11601646"/>
              <a:gd name="connsiteX139" fmla="*/ 17180994 w 18578948"/>
              <a:gd name="connsiteY139" fmla="*/ 3436484 h 11601646"/>
              <a:gd name="connsiteX140" fmla="*/ 17194332 w 18578948"/>
              <a:gd name="connsiteY140" fmla="*/ 3485718 h 11601646"/>
              <a:gd name="connsiteX141" fmla="*/ 17197596 w 18578948"/>
              <a:gd name="connsiteY141" fmla="*/ 3499453 h 11601646"/>
              <a:gd name="connsiteX142" fmla="*/ 17205623 w 18578948"/>
              <a:gd name="connsiteY142" fmla="*/ 3530191 h 11601646"/>
              <a:gd name="connsiteX143" fmla="*/ 17208480 w 18578948"/>
              <a:gd name="connsiteY143" fmla="*/ 3538896 h 11601646"/>
              <a:gd name="connsiteX144" fmla="*/ 17208617 w 18578948"/>
              <a:gd name="connsiteY144" fmla="*/ 3541888 h 11601646"/>
              <a:gd name="connsiteX145" fmla="*/ 17209570 w 18578948"/>
              <a:gd name="connsiteY145" fmla="*/ 3609892 h 11601646"/>
              <a:gd name="connsiteX146" fmla="*/ 17209570 w 18578948"/>
              <a:gd name="connsiteY146" fmla="*/ 3621589 h 11601646"/>
              <a:gd name="connsiteX147" fmla="*/ 17214605 w 18578948"/>
              <a:gd name="connsiteY147" fmla="*/ 3624036 h 11601646"/>
              <a:gd name="connsiteX148" fmla="*/ 17209570 w 18578948"/>
              <a:gd name="connsiteY148" fmla="*/ 3622132 h 11601646"/>
              <a:gd name="connsiteX149" fmla="*/ 17209570 w 18578948"/>
              <a:gd name="connsiteY149" fmla="*/ 3623355 h 11601646"/>
              <a:gd name="connsiteX150" fmla="*/ 17214332 w 18578948"/>
              <a:gd name="connsiteY150" fmla="*/ 3626348 h 11601646"/>
              <a:gd name="connsiteX151" fmla="*/ 17214061 w 18578948"/>
              <a:gd name="connsiteY151" fmla="*/ 3626892 h 11601646"/>
              <a:gd name="connsiteX152" fmla="*/ 17209434 w 18578948"/>
              <a:gd name="connsiteY152" fmla="*/ 3624717 h 11601646"/>
              <a:gd name="connsiteX153" fmla="*/ 17209570 w 18578948"/>
              <a:gd name="connsiteY153" fmla="*/ 3641174 h 11601646"/>
              <a:gd name="connsiteX154" fmla="*/ 17209570 w 18578948"/>
              <a:gd name="connsiteY154" fmla="*/ 3642940 h 11601646"/>
              <a:gd name="connsiteX155" fmla="*/ 17209297 w 18578948"/>
              <a:gd name="connsiteY155" fmla="*/ 3644709 h 11601646"/>
              <a:gd name="connsiteX156" fmla="*/ 17206848 w 18578948"/>
              <a:gd name="connsiteY156" fmla="*/ 3663343 h 11601646"/>
              <a:gd name="connsiteX157" fmla="*/ 17202631 w 18578948"/>
              <a:gd name="connsiteY157" fmla="*/ 3690680 h 11601646"/>
              <a:gd name="connsiteX158" fmla="*/ 17183580 w 18578948"/>
              <a:gd name="connsiteY158" fmla="*/ 3753652 h 11601646"/>
              <a:gd name="connsiteX159" fmla="*/ 17175691 w 18578948"/>
              <a:gd name="connsiteY159" fmla="*/ 3777588 h 11601646"/>
              <a:gd name="connsiteX160" fmla="*/ 17173786 w 18578948"/>
              <a:gd name="connsiteY160" fmla="*/ 3781940 h 11601646"/>
              <a:gd name="connsiteX161" fmla="*/ 17157318 w 18578948"/>
              <a:gd name="connsiteY161" fmla="*/ 3813359 h 11601646"/>
              <a:gd name="connsiteX162" fmla="*/ 17140312 w 18578948"/>
              <a:gd name="connsiteY162" fmla="*/ 3845998 h 11601646"/>
              <a:gd name="connsiteX163" fmla="*/ 17122215 w 18578948"/>
              <a:gd name="connsiteY163" fmla="*/ 3874968 h 11601646"/>
              <a:gd name="connsiteX164" fmla="*/ 17109560 w 18578948"/>
              <a:gd name="connsiteY164" fmla="*/ 3894826 h 11601646"/>
              <a:gd name="connsiteX165" fmla="*/ 17099898 w 18578948"/>
              <a:gd name="connsiteY165" fmla="*/ 3907882 h 11601646"/>
              <a:gd name="connsiteX166" fmla="*/ 17101397 w 18578948"/>
              <a:gd name="connsiteY166" fmla="*/ 3909515 h 11601646"/>
              <a:gd name="connsiteX167" fmla="*/ 17093504 w 18578948"/>
              <a:gd name="connsiteY167" fmla="*/ 3917675 h 11601646"/>
              <a:gd name="connsiteX168" fmla="*/ 17043296 w 18578948"/>
              <a:gd name="connsiteY168" fmla="*/ 3972758 h 11601646"/>
              <a:gd name="connsiteX169" fmla="*/ 16955807 w 18578948"/>
              <a:gd name="connsiteY169" fmla="*/ 4055721 h 11601646"/>
              <a:gd name="connsiteX170" fmla="*/ 16937437 w 18578948"/>
              <a:gd name="connsiteY170" fmla="*/ 4070274 h 11601646"/>
              <a:gd name="connsiteX171" fmla="*/ 16920971 w 18578948"/>
              <a:gd name="connsiteY171" fmla="*/ 4083195 h 11601646"/>
              <a:gd name="connsiteX172" fmla="*/ 16913488 w 18578948"/>
              <a:gd name="connsiteY172" fmla="*/ 4088636 h 11601646"/>
              <a:gd name="connsiteX173" fmla="*/ 16905189 w 18578948"/>
              <a:gd name="connsiteY173" fmla="*/ 4094483 h 11601646"/>
              <a:gd name="connsiteX174" fmla="*/ 16690066 w 18578948"/>
              <a:gd name="connsiteY174" fmla="*/ 4219339 h 11601646"/>
              <a:gd name="connsiteX175" fmla="*/ 16689930 w 18578948"/>
              <a:gd name="connsiteY175" fmla="*/ 4218930 h 11601646"/>
              <a:gd name="connsiteX176" fmla="*/ 16662175 w 18578948"/>
              <a:gd name="connsiteY176" fmla="*/ 4233619 h 11601646"/>
              <a:gd name="connsiteX177" fmla="*/ 16660271 w 18578948"/>
              <a:gd name="connsiteY177" fmla="*/ 4234434 h 11601646"/>
              <a:gd name="connsiteX178" fmla="*/ 16651560 w 18578948"/>
              <a:gd name="connsiteY178" fmla="*/ 4215938 h 11601646"/>
              <a:gd name="connsiteX179" fmla="*/ 16658636 w 18578948"/>
              <a:gd name="connsiteY179" fmla="*/ 4235115 h 11601646"/>
              <a:gd name="connsiteX180" fmla="*/ 16511139 w 18578948"/>
              <a:gd name="connsiteY180" fmla="*/ 4285574 h 11601646"/>
              <a:gd name="connsiteX181" fmla="*/ 16333709 w 18578948"/>
              <a:gd name="connsiteY181" fmla="*/ 4327056 h 11601646"/>
              <a:gd name="connsiteX182" fmla="*/ 16299693 w 18578948"/>
              <a:gd name="connsiteY182" fmla="*/ 4334399 h 11601646"/>
              <a:gd name="connsiteX183" fmla="*/ 16258193 w 18578948"/>
              <a:gd name="connsiteY183" fmla="*/ 4337663 h 11601646"/>
              <a:gd name="connsiteX184" fmla="*/ 16204309 w 18578948"/>
              <a:gd name="connsiteY184" fmla="*/ 4340112 h 11601646"/>
              <a:gd name="connsiteX185" fmla="*/ 16198594 w 18578948"/>
              <a:gd name="connsiteY185" fmla="*/ 4340112 h 11601646"/>
              <a:gd name="connsiteX186" fmla="*/ 16172742 w 18578948"/>
              <a:gd name="connsiteY186" fmla="*/ 4339431 h 11601646"/>
              <a:gd name="connsiteX187" fmla="*/ 16135322 w 18578948"/>
              <a:gd name="connsiteY187" fmla="*/ 4339159 h 11601646"/>
              <a:gd name="connsiteX188" fmla="*/ 16130833 w 18578948"/>
              <a:gd name="connsiteY188" fmla="*/ 4339431 h 11601646"/>
              <a:gd name="connsiteX189" fmla="*/ 16126616 w 18578948"/>
              <a:gd name="connsiteY189" fmla="*/ 4337799 h 11601646"/>
              <a:gd name="connsiteX190" fmla="*/ 16108790 w 18578948"/>
              <a:gd name="connsiteY190" fmla="*/ 4330456 h 11601646"/>
              <a:gd name="connsiteX191" fmla="*/ 16102801 w 18578948"/>
              <a:gd name="connsiteY191" fmla="*/ 4328007 h 11601646"/>
              <a:gd name="connsiteX192" fmla="*/ 5359748 w 18578948"/>
              <a:gd name="connsiteY192" fmla="*/ 8440901 h 11601646"/>
              <a:gd name="connsiteX193" fmla="*/ 5503484 w 18578948"/>
              <a:gd name="connsiteY193" fmla="*/ 8435274 h 11601646"/>
              <a:gd name="connsiteX194" fmla="*/ 5533148 w 18578948"/>
              <a:gd name="connsiteY194" fmla="*/ 8435001 h 11601646"/>
              <a:gd name="connsiteX195" fmla="*/ 5567572 w 18578948"/>
              <a:gd name="connsiteY195" fmla="*/ 8435001 h 11601646"/>
              <a:gd name="connsiteX196" fmla="*/ 5599684 w 18578948"/>
              <a:gd name="connsiteY196" fmla="*/ 8426841 h 11601646"/>
              <a:gd name="connsiteX197" fmla="*/ 5622542 w 18578948"/>
              <a:gd name="connsiteY197" fmla="*/ 8423034 h 11601646"/>
              <a:gd name="connsiteX198" fmla="*/ 5663634 w 18578948"/>
              <a:gd name="connsiteY198" fmla="*/ 8415824 h 11601646"/>
              <a:gd name="connsiteX199" fmla="*/ 6821154 w 18578948"/>
              <a:gd name="connsiteY199" fmla="*/ 8060982 h 11601646"/>
              <a:gd name="connsiteX200" fmla="*/ 7141456 w 18578948"/>
              <a:gd name="connsiteY200" fmla="*/ 7934361 h 11601646"/>
              <a:gd name="connsiteX201" fmla="*/ 7164722 w 18578948"/>
              <a:gd name="connsiteY201" fmla="*/ 7924977 h 11601646"/>
              <a:gd name="connsiteX202" fmla="*/ 7179282 w 18578948"/>
              <a:gd name="connsiteY202" fmla="*/ 7919127 h 11601646"/>
              <a:gd name="connsiteX203" fmla="*/ 7205544 w 18578948"/>
              <a:gd name="connsiteY203" fmla="*/ 7907702 h 11601646"/>
              <a:gd name="connsiteX204" fmla="*/ 7216020 w 18578948"/>
              <a:gd name="connsiteY204" fmla="*/ 7903215 h 11601646"/>
              <a:gd name="connsiteX205" fmla="*/ 7345826 w 18578948"/>
              <a:gd name="connsiteY205" fmla="*/ 7846499 h 11601646"/>
              <a:gd name="connsiteX206" fmla="*/ 7930777 w 18578948"/>
              <a:gd name="connsiteY206" fmla="*/ 7564966 h 11601646"/>
              <a:gd name="connsiteX207" fmla="*/ 8988696 w 18578948"/>
              <a:gd name="connsiteY207" fmla="*/ 6917439 h 11601646"/>
              <a:gd name="connsiteX208" fmla="*/ 8987064 w 18578948"/>
              <a:gd name="connsiteY208" fmla="*/ 6915128 h 11601646"/>
              <a:gd name="connsiteX209" fmla="*/ 8972095 w 18578948"/>
              <a:gd name="connsiteY209" fmla="*/ 6887110 h 11601646"/>
              <a:gd name="connsiteX210" fmla="*/ 8935084 w 18578948"/>
              <a:gd name="connsiteY210" fmla="*/ 6847396 h 11601646"/>
              <a:gd name="connsiteX211" fmla="*/ 8908008 w 18578948"/>
              <a:gd name="connsiteY211" fmla="*/ 6818833 h 11601646"/>
              <a:gd name="connsiteX212" fmla="*/ 8459124 w 18578948"/>
              <a:gd name="connsiteY212" fmla="*/ 6390276 h 11601646"/>
              <a:gd name="connsiteX213" fmla="*/ 8432456 w 18578948"/>
              <a:gd name="connsiteY213" fmla="*/ 6370827 h 11601646"/>
              <a:gd name="connsiteX214" fmla="*/ 8395446 w 18578948"/>
              <a:gd name="connsiteY214" fmla="*/ 6343898 h 11601646"/>
              <a:gd name="connsiteX215" fmla="*/ 8260874 w 18578948"/>
              <a:gd name="connsiteY215" fmla="*/ 6251822 h 11601646"/>
              <a:gd name="connsiteX216" fmla="*/ 7997041 w 18578948"/>
              <a:gd name="connsiteY216" fmla="*/ 6091877 h 11601646"/>
              <a:gd name="connsiteX217" fmla="*/ 7722189 w 18578948"/>
              <a:gd name="connsiteY217" fmla="*/ 5949343 h 11601646"/>
              <a:gd name="connsiteX218" fmla="*/ 7572922 w 18578948"/>
              <a:gd name="connsiteY218" fmla="*/ 5880525 h 11601646"/>
              <a:gd name="connsiteX219" fmla="*/ 7551970 w 18578948"/>
              <a:gd name="connsiteY219" fmla="*/ 5870866 h 11601646"/>
              <a:gd name="connsiteX220" fmla="*/ 7544348 w 18578948"/>
              <a:gd name="connsiteY220" fmla="*/ 5867331 h 11601646"/>
              <a:gd name="connsiteX221" fmla="*/ 7516864 w 18578948"/>
              <a:gd name="connsiteY221" fmla="*/ 5856585 h 11601646"/>
              <a:gd name="connsiteX222" fmla="*/ 6929462 w 18578948"/>
              <a:gd name="connsiteY222" fmla="*/ 5649857 h 11601646"/>
              <a:gd name="connsiteX223" fmla="*/ 6595284 w 18578948"/>
              <a:gd name="connsiteY223" fmla="*/ 5556693 h 11601646"/>
              <a:gd name="connsiteX224" fmla="*/ 6438262 w 18578948"/>
              <a:gd name="connsiteY224" fmla="*/ 5520922 h 11601646"/>
              <a:gd name="connsiteX225" fmla="*/ 6339614 w 18578948"/>
              <a:gd name="connsiteY225" fmla="*/ 5502152 h 11601646"/>
              <a:gd name="connsiteX226" fmla="*/ 6313626 w 18578948"/>
              <a:gd name="connsiteY226" fmla="*/ 5497664 h 11601646"/>
              <a:gd name="connsiteX227" fmla="*/ 6280426 w 18578948"/>
              <a:gd name="connsiteY227" fmla="*/ 5493585 h 11601646"/>
              <a:gd name="connsiteX228" fmla="*/ 6246682 w 18578948"/>
              <a:gd name="connsiteY228" fmla="*/ 5489504 h 11601646"/>
              <a:gd name="connsiteX229" fmla="*/ 6167626 w 18578948"/>
              <a:gd name="connsiteY229" fmla="*/ 5483792 h 11601646"/>
              <a:gd name="connsiteX230" fmla="*/ 5990332 w 18578948"/>
              <a:gd name="connsiteY230" fmla="*/ 5482160 h 11601646"/>
              <a:gd name="connsiteX231" fmla="*/ 5958220 w 18578948"/>
              <a:gd name="connsiteY231" fmla="*/ 5484335 h 11601646"/>
              <a:gd name="connsiteX232" fmla="*/ 5910190 w 18578948"/>
              <a:gd name="connsiteY232" fmla="*/ 5486920 h 11601646"/>
              <a:gd name="connsiteX233" fmla="*/ 5907058 w 18578948"/>
              <a:gd name="connsiteY233" fmla="*/ 5486920 h 11601646"/>
              <a:gd name="connsiteX234" fmla="*/ 5904064 w 18578948"/>
              <a:gd name="connsiteY234" fmla="*/ 5487465 h 11601646"/>
              <a:gd name="connsiteX235" fmla="*/ 5756704 w 18578948"/>
              <a:gd name="connsiteY235" fmla="*/ 5520378 h 11601646"/>
              <a:gd name="connsiteX236" fmla="*/ 5661458 w 18578948"/>
              <a:gd name="connsiteY236" fmla="*/ 5551930 h 11601646"/>
              <a:gd name="connsiteX237" fmla="*/ 5648396 w 18578948"/>
              <a:gd name="connsiteY237" fmla="*/ 5556556 h 11601646"/>
              <a:gd name="connsiteX238" fmla="*/ 5634246 w 18578948"/>
              <a:gd name="connsiteY238" fmla="*/ 5563355 h 11601646"/>
              <a:gd name="connsiteX239" fmla="*/ 5598188 w 18578948"/>
              <a:gd name="connsiteY239" fmla="*/ 5581172 h 11601646"/>
              <a:gd name="connsiteX240" fmla="*/ 5509064 w 18578948"/>
              <a:gd name="connsiteY240" fmla="*/ 5637887 h 11601646"/>
              <a:gd name="connsiteX241" fmla="*/ 5408646 w 18578948"/>
              <a:gd name="connsiteY241" fmla="*/ 5700722 h 11601646"/>
              <a:gd name="connsiteX242" fmla="*/ 5407830 w 18578948"/>
              <a:gd name="connsiteY242" fmla="*/ 5701403 h 11601646"/>
              <a:gd name="connsiteX243" fmla="*/ 5364290 w 18578948"/>
              <a:gd name="connsiteY243" fmla="*/ 5739757 h 11601646"/>
              <a:gd name="connsiteX244" fmla="*/ 5280608 w 18578948"/>
              <a:gd name="connsiteY244" fmla="*/ 5820954 h 11601646"/>
              <a:gd name="connsiteX245" fmla="*/ 5201418 w 18578948"/>
              <a:gd name="connsiteY245" fmla="*/ 5907859 h 11601646"/>
              <a:gd name="connsiteX246" fmla="*/ 5178558 w 18578948"/>
              <a:gd name="connsiteY246" fmla="*/ 5935063 h 11601646"/>
              <a:gd name="connsiteX247" fmla="*/ 5098550 w 18578948"/>
              <a:gd name="connsiteY247" fmla="*/ 6056243 h 11601646"/>
              <a:gd name="connsiteX248" fmla="*/ 5031334 w 18578948"/>
              <a:gd name="connsiteY248" fmla="*/ 6155257 h 11601646"/>
              <a:gd name="connsiteX249" fmla="*/ 4908330 w 18578948"/>
              <a:gd name="connsiteY249" fmla="*/ 6385788 h 11601646"/>
              <a:gd name="connsiteX250" fmla="*/ 4890232 w 18578948"/>
              <a:gd name="connsiteY250" fmla="*/ 6418837 h 11601646"/>
              <a:gd name="connsiteX251" fmla="*/ 4875538 w 18578948"/>
              <a:gd name="connsiteY251" fmla="*/ 6444815 h 11601646"/>
              <a:gd name="connsiteX252" fmla="*/ 4873088 w 18578948"/>
              <a:gd name="connsiteY252" fmla="*/ 6457871 h 11601646"/>
              <a:gd name="connsiteX253" fmla="*/ 4873496 w 18578948"/>
              <a:gd name="connsiteY253" fmla="*/ 6458008 h 11601646"/>
              <a:gd name="connsiteX254" fmla="*/ 4871184 w 18578948"/>
              <a:gd name="connsiteY254" fmla="*/ 6463449 h 11601646"/>
              <a:gd name="connsiteX255" fmla="*/ 4861794 w 18578948"/>
              <a:gd name="connsiteY255" fmla="*/ 6486977 h 11601646"/>
              <a:gd name="connsiteX256" fmla="*/ 4856080 w 18578948"/>
              <a:gd name="connsiteY256" fmla="*/ 6501257 h 11601646"/>
              <a:gd name="connsiteX257" fmla="*/ 4833628 w 18578948"/>
              <a:gd name="connsiteY257" fmla="*/ 6559332 h 11601646"/>
              <a:gd name="connsiteX258" fmla="*/ 4748314 w 18578948"/>
              <a:gd name="connsiteY258" fmla="*/ 6808771 h 11601646"/>
              <a:gd name="connsiteX259" fmla="*/ 4623270 w 18578948"/>
              <a:gd name="connsiteY259" fmla="*/ 7326955 h 11601646"/>
              <a:gd name="connsiteX260" fmla="*/ 4616876 w 18578948"/>
              <a:gd name="connsiteY260" fmla="*/ 7357284 h 11601646"/>
              <a:gd name="connsiteX261" fmla="*/ 4614968 w 18578948"/>
              <a:gd name="connsiteY261" fmla="*/ 7365717 h 11601646"/>
              <a:gd name="connsiteX262" fmla="*/ 4612656 w 18578948"/>
              <a:gd name="connsiteY262" fmla="*/ 7395774 h 11601646"/>
              <a:gd name="connsiteX263" fmla="*/ 4608982 w 18578948"/>
              <a:gd name="connsiteY263" fmla="*/ 7436713 h 11601646"/>
              <a:gd name="connsiteX264" fmla="*/ 4601634 w 18578948"/>
              <a:gd name="connsiteY264" fmla="*/ 7526204 h 11601646"/>
              <a:gd name="connsiteX265" fmla="*/ 4600820 w 18578948"/>
              <a:gd name="connsiteY265" fmla="*/ 7783392 h 11601646"/>
              <a:gd name="connsiteX266" fmla="*/ 4604628 w 18578948"/>
              <a:gd name="connsiteY266" fmla="*/ 7815356 h 11601646"/>
              <a:gd name="connsiteX267" fmla="*/ 4609664 w 18578948"/>
              <a:gd name="connsiteY267" fmla="*/ 7868670 h 11601646"/>
              <a:gd name="connsiteX268" fmla="*/ 4631160 w 18578948"/>
              <a:gd name="connsiteY268" fmla="*/ 7966595 h 11601646"/>
              <a:gd name="connsiteX269" fmla="*/ 4655518 w 18578948"/>
              <a:gd name="connsiteY269" fmla="*/ 8045887 h 11601646"/>
              <a:gd name="connsiteX270" fmla="*/ 4665314 w 18578948"/>
              <a:gd name="connsiteY270" fmla="*/ 8076080 h 11601646"/>
              <a:gd name="connsiteX271" fmla="*/ 4675246 w 18578948"/>
              <a:gd name="connsiteY271" fmla="*/ 8095802 h 11601646"/>
              <a:gd name="connsiteX272" fmla="*/ 4688718 w 18578948"/>
              <a:gd name="connsiteY272" fmla="*/ 8121915 h 11601646"/>
              <a:gd name="connsiteX273" fmla="*/ 4697970 w 18578948"/>
              <a:gd name="connsiteY273" fmla="*/ 8140139 h 11601646"/>
              <a:gd name="connsiteX274" fmla="*/ 4722464 w 18578948"/>
              <a:gd name="connsiteY274" fmla="*/ 8187334 h 11601646"/>
              <a:gd name="connsiteX275" fmla="*/ 4746818 w 18578948"/>
              <a:gd name="connsiteY275" fmla="*/ 8214126 h 11601646"/>
              <a:gd name="connsiteX276" fmla="*/ 4757022 w 18578948"/>
              <a:gd name="connsiteY276" fmla="*/ 8225145 h 11601646"/>
              <a:gd name="connsiteX277" fmla="*/ 4799612 w 18578948"/>
              <a:gd name="connsiteY277" fmla="*/ 8268801 h 11601646"/>
              <a:gd name="connsiteX278" fmla="*/ 4820840 w 18578948"/>
              <a:gd name="connsiteY278" fmla="*/ 8288250 h 11601646"/>
              <a:gd name="connsiteX279" fmla="*/ 4835260 w 18578948"/>
              <a:gd name="connsiteY279" fmla="*/ 8301307 h 11601646"/>
              <a:gd name="connsiteX280" fmla="*/ 4841656 w 18578948"/>
              <a:gd name="connsiteY280" fmla="*/ 8305524 h 11601646"/>
              <a:gd name="connsiteX281" fmla="*/ 4928060 w 18578948"/>
              <a:gd name="connsiteY281" fmla="*/ 8358703 h 11601646"/>
              <a:gd name="connsiteX282" fmla="*/ 4964934 w 18578948"/>
              <a:gd name="connsiteY282" fmla="*/ 8377199 h 11601646"/>
              <a:gd name="connsiteX283" fmla="*/ 5007794 w 18578948"/>
              <a:gd name="connsiteY283" fmla="*/ 8390800 h 11601646"/>
              <a:gd name="connsiteX284" fmla="*/ 5085216 w 18578948"/>
              <a:gd name="connsiteY284" fmla="*/ 8413920 h 11601646"/>
              <a:gd name="connsiteX285" fmla="*/ 5130664 w 18578948"/>
              <a:gd name="connsiteY285" fmla="*/ 8422080 h 11601646"/>
              <a:gd name="connsiteX286" fmla="*/ 5192574 w 18578948"/>
              <a:gd name="connsiteY286" fmla="*/ 8434456 h 11601646"/>
              <a:gd name="connsiteX287" fmla="*/ 5225092 w 18578948"/>
              <a:gd name="connsiteY287" fmla="*/ 8437042 h 11601646"/>
              <a:gd name="connsiteX288" fmla="*/ 5359748 w 18578948"/>
              <a:gd name="connsiteY288" fmla="*/ 8440901 h 11601646"/>
              <a:gd name="connsiteX289" fmla="*/ 5347280 w 18578948"/>
              <a:gd name="connsiteY289" fmla="*/ 8481515 h 11601646"/>
              <a:gd name="connsiteX290" fmla="*/ 5222236 w 18578948"/>
              <a:gd name="connsiteY290" fmla="*/ 8477436 h 11601646"/>
              <a:gd name="connsiteX291" fmla="*/ 5186722 w 18578948"/>
              <a:gd name="connsiteY291" fmla="*/ 8474580 h 11601646"/>
              <a:gd name="connsiteX292" fmla="*/ 5182504 w 18578948"/>
              <a:gd name="connsiteY292" fmla="*/ 8473763 h 11601646"/>
              <a:gd name="connsiteX293" fmla="*/ 5124538 w 18578948"/>
              <a:gd name="connsiteY293" fmla="*/ 8462202 h 11601646"/>
              <a:gd name="connsiteX294" fmla="*/ 5075284 w 18578948"/>
              <a:gd name="connsiteY294" fmla="*/ 8453227 h 11601646"/>
              <a:gd name="connsiteX295" fmla="*/ 4995004 w 18578948"/>
              <a:gd name="connsiteY295" fmla="*/ 8429290 h 11601646"/>
              <a:gd name="connsiteX296" fmla="*/ 4951600 w 18578948"/>
              <a:gd name="connsiteY296" fmla="*/ 8415552 h 11601646"/>
              <a:gd name="connsiteX297" fmla="*/ 4948606 w 18578948"/>
              <a:gd name="connsiteY297" fmla="*/ 8414465 h 11601646"/>
              <a:gd name="connsiteX298" fmla="*/ 4908600 w 18578948"/>
              <a:gd name="connsiteY298" fmla="*/ 8394471 h 11601646"/>
              <a:gd name="connsiteX299" fmla="*/ 4819068 w 18578948"/>
              <a:gd name="connsiteY299" fmla="*/ 8339524 h 11601646"/>
              <a:gd name="connsiteX300" fmla="*/ 4808456 w 18578948"/>
              <a:gd name="connsiteY300" fmla="*/ 8332317 h 11601646"/>
              <a:gd name="connsiteX301" fmla="*/ 4793354 w 18578948"/>
              <a:gd name="connsiteY301" fmla="*/ 8318717 h 11601646"/>
              <a:gd name="connsiteX302" fmla="*/ 4770900 w 18578948"/>
              <a:gd name="connsiteY302" fmla="*/ 8298179 h 11601646"/>
              <a:gd name="connsiteX303" fmla="*/ 4742192 w 18578948"/>
              <a:gd name="connsiteY303" fmla="*/ 8269209 h 11601646"/>
              <a:gd name="connsiteX304" fmla="*/ 4740424 w 18578948"/>
              <a:gd name="connsiteY304" fmla="*/ 8268801 h 11601646"/>
              <a:gd name="connsiteX305" fmla="*/ 4661096 w 18578948"/>
              <a:gd name="connsiteY305" fmla="*/ 8158228 h 11601646"/>
              <a:gd name="connsiteX306" fmla="*/ 4652660 w 18578948"/>
              <a:gd name="connsiteY306" fmla="*/ 8141498 h 11601646"/>
              <a:gd name="connsiteX307" fmla="*/ 4638508 w 18578948"/>
              <a:gd name="connsiteY307" fmla="*/ 8113891 h 11601646"/>
              <a:gd name="connsiteX308" fmla="*/ 4628168 w 18578948"/>
              <a:gd name="connsiteY308" fmla="*/ 8093488 h 11601646"/>
              <a:gd name="connsiteX309" fmla="*/ 4626806 w 18578948"/>
              <a:gd name="connsiteY309" fmla="*/ 8090088 h 11601646"/>
              <a:gd name="connsiteX310" fmla="*/ 4616466 w 18578948"/>
              <a:gd name="connsiteY310" fmla="*/ 8058535 h 11601646"/>
              <a:gd name="connsiteX311" fmla="*/ 4591430 w 18578948"/>
              <a:gd name="connsiteY311" fmla="*/ 7976932 h 11601646"/>
              <a:gd name="connsiteX312" fmla="*/ 4568844 w 18578948"/>
              <a:gd name="connsiteY312" fmla="*/ 7874382 h 11601646"/>
              <a:gd name="connsiteX313" fmla="*/ 4568436 w 18578948"/>
              <a:gd name="connsiteY313" fmla="*/ 7872207 h 11601646"/>
              <a:gd name="connsiteX314" fmla="*/ 4568436 w 18578948"/>
              <a:gd name="connsiteY314" fmla="*/ 7870030 h 11601646"/>
              <a:gd name="connsiteX315" fmla="*/ 4566122 w 18578948"/>
              <a:gd name="connsiteY315" fmla="*/ 7837524 h 11601646"/>
              <a:gd name="connsiteX316" fmla="*/ 4561902 w 18578948"/>
              <a:gd name="connsiteY316" fmla="*/ 7838341 h 11601646"/>
              <a:gd name="connsiteX317" fmla="*/ 4559592 w 18578948"/>
              <a:gd name="connsiteY317" fmla="*/ 7825827 h 11601646"/>
              <a:gd name="connsiteX318" fmla="*/ 4558910 w 18578948"/>
              <a:gd name="connsiteY318" fmla="*/ 7822020 h 11601646"/>
              <a:gd name="connsiteX319" fmla="*/ 4559046 w 18578948"/>
              <a:gd name="connsiteY319" fmla="*/ 7822020 h 11601646"/>
              <a:gd name="connsiteX320" fmla="*/ 4561768 w 18578948"/>
              <a:gd name="connsiteY320" fmla="*/ 7805835 h 11601646"/>
              <a:gd name="connsiteX321" fmla="*/ 4559726 w 18578948"/>
              <a:gd name="connsiteY321" fmla="*/ 7785841 h 11601646"/>
              <a:gd name="connsiteX322" fmla="*/ 4560542 w 18578948"/>
              <a:gd name="connsiteY322" fmla="*/ 7523757 h 11601646"/>
              <a:gd name="connsiteX323" fmla="*/ 4568026 w 18578948"/>
              <a:gd name="connsiteY323" fmla="*/ 7432904 h 11601646"/>
              <a:gd name="connsiteX324" fmla="*/ 4569114 w 18578948"/>
              <a:gd name="connsiteY324" fmla="*/ 7420800 h 11601646"/>
              <a:gd name="connsiteX325" fmla="*/ 4567074 w 18578948"/>
              <a:gd name="connsiteY325" fmla="*/ 7420800 h 11601646"/>
              <a:gd name="connsiteX326" fmla="*/ 4571700 w 18578948"/>
              <a:gd name="connsiteY326" fmla="*/ 7370886 h 11601646"/>
              <a:gd name="connsiteX327" fmla="*/ 4573332 w 18578948"/>
              <a:gd name="connsiteY327" fmla="*/ 7371156 h 11601646"/>
              <a:gd name="connsiteX328" fmla="*/ 4573876 w 18578948"/>
              <a:gd name="connsiteY328" fmla="*/ 7362317 h 11601646"/>
              <a:gd name="connsiteX329" fmla="*/ 4574286 w 18578948"/>
              <a:gd name="connsiteY329" fmla="*/ 7358644 h 11601646"/>
              <a:gd name="connsiteX330" fmla="*/ 4576598 w 18578948"/>
              <a:gd name="connsiteY330" fmla="*/ 7348309 h 11601646"/>
              <a:gd name="connsiteX331" fmla="*/ 4582586 w 18578948"/>
              <a:gd name="connsiteY331" fmla="*/ 7320154 h 11601646"/>
              <a:gd name="connsiteX332" fmla="*/ 4708856 w 18578948"/>
              <a:gd name="connsiteY332" fmla="*/ 6796937 h 11601646"/>
              <a:gd name="connsiteX333" fmla="*/ 4794986 w 18578948"/>
              <a:gd name="connsiteY333" fmla="*/ 6545052 h 11601646"/>
              <a:gd name="connsiteX334" fmla="*/ 4810770 w 18578948"/>
              <a:gd name="connsiteY334" fmla="*/ 6503979 h 11601646"/>
              <a:gd name="connsiteX335" fmla="*/ 4854310 w 18578948"/>
              <a:gd name="connsiteY335" fmla="*/ 6398709 h 11601646"/>
              <a:gd name="connsiteX336" fmla="*/ 4871048 w 18578948"/>
              <a:gd name="connsiteY336" fmla="*/ 6368380 h 11601646"/>
              <a:gd name="connsiteX337" fmla="*/ 4995820 w 18578948"/>
              <a:gd name="connsiteY337" fmla="*/ 6134721 h 11601646"/>
              <a:gd name="connsiteX338" fmla="*/ 5065078 w 18578948"/>
              <a:gd name="connsiteY338" fmla="*/ 6032579 h 11601646"/>
              <a:gd name="connsiteX339" fmla="*/ 5108346 w 18578948"/>
              <a:gd name="connsiteY339" fmla="*/ 5971376 h 11601646"/>
              <a:gd name="connsiteX340" fmla="*/ 5108210 w 18578948"/>
              <a:gd name="connsiteY340" fmla="*/ 5971103 h 11601646"/>
              <a:gd name="connsiteX341" fmla="*/ 5112158 w 18578948"/>
              <a:gd name="connsiteY341" fmla="*/ 5950839 h 11601646"/>
              <a:gd name="connsiteX342" fmla="*/ 5112022 w 18578948"/>
              <a:gd name="connsiteY342" fmla="*/ 5950703 h 11601646"/>
              <a:gd name="connsiteX343" fmla="*/ 5115014 w 18578948"/>
              <a:gd name="connsiteY343" fmla="*/ 5947166 h 11601646"/>
              <a:gd name="connsiteX344" fmla="*/ 5118826 w 18578948"/>
              <a:gd name="connsiteY344" fmla="*/ 5942679 h 11601646"/>
              <a:gd name="connsiteX345" fmla="*/ 5124130 w 18578948"/>
              <a:gd name="connsiteY345" fmla="*/ 5947030 h 11601646"/>
              <a:gd name="connsiteX346" fmla="*/ 5143316 w 18578948"/>
              <a:gd name="connsiteY346" fmla="*/ 5914118 h 11601646"/>
              <a:gd name="connsiteX347" fmla="*/ 5146446 w 18578948"/>
              <a:gd name="connsiteY347" fmla="*/ 5909764 h 11601646"/>
              <a:gd name="connsiteX348" fmla="*/ 5170120 w 18578948"/>
              <a:gd name="connsiteY348" fmla="*/ 5881476 h 11601646"/>
              <a:gd name="connsiteX349" fmla="*/ 5250944 w 18578948"/>
              <a:gd name="connsiteY349" fmla="*/ 5792799 h 11601646"/>
              <a:gd name="connsiteX350" fmla="*/ 5336532 w 18578948"/>
              <a:gd name="connsiteY350" fmla="*/ 5709834 h 11601646"/>
              <a:gd name="connsiteX351" fmla="*/ 5381024 w 18578948"/>
              <a:gd name="connsiteY351" fmla="*/ 5670666 h 11601646"/>
              <a:gd name="connsiteX352" fmla="*/ 5388236 w 18578948"/>
              <a:gd name="connsiteY352" fmla="*/ 5665497 h 11601646"/>
              <a:gd name="connsiteX353" fmla="*/ 5485388 w 18578948"/>
              <a:gd name="connsiteY353" fmla="*/ 5604702 h 11601646"/>
              <a:gd name="connsiteX354" fmla="*/ 5578866 w 18578948"/>
              <a:gd name="connsiteY354" fmla="*/ 5545268 h 11601646"/>
              <a:gd name="connsiteX355" fmla="*/ 5616148 w 18578948"/>
              <a:gd name="connsiteY355" fmla="*/ 5526770 h 11601646"/>
              <a:gd name="connsiteX356" fmla="*/ 5633292 w 18578948"/>
              <a:gd name="connsiteY356" fmla="*/ 5518609 h 11601646"/>
              <a:gd name="connsiteX357" fmla="*/ 5647442 w 18578948"/>
              <a:gd name="connsiteY357" fmla="*/ 5513577 h 11601646"/>
              <a:gd name="connsiteX358" fmla="*/ 5745274 w 18578948"/>
              <a:gd name="connsiteY358" fmla="*/ 5481207 h 11601646"/>
              <a:gd name="connsiteX359" fmla="*/ 5896038 w 18578948"/>
              <a:gd name="connsiteY359" fmla="*/ 5447477 h 11601646"/>
              <a:gd name="connsiteX360" fmla="*/ 5903250 w 18578948"/>
              <a:gd name="connsiteY360" fmla="*/ 5446118 h 11601646"/>
              <a:gd name="connsiteX361" fmla="*/ 5910190 w 18578948"/>
              <a:gd name="connsiteY361" fmla="*/ 5446254 h 11601646"/>
              <a:gd name="connsiteX362" fmla="*/ 5954546 w 18578948"/>
              <a:gd name="connsiteY362" fmla="*/ 5443807 h 11601646"/>
              <a:gd name="connsiteX363" fmla="*/ 5988562 w 18578948"/>
              <a:gd name="connsiteY363" fmla="*/ 5441494 h 11601646"/>
              <a:gd name="connsiteX364" fmla="*/ 6169532 w 18578948"/>
              <a:gd name="connsiteY364" fmla="*/ 5443126 h 11601646"/>
              <a:gd name="connsiteX365" fmla="*/ 6250082 w 18578948"/>
              <a:gd name="connsiteY365" fmla="*/ 5448973 h 11601646"/>
              <a:gd name="connsiteX366" fmla="*/ 6285188 w 18578948"/>
              <a:gd name="connsiteY366" fmla="*/ 5453191 h 11601646"/>
              <a:gd name="connsiteX367" fmla="*/ 6319068 w 18578948"/>
              <a:gd name="connsiteY367" fmla="*/ 5457406 h 11601646"/>
              <a:gd name="connsiteX368" fmla="*/ 6346280 w 18578948"/>
              <a:gd name="connsiteY368" fmla="*/ 5462030 h 11601646"/>
              <a:gd name="connsiteX369" fmla="*/ 6446154 w 18578948"/>
              <a:gd name="connsiteY369" fmla="*/ 5481071 h 11601646"/>
              <a:gd name="connsiteX370" fmla="*/ 6604672 w 18578948"/>
              <a:gd name="connsiteY370" fmla="*/ 5517250 h 11601646"/>
              <a:gd name="connsiteX371" fmla="*/ 6941028 w 18578948"/>
              <a:gd name="connsiteY371" fmla="*/ 5610959 h 11601646"/>
              <a:gd name="connsiteX372" fmla="*/ 7531560 w 18578948"/>
              <a:gd name="connsiteY372" fmla="*/ 5818777 h 11601646"/>
              <a:gd name="connsiteX373" fmla="*/ 7532918 w 18578948"/>
              <a:gd name="connsiteY373" fmla="*/ 5819322 h 11601646"/>
              <a:gd name="connsiteX374" fmla="*/ 7533328 w 18578948"/>
              <a:gd name="connsiteY374" fmla="*/ 5818368 h 11601646"/>
              <a:gd name="connsiteX375" fmla="*/ 7535232 w 18578948"/>
              <a:gd name="connsiteY375" fmla="*/ 5819185 h 11601646"/>
              <a:gd name="connsiteX376" fmla="*/ 7540812 w 18578948"/>
              <a:gd name="connsiteY376" fmla="*/ 5821496 h 11601646"/>
              <a:gd name="connsiteX377" fmla="*/ 7540404 w 18578948"/>
              <a:gd name="connsiteY377" fmla="*/ 5822447 h 11601646"/>
              <a:gd name="connsiteX378" fmla="*/ 7559178 w 18578948"/>
              <a:gd name="connsiteY378" fmla="*/ 5829792 h 11601646"/>
              <a:gd name="connsiteX379" fmla="*/ 7560540 w 18578948"/>
              <a:gd name="connsiteY379" fmla="*/ 5830338 h 11601646"/>
              <a:gd name="connsiteX380" fmla="*/ 7568976 w 18578948"/>
              <a:gd name="connsiteY380" fmla="*/ 5834281 h 11601646"/>
              <a:gd name="connsiteX381" fmla="*/ 7588978 w 18578948"/>
              <a:gd name="connsiteY381" fmla="*/ 5843531 h 11601646"/>
              <a:gd name="connsiteX382" fmla="*/ 7739332 w 18578948"/>
              <a:gd name="connsiteY382" fmla="*/ 5912894 h 11601646"/>
              <a:gd name="connsiteX383" fmla="*/ 8016500 w 18578948"/>
              <a:gd name="connsiteY383" fmla="*/ 6056515 h 11601646"/>
              <a:gd name="connsiteX384" fmla="*/ 8282782 w 18578948"/>
              <a:gd name="connsiteY384" fmla="*/ 6217956 h 11601646"/>
              <a:gd name="connsiteX385" fmla="*/ 8418711 w 18578948"/>
              <a:gd name="connsiteY385" fmla="*/ 6310984 h 11601646"/>
              <a:gd name="connsiteX386" fmla="*/ 8456130 w 18578948"/>
              <a:gd name="connsiteY386" fmla="*/ 6338187 h 11601646"/>
              <a:gd name="connsiteX387" fmla="*/ 8484569 w 18578948"/>
              <a:gd name="connsiteY387" fmla="*/ 6358996 h 11601646"/>
              <a:gd name="connsiteX388" fmla="*/ 8938488 w 18578948"/>
              <a:gd name="connsiteY388" fmla="*/ 6792586 h 11601646"/>
              <a:gd name="connsiteX389" fmla="*/ 8963660 w 18578948"/>
              <a:gd name="connsiteY389" fmla="*/ 6819106 h 11601646"/>
              <a:gd name="connsiteX390" fmla="*/ 9005978 w 18578948"/>
              <a:gd name="connsiteY390" fmla="*/ 6864941 h 11601646"/>
              <a:gd name="connsiteX391" fmla="*/ 9008970 w 18578948"/>
              <a:gd name="connsiteY391" fmla="*/ 6868611 h 11601646"/>
              <a:gd name="connsiteX392" fmla="*/ 9010059 w 18578948"/>
              <a:gd name="connsiteY392" fmla="*/ 6873235 h 11601646"/>
              <a:gd name="connsiteX393" fmla="*/ 9019990 w 18578948"/>
              <a:gd name="connsiteY393" fmla="*/ 6891733 h 11601646"/>
              <a:gd name="connsiteX394" fmla="*/ 9033463 w 18578948"/>
              <a:gd name="connsiteY394" fmla="*/ 6910502 h 11601646"/>
              <a:gd name="connsiteX395" fmla="*/ 9045435 w 18578948"/>
              <a:gd name="connsiteY395" fmla="*/ 6927095 h 11601646"/>
              <a:gd name="connsiteX396" fmla="*/ 9028836 w 18578948"/>
              <a:gd name="connsiteY396" fmla="*/ 6939065 h 11601646"/>
              <a:gd name="connsiteX397" fmla="*/ 7949282 w 18578948"/>
              <a:gd name="connsiteY397" fmla="*/ 7601688 h 11601646"/>
              <a:gd name="connsiteX398" fmla="*/ 7362018 w 18578948"/>
              <a:gd name="connsiteY398" fmla="*/ 7884310 h 11601646"/>
              <a:gd name="connsiteX399" fmla="*/ 7231938 w 18578948"/>
              <a:gd name="connsiteY399" fmla="*/ 7941162 h 11601646"/>
              <a:gd name="connsiteX400" fmla="*/ 7221462 w 18578948"/>
              <a:gd name="connsiteY400" fmla="*/ 7945650 h 11601646"/>
              <a:gd name="connsiteX401" fmla="*/ 7194792 w 18578948"/>
              <a:gd name="connsiteY401" fmla="*/ 7957211 h 11601646"/>
              <a:gd name="connsiteX402" fmla="*/ 7179554 w 18578948"/>
              <a:gd name="connsiteY402" fmla="*/ 7963330 h 11601646"/>
              <a:gd name="connsiteX403" fmla="*/ 7156558 w 18578948"/>
              <a:gd name="connsiteY403" fmla="*/ 7972578 h 11601646"/>
              <a:gd name="connsiteX404" fmla="*/ 6835304 w 18578948"/>
              <a:gd name="connsiteY404" fmla="*/ 8099472 h 11601646"/>
              <a:gd name="connsiteX405" fmla="*/ 5670438 w 18578948"/>
              <a:gd name="connsiteY405" fmla="*/ 8456219 h 11601646"/>
              <a:gd name="connsiteX406" fmla="*/ 5641456 w 18578948"/>
              <a:gd name="connsiteY406" fmla="*/ 8461115 h 11601646"/>
              <a:gd name="connsiteX407" fmla="*/ 5641866 w 18578948"/>
              <a:gd name="connsiteY407" fmla="*/ 8461660 h 11601646"/>
              <a:gd name="connsiteX408" fmla="*/ 5599412 w 18578948"/>
              <a:gd name="connsiteY408" fmla="*/ 8473899 h 11601646"/>
              <a:gd name="connsiteX409" fmla="*/ 5599140 w 18578948"/>
              <a:gd name="connsiteY409" fmla="*/ 8473899 h 11601646"/>
              <a:gd name="connsiteX410" fmla="*/ 5598594 w 18578948"/>
              <a:gd name="connsiteY410" fmla="*/ 8468188 h 11601646"/>
              <a:gd name="connsiteX411" fmla="*/ 5593832 w 18578948"/>
              <a:gd name="connsiteY411" fmla="*/ 8469139 h 11601646"/>
              <a:gd name="connsiteX412" fmla="*/ 5593698 w 18578948"/>
              <a:gd name="connsiteY412" fmla="*/ 8469139 h 11601646"/>
              <a:gd name="connsiteX413" fmla="*/ 5594240 w 18578948"/>
              <a:gd name="connsiteY413" fmla="*/ 8474444 h 11601646"/>
              <a:gd name="connsiteX414" fmla="*/ 5593698 w 18578948"/>
              <a:gd name="connsiteY414" fmla="*/ 8474444 h 11601646"/>
              <a:gd name="connsiteX415" fmla="*/ 5593154 w 18578948"/>
              <a:gd name="connsiteY415" fmla="*/ 8469275 h 11601646"/>
              <a:gd name="connsiteX416" fmla="*/ 5593016 w 18578948"/>
              <a:gd name="connsiteY416" fmla="*/ 8469275 h 11601646"/>
              <a:gd name="connsiteX417" fmla="*/ 5593154 w 18578948"/>
              <a:gd name="connsiteY417" fmla="*/ 8474444 h 11601646"/>
              <a:gd name="connsiteX418" fmla="*/ 5592744 w 18578948"/>
              <a:gd name="connsiteY418" fmla="*/ 8469275 h 11601646"/>
              <a:gd name="connsiteX419" fmla="*/ 5588662 w 18578948"/>
              <a:gd name="connsiteY419" fmla="*/ 8470227 h 11601646"/>
              <a:gd name="connsiteX420" fmla="*/ 5588936 w 18578948"/>
              <a:gd name="connsiteY420" fmla="*/ 8474717 h 11601646"/>
              <a:gd name="connsiteX421" fmla="*/ 5532738 w 18578948"/>
              <a:gd name="connsiteY421" fmla="*/ 8475532 h 11601646"/>
              <a:gd name="connsiteX422" fmla="*/ 5506206 w 18578948"/>
              <a:gd name="connsiteY422" fmla="*/ 8475668 h 11601646"/>
              <a:gd name="connsiteX423" fmla="*/ 5347280 w 18578948"/>
              <a:gd name="connsiteY423" fmla="*/ 8481515 h 11601646"/>
              <a:gd name="connsiteX424" fmla="*/ 5548104 w 18578948"/>
              <a:gd name="connsiteY424" fmla="*/ 10660572 h 11601646"/>
              <a:gd name="connsiteX425" fmla="*/ 4516190 w 18578948"/>
              <a:gd name="connsiteY425" fmla="*/ 10641847 h 11601646"/>
              <a:gd name="connsiteX426" fmla="*/ 392826 w 18578948"/>
              <a:gd name="connsiteY426" fmla="*/ 10517401 h 11601646"/>
              <a:gd name="connsiteX427" fmla="*/ 0 w 18578948"/>
              <a:gd name="connsiteY427" fmla="*/ 10505569 h 11601646"/>
              <a:gd name="connsiteX428" fmla="*/ 0 w 18578948"/>
              <a:gd name="connsiteY428" fmla="*/ 10464767 h 11601646"/>
              <a:gd name="connsiteX429" fmla="*/ 394458 w 18578948"/>
              <a:gd name="connsiteY429" fmla="*/ 10476055 h 11601646"/>
              <a:gd name="connsiteX430" fmla="*/ 4517822 w 18578948"/>
              <a:gd name="connsiteY430" fmla="*/ 10600367 h 11601646"/>
              <a:gd name="connsiteX431" fmla="*/ 5896582 w 18578948"/>
              <a:gd name="connsiteY431" fmla="*/ 10612742 h 11601646"/>
              <a:gd name="connsiteX432" fmla="*/ 6589434 w 18578948"/>
              <a:gd name="connsiteY432" fmla="*/ 10564732 h 11601646"/>
              <a:gd name="connsiteX433" fmla="*/ 6619232 w 18578948"/>
              <a:gd name="connsiteY433" fmla="*/ 10561740 h 11601646"/>
              <a:gd name="connsiteX434" fmla="*/ 6662638 w 18578948"/>
              <a:gd name="connsiteY434" fmla="*/ 10557113 h 11601646"/>
              <a:gd name="connsiteX435" fmla="*/ 6680056 w 18578948"/>
              <a:gd name="connsiteY435" fmla="*/ 10553989 h 11601646"/>
              <a:gd name="connsiteX436" fmla="*/ 6855172 w 18578948"/>
              <a:gd name="connsiteY436" fmla="*/ 10526242 h 11601646"/>
              <a:gd name="connsiteX437" fmla="*/ 7163500 w 18578948"/>
              <a:gd name="connsiteY437" fmla="*/ 10464085 h 11601646"/>
              <a:gd name="connsiteX438" fmla="*/ 7806958 w 18578948"/>
              <a:gd name="connsiteY438" fmla="*/ 10267556 h 11601646"/>
              <a:gd name="connsiteX439" fmla="*/ 7856488 w 18578948"/>
              <a:gd name="connsiteY439" fmla="*/ 10247701 h 11601646"/>
              <a:gd name="connsiteX440" fmla="*/ 7869550 w 18578948"/>
              <a:gd name="connsiteY440" fmla="*/ 10241173 h 11601646"/>
              <a:gd name="connsiteX441" fmla="*/ 7984118 w 18578948"/>
              <a:gd name="connsiteY441" fmla="*/ 10186767 h 11601646"/>
              <a:gd name="connsiteX442" fmla="*/ 8208218 w 18578948"/>
              <a:gd name="connsiteY442" fmla="*/ 10065857 h 11601646"/>
              <a:gd name="connsiteX443" fmla="*/ 8449874 w 18578948"/>
              <a:gd name="connsiteY443" fmla="*/ 9911219 h 11601646"/>
              <a:gd name="connsiteX444" fmla="*/ 8481849 w 18578948"/>
              <a:gd name="connsiteY444" fmla="*/ 9890954 h 11601646"/>
              <a:gd name="connsiteX445" fmla="*/ 8514778 w 18578948"/>
              <a:gd name="connsiteY445" fmla="*/ 9870146 h 11601646"/>
              <a:gd name="connsiteX446" fmla="*/ 8533420 w 18578948"/>
              <a:gd name="connsiteY446" fmla="*/ 9851511 h 11601646"/>
              <a:gd name="connsiteX447" fmla="*/ 8556821 w 18578948"/>
              <a:gd name="connsiteY447" fmla="*/ 9832471 h 11601646"/>
              <a:gd name="connsiteX448" fmla="*/ 8595194 w 18578948"/>
              <a:gd name="connsiteY448" fmla="*/ 9801191 h 11601646"/>
              <a:gd name="connsiteX449" fmla="*/ 8987610 w 18578948"/>
              <a:gd name="connsiteY449" fmla="*/ 9413979 h 11601646"/>
              <a:gd name="connsiteX450" fmla="*/ 9011557 w 18578948"/>
              <a:gd name="connsiteY450" fmla="*/ 9385010 h 11601646"/>
              <a:gd name="connsiteX451" fmla="*/ 9034552 w 18578948"/>
              <a:gd name="connsiteY451" fmla="*/ 9357264 h 11601646"/>
              <a:gd name="connsiteX452" fmla="*/ 9037002 w 18578948"/>
              <a:gd name="connsiteY452" fmla="*/ 9353863 h 11601646"/>
              <a:gd name="connsiteX453" fmla="*/ 9094013 w 18578948"/>
              <a:gd name="connsiteY453" fmla="*/ 9274435 h 11601646"/>
              <a:gd name="connsiteX454" fmla="*/ 9231985 w 18578948"/>
              <a:gd name="connsiteY454" fmla="*/ 9051521 h 11601646"/>
              <a:gd name="connsiteX455" fmla="*/ 9301922 w 18578948"/>
              <a:gd name="connsiteY455" fmla="*/ 8915107 h 11601646"/>
              <a:gd name="connsiteX456" fmla="*/ 9309679 w 18578948"/>
              <a:gd name="connsiteY456" fmla="*/ 8896609 h 11601646"/>
              <a:gd name="connsiteX457" fmla="*/ 9324239 w 18578948"/>
              <a:gd name="connsiteY457" fmla="*/ 8864240 h 11601646"/>
              <a:gd name="connsiteX458" fmla="*/ 9394176 w 18578948"/>
              <a:gd name="connsiteY458" fmla="*/ 8655470 h 11601646"/>
              <a:gd name="connsiteX459" fmla="*/ 9408463 w 18578948"/>
              <a:gd name="connsiteY459" fmla="*/ 8577401 h 11601646"/>
              <a:gd name="connsiteX460" fmla="*/ 9448332 w 18578948"/>
              <a:gd name="connsiteY460" fmla="*/ 8387128 h 11601646"/>
              <a:gd name="connsiteX461" fmla="*/ 9448468 w 18578948"/>
              <a:gd name="connsiteY461" fmla="*/ 8386856 h 11601646"/>
              <a:gd name="connsiteX462" fmla="*/ 9448874 w 18578948"/>
              <a:gd name="connsiteY462" fmla="*/ 8385768 h 11601646"/>
              <a:gd name="connsiteX463" fmla="*/ 9449419 w 18578948"/>
              <a:gd name="connsiteY463" fmla="*/ 8384545 h 11601646"/>
              <a:gd name="connsiteX464" fmla="*/ 9451869 w 18578948"/>
              <a:gd name="connsiteY464" fmla="*/ 8355848 h 11601646"/>
              <a:gd name="connsiteX465" fmla="*/ 9457448 w 18578948"/>
              <a:gd name="connsiteY465" fmla="*/ 8203791 h 11601646"/>
              <a:gd name="connsiteX466" fmla="*/ 9452277 w 18578948"/>
              <a:gd name="connsiteY466" fmla="*/ 8049016 h 11601646"/>
              <a:gd name="connsiteX467" fmla="*/ 9449555 w 18578948"/>
              <a:gd name="connsiteY467" fmla="*/ 8016646 h 11601646"/>
              <a:gd name="connsiteX468" fmla="*/ 9446425 w 18578948"/>
              <a:gd name="connsiteY468" fmla="*/ 7979925 h 11601646"/>
              <a:gd name="connsiteX469" fmla="*/ 9446153 w 18578948"/>
              <a:gd name="connsiteY469" fmla="*/ 7976252 h 11601646"/>
              <a:gd name="connsiteX470" fmla="*/ 9413771 w 18578948"/>
              <a:gd name="connsiteY470" fmla="*/ 7812637 h 11601646"/>
              <a:gd name="connsiteX471" fmla="*/ 9103674 w 18578948"/>
              <a:gd name="connsiteY471" fmla="*/ 8020182 h 11601646"/>
              <a:gd name="connsiteX472" fmla="*/ 6634474 w 18578948"/>
              <a:gd name="connsiteY472" fmla="*/ 9166718 h 11601646"/>
              <a:gd name="connsiteX473" fmla="*/ 5352454 w 18578948"/>
              <a:gd name="connsiteY473" fmla="*/ 9414658 h 11601646"/>
              <a:gd name="connsiteX474" fmla="*/ 4188538 w 18578948"/>
              <a:gd name="connsiteY474" fmla="*/ 9031936 h 11601646"/>
              <a:gd name="connsiteX475" fmla="*/ 3632708 w 18578948"/>
              <a:gd name="connsiteY475" fmla="*/ 7909746 h 11601646"/>
              <a:gd name="connsiteX476" fmla="*/ 3777618 w 18578948"/>
              <a:gd name="connsiteY476" fmla="*/ 6636314 h 11601646"/>
              <a:gd name="connsiteX477" fmla="*/ 4252762 w 18578948"/>
              <a:gd name="connsiteY477" fmla="*/ 5548805 h 11601646"/>
              <a:gd name="connsiteX478" fmla="*/ 5105358 w 18578948"/>
              <a:gd name="connsiteY478" fmla="*/ 4734532 h 11601646"/>
              <a:gd name="connsiteX479" fmla="*/ 6518138 w 18578948"/>
              <a:gd name="connsiteY479" fmla="*/ 4539770 h 11601646"/>
              <a:gd name="connsiteX480" fmla="*/ 7905879 w 18578948"/>
              <a:gd name="connsiteY480" fmla="*/ 4965336 h 11601646"/>
              <a:gd name="connsiteX481" fmla="*/ 9731894 w 18578948"/>
              <a:gd name="connsiteY481" fmla="*/ 6284873 h 11601646"/>
              <a:gd name="connsiteX482" fmla="*/ 9894085 w 18578948"/>
              <a:gd name="connsiteY482" fmla="*/ 6118808 h 11601646"/>
              <a:gd name="connsiteX483" fmla="*/ 10102675 w 18578948"/>
              <a:gd name="connsiteY483" fmla="*/ 5885557 h 11601646"/>
              <a:gd name="connsiteX484" fmla="*/ 10191528 w 18578948"/>
              <a:gd name="connsiteY484" fmla="*/ 5778655 h 11601646"/>
              <a:gd name="connsiteX485" fmla="*/ 10218196 w 18578948"/>
              <a:gd name="connsiteY485" fmla="*/ 5745334 h 11601646"/>
              <a:gd name="connsiteX486" fmla="*/ 10241328 w 18578948"/>
              <a:gd name="connsiteY486" fmla="*/ 5716365 h 11601646"/>
              <a:gd name="connsiteX487" fmla="*/ 10576733 w 18578948"/>
              <a:gd name="connsiteY487" fmla="*/ 5222523 h 11601646"/>
              <a:gd name="connsiteX488" fmla="*/ 10851451 w 18578948"/>
              <a:gd name="connsiteY488" fmla="*/ 4704066 h 11601646"/>
              <a:gd name="connsiteX489" fmla="*/ 10856758 w 18578948"/>
              <a:gd name="connsiteY489" fmla="*/ 4691690 h 11601646"/>
              <a:gd name="connsiteX490" fmla="*/ 10892270 w 18578948"/>
              <a:gd name="connsiteY490" fmla="*/ 4611580 h 11601646"/>
              <a:gd name="connsiteX491" fmla="*/ 10936899 w 18578948"/>
              <a:gd name="connsiteY491" fmla="*/ 4497472 h 11601646"/>
              <a:gd name="connsiteX492" fmla="*/ 11026703 w 18578948"/>
              <a:gd name="connsiteY492" fmla="*/ 4235796 h 11601646"/>
              <a:gd name="connsiteX493" fmla="*/ 11050652 w 18578948"/>
              <a:gd name="connsiteY493" fmla="*/ 4158408 h 11601646"/>
              <a:gd name="connsiteX494" fmla="*/ 11258561 w 18578948"/>
              <a:gd name="connsiteY494" fmla="*/ 3579426 h 11601646"/>
              <a:gd name="connsiteX495" fmla="*/ 11767995 w 18578948"/>
              <a:gd name="connsiteY495" fmla="*/ 2992557 h 11601646"/>
              <a:gd name="connsiteX496" fmla="*/ 12385602 w 18578948"/>
              <a:gd name="connsiteY496" fmla="*/ 2702727 h 11601646"/>
              <a:gd name="connsiteX497" fmla="*/ 12403971 w 18578948"/>
              <a:gd name="connsiteY497" fmla="*/ 2695926 h 11601646"/>
              <a:gd name="connsiteX498" fmla="*/ 13064439 w 18578948"/>
              <a:gd name="connsiteY498" fmla="*/ 2473283 h 11601646"/>
              <a:gd name="connsiteX499" fmla="*/ 14458850 w 18578948"/>
              <a:gd name="connsiteY499" fmla="*/ 2137075 h 11601646"/>
              <a:gd name="connsiteX500" fmla="*/ 15609563 w 18578948"/>
              <a:gd name="connsiteY500" fmla="*/ 1979716 h 11601646"/>
              <a:gd name="connsiteX501" fmla="*/ 17068607 w 18578948"/>
              <a:gd name="connsiteY501" fmla="*/ 409 h 11601646"/>
              <a:gd name="connsiteX502" fmla="*/ 17126979 w 18578948"/>
              <a:gd name="connsiteY502" fmla="*/ 409 h 11601646"/>
              <a:gd name="connsiteX503" fmla="*/ 15641132 w 18578948"/>
              <a:gd name="connsiteY503" fmla="*/ 2008004 h 11601646"/>
              <a:gd name="connsiteX504" fmla="*/ 15635961 w 18578948"/>
              <a:gd name="connsiteY504" fmla="*/ 2018478 h 11601646"/>
              <a:gd name="connsiteX505" fmla="*/ 15624259 w 18578948"/>
              <a:gd name="connsiteY505" fmla="*/ 2019429 h 11601646"/>
              <a:gd name="connsiteX506" fmla="*/ 14466062 w 18578948"/>
              <a:gd name="connsiteY506" fmla="*/ 2177196 h 11601646"/>
              <a:gd name="connsiteX507" fmla="*/ 13076413 w 18578948"/>
              <a:gd name="connsiteY507" fmla="*/ 2512317 h 11601646"/>
              <a:gd name="connsiteX508" fmla="*/ 12418123 w 18578948"/>
              <a:gd name="connsiteY508" fmla="*/ 2734279 h 11601646"/>
              <a:gd name="connsiteX509" fmla="*/ 12399751 w 18578948"/>
              <a:gd name="connsiteY509" fmla="*/ 2741080 h 11601646"/>
              <a:gd name="connsiteX510" fmla="*/ 11791399 w 18578948"/>
              <a:gd name="connsiteY510" fmla="*/ 3026150 h 11601646"/>
              <a:gd name="connsiteX511" fmla="*/ 11295572 w 18578948"/>
              <a:gd name="connsiteY511" fmla="*/ 3596835 h 11601646"/>
              <a:gd name="connsiteX512" fmla="*/ 11089703 w 18578948"/>
              <a:gd name="connsiteY512" fmla="*/ 4170647 h 11601646"/>
              <a:gd name="connsiteX513" fmla="*/ 11065754 w 18578948"/>
              <a:gd name="connsiteY513" fmla="*/ 4248036 h 11601646"/>
              <a:gd name="connsiteX514" fmla="*/ 10975135 w 18578948"/>
              <a:gd name="connsiteY514" fmla="*/ 4512024 h 11601646"/>
              <a:gd name="connsiteX515" fmla="*/ 10929826 w 18578948"/>
              <a:gd name="connsiteY515" fmla="*/ 4627630 h 11601646"/>
              <a:gd name="connsiteX516" fmla="*/ 10925472 w 18578948"/>
              <a:gd name="connsiteY516" fmla="*/ 4625861 h 11601646"/>
              <a:gd name="connsiteX517" fmla="*/ 10925878 w 18578948"/>
              <a:gd name="connsiteY517" fmla="*/ 4626134 h 11601646"/>
              <a:gd name="connsiteX518" fmla="*/ 10929689 w 18578948"/>
              <a:gd name="connsiteY518" fmla="*/ 4627630 h 11601646"/>
              <a:gd name="connsiteX519" fmla="*/ 10929417 w 18578948"/>
              <a:gd name="connsiteY519" fmla="*/ 4628310 h 11601646"/>
              <a:gd name="connsiteX520" fmla="*/ 10929417 w 18578948"/>
              <a:gd name="connsiteY520" fmla="*/ 4628446 h 11601646"/>
              <a:gd name="connsiteX521" fmla="*/ 10924246 w 18578948"/>
              <a:gd name="connsiteY521" fmla="*/ 4641504 h 11601646"/>
              <a:gd name="connsiteX522" fmla="*/ 10910503 w 18578948"/>
              <a:gd name="connsiteY522" fmla="*/ 4674960 h 11601646"/>
              <a:gd name="connsiteX523" fmla="*/ 10909958 w 18578948"/>
              <a:gd name="connsiteY523" fmla="*/ 4676592 h 11601646"/>
              <a:gd name="connsiteX524" fmla="*/ 10909822 w 18578948"/>
              <a:gd name="connsiteY524" fmla="*/ 4676592 h 11601646"/>
              <a:gd name="connsiteX525" fmla="*/ 10903427 w 18578948"/>
              <a:gd name="connsiteY525" fmla="*/ 4687064 h 11601646"/>
              <a:gd name="connsiteX526" fmla="*/ 10894311 w 18578948"/>
              <a:gd name="connsiteY526" fmla="*/ 4708145 h 11601646"/>
              <a:gd name="connsiteX527" fmla="*/ 10888597 w 18578948"/>
              <a:gd name="connsiteY527" fmla="*/ 4721202 h 11601646"/>
              <a:gd name="connsiteX528" fmla="*/ 10611700 w 18578948"/>
              <a:gd name="connsiteY528" fmla="*/ 5243740 h 11601646"/>
              <a:gd name="connsiteX529" fmla="*/ 10273576 w 18578948"/>
              <a:gd name="connsiteY529" fmla="*/ 5741389 h 11601646"/>
              <a:gd name="connsiteX530" fmla="*/ 10250172 w 18578948"/>
              <a:gd name="connsiteY530" fmla="*/ 5770767 h 11601646"/>
              <a:gd name="connsiteX531" fmla="*/ 10223231 w 18578948"/>
              <a:gd name="connsiteY531" fmla="*/ 5804360 h 11601646"/>
              <a:gd name="connsiteX532" fmla="*/ 10133835 w 18578948"/>
              <a:gd name="connsiteY532" fmla="*/ 5911941 h 11601646"/>
              <a:gd name="connsiteX533" fmla="*/ 9923883 w 18578948"/>
              <a:gd name="connsiteY533" fmla="*/ 6146827 h 11601646"/>
              <a:gd name="connsiteX534" fmla="*/ 9744277 w 18578948"/>
              <a:gd name="connsiteY534" fmla="*/ 6330027 h 11601646"/>
              <a:gd name="connsiteX535" fmla="*/ 9727949 w 18578948"/>
              <a:gd name="connsiteY535" fmla="*/ 6346076 h 11601646"/>
              <a:gd name="connsiteX536" fmla="*/ 9713797 w 18578948"/>
              <a:gd name="connsiteY536" fmla="*/ 6328122 h 11601646"/>
              <a:gd name="connsiteX537" fmla="*/ 7889823 w 18578948"/>
              <a:gd name="connsiteY537" fmla="*/ 5003008 h 11601646"/>
              <a:gd name="connsiteX538" fmla="*/ 6512012 w 18578948"/>
              <a:gd name="connsiteY538" fmla="*/ 4580300 h 11601646"/>
              <a:gd name="connsiteX539" fmla="*/ 5124132 w 18578948"/>
              <a:gd name="connsiteY539" fmla="*/ 4770846 h 11601646"/>
              <a:gd name="connsiteX540" fmla="*/ 3816670 w 18578948"/>
              <a:gd name="connsiteY540" fmla="*/ 6647739 h 11601646"/>
              <a:gd name="connsiteX541" fmla="*/ 4214118 w 18578948"/>
              <a:gd name="connsiteY541" fmla="*/ 9000654 h 11601646"/>
              <a:gd name="connsiteX542" fmla="*/ 6621004 w 18578948"/>
              <a:gd name="connsiteY542" fmla="*/ 9128501 h 11601646"/>
              <a:gd name="connsiteX543" fmla="*/ 9081496 w 18578948"/>
              <a:gd name="connsiteY543" fmla="*/ 7986044 h 11601646"/>
              <a:gd name="connsiteX544" fmla="*/ 9414858 w 18578948"/>
              <a:gd name="connsiteY544" fmla="*/ 7762041 h 11601646"/>
              <a:gd name="connsiteX545" fmla="*/ 9439622 w 18578948"/>
              <a:gd name="connsiteY545" fmla="*/ 7744633 h 11601646"/>
              <a:gd name="connsiteX546" fmla="*/ 9446561 w 18578948"/>
              <a:gd name="connsiteY546" fmla="*/ 7774147 h 11601646"/>
              <a:gd name="connsiteX547" fmla="*/ 9486293 w 18578948"/>
              <a:gd name="connsiteY547" fmla="*/ 7970404 h 11601646"/>
              <a:gd name="connsiteX548" fmla="*/ 9486838 w 18578948"/>
              <a:gd name="connsiteY548" fmla="*/ 7977611 h 11601646"/>
              <a:gd name="connsiteX549" fmla="*/ 9489830 w 18578948"/>
              <a:gd name="connsiteY549" fmla="*/ 8013245 h 11601646"/>
              <a:gd name="connsiteX550" fmla="*/ 9492688 w 18578948"/>
              <a:gd name="connsiteY550" fmla="*/ 8046705 h 11601646"/>
              <a:gd name="connsiteX551" fmla="*/ 9497995 w 18578948"/>
              <a:gd name="connsiteY551" fmla="*/ 8204336 h 11601646"/>
              <a:gd name="connsiteX552" fmla="*/ 9494323 w 18578948"/>
              <a:gd name="connsiteY552" fmla="*/ 8321165 h 11601646"/>
              <a:gd name="connsiteX553" fmla="*/ 9497859 w 18578948"/>
              <a:gd name="connsiteY553" fmla="*/ 8316269 h 11601646"/>
              <a:gd name="connsiteX554" fmla="*/ 9488879 w 18578948"/>
              <a:gd name="connsiteY554" fmla="*/ 8398008 h 11601646"/>
              <a:gd name="connsiteX555" fmla="*/ 9488743 w 18578948"/>
              <a:gd name="connsiteY555" fmla="*/ 8398144 h 11601646"/>
              <a:gd name="connsiteX556" fmla="*/ 9488743 w 18578948"/>
              <a:gd name="connsiteY556" fmla="*/ 8398553 h 11601646"/>
              <a:gd name="connsiteX557" fmla="*/ 9486566 w 18578948"/>
              <a:gd name="connsiteY557" fmla="*/ 8422217 h 11601646"/>
              <a:gd name="connsiteX558" fmla="*/ 9469557 w 18578948"/>
              <a:gd name="connsiteY558" fmla="*/ 8466012 h 11601646"/>
              <a:gd name="connsiteX559" fmla="*/ 9448332 w 18578948"/>
              <a:gd name="connsiteY559" fmla="*/ 8584747 h 11601646"/>
              <a:gd name="connsiteX560" fmla="*/ 9433091 w 18578948"/>
              <a:gd name="connsiteY560" fmla="*/ 8667031 h 11601646"/>
              <a:gd name="connsiteX561" fmla="*/ 9361519 w 18578948"/>
              <a:gd name="connsiteY561" fmla="*/ 8880697 h 11601646"/>
              <a:gd name="connsiteX562" fmla="*/ 9360023 w 18578948"/>
              <a:gd name="connsiteY562" fmla="*/ 8883825 h 11601646"/>
              <a:gd name="connsiteX563" fmla="*/ 9356487 w 18578948"/>
              <a:gd name="connsiteY563" fmla="*/ 8890490 h 11601646"/>
              <a:gd name="connsiteX564" fmla="*/ 9357710 w 18578948"/>
              <a:gd name="connsiteY564" fmla="*/ 8891032 h 11601646"/>
              <a:gd name="connsiteX565" fmla="*/ 9353493 w 18578948"/>
              <a:gd name="connsiteY565" fmla="*/ 8902321 h 11601646"/>
              <a:gd name="connsiteX566" fmla="*/ 9342608 w 18578948"/>
              <a:gd name="connsiteY566" fmla="*/ 8930066 h 11601646"/>
              <a:gd name="connsiteX567" fmla="*/ 9342472 w 18578948"/>
              <a:gd name="connsiteY567" fmla="*/ 8930611 h 11601646"/>
              <a:gd name="connsiteX568" fmla="*/ 9333898 w 18578948"/>
              <a:gd name="connsiteY568" fmla="*/ 8942987 h 11601646"/>
              <a:gd name="connsiteX569" fmla="*/ 9267497 w 18578948"/>
              <a:gd name="connsiteY569" fmla="*/ 9071922 h 11601646"/>
              <a:gd name="connsiteX570" fmla="*/ 9127485 w 18578948"/>
              <a:gd name="connsiteY570" fmla="*/ 9298238 h 11601646"/>
              <a:gd name="connsiteX571" fmla="*/ 9069794 w 18578948"/>
              <a:gd name="connsiteY571" fmla="*/ 9378618 h 11601646"/>
              <a:gd name="connsiteX572" fmla="*/ 9065983 w 18578948"/>
              <a:gd name="connsiteY572" fmla="*/ 9383786 h 11601646"/>
              <a:gd name="connsiteX573" fmla="*/ 9042988 w 18578948"/>
              <a:gd name="connsiteY573" fmla="*/ 9411530 h 11601646"/>
              <a:gd name="connsiteX574" fmla="*/ 9018496 w 18578948"/>
              <a:gd name="connsiteY574" fmla="*/ 9441044 h 11601646"/>
              <a:gd name="connsiteX575" fmla="*/ 8621047 w 18578948"/>
              <a:gd name="connsiteY575" fmla="*/ 9833152 h 11601646"/>
              <a:gd name="connsiteX576" fmla="*/ 8582266 w 18578948"/>
              <a:gd name="connsiteY576" fmla="*/ 9864840 h 11601646"/>
              <a:gd name="connsiteX577" fmla="*/ 8559001 w 18578948"/>
              <a:gd name="connsiteY577" fmla="*/ 9883745 h 11601646"/>
              <a:gd name="connsiteX578" fmla="*/ 8545801 w 18578948"/>
              <a:gd name="connsiteY578" fmla="*/ 9897210 h 11601646"/>
              <a:gd name="connsiteX579" fmla="*/ 8543624 w 18578948"/>
              <a:gd name="connsiteY579" fmla="*/ 9900338 h 11601646"/>
              <a:gd name="connsiteX580" fmla="*/ 8540493 w 18578948"/>
              <a:gd name="connsiteY580" fmla="*/ 9902516 h 11601646"/>
              <a:gd name="connsiteX581" fmla="*/ 8502668 w 18578948"/>
              <a:gd name="connsiteY581" fmla="*/ 9926589 h 11601646"/>
              <a:gd name="connsiteX582" fmla="*/ 8472869 w 18578948"/>
              <a:gd name="connsiteY582" fmla="*/ 9945492 h 11601646"/>
              <a:gd name="connsiteX583" fmla="*/ 8228494 w 18578948"/>
              <a:gd name="connsiteY583" fmla="*/ 10101901 h 11601646"/>
              <a:gd name="connsiteX584" fmla="*/ 8001944 w 18578948"/>
              <a:gd name="connsiteY584" fmla="*/ 10224170 h 11601646"/>
              <a:gd name="connsiteX585" fmla="*/ 7886014 w 18578948"/>
              <a:gd name="connsiteY585" fmla="*/ 10279118 h 11601646"/>
              <a:gd name="connsiteX586" fmla="*/ 7874312 w 18578948"/>
              <a:gd name="connsiteY586" fmla="*/ 10285100 h 11601646"/>
              <a:gd name="connsiteX587" fmla="*/ 7871318 w 18578948"/>
              <a:gd name="connsiteY587" fmla="*/ 10286464 h 11601646"/>
              <a:gd name="connsiteX588" fmla="*/ 7871454 w 18578948"/>
              <a:gd name="connsiteY588" fmla="*/ 10286600 h 11601646"/>
              <a:gd name="connsiteX589" fmla="*/ 7821927 w 18578948"/>
              <a:gd name="connsiteY589" fmla="*/ 10306591 h 11601646"/>
              <a:gd name="connsiteX590" fmla="*/ 7820567 w 18578948"/>
              <a:gd name="connsiteY590" fmla="*/ 10306726 h 11601646"/>
              <a:gd name="connsiteX591" fmla="*/ 7172344 w 18578948"/>
              <a:gd name="connsiteY591" fmla="*/ 10504616 h 11601646"/>
              <a:gd name="connsiteX592" fmla="*/ 6861706 w 18578948"/>
              <a:gd name="connsiteY592" fmla="*/ 10567316 h 11601646"/>
              <a:gd name="connsiteX593" fmla="*/ 6685634 w 18578948"/>
              <a:gd name="connsiteY593" fmla="*/ 10595198 h 11601646"/>
              <a:gd name="connsiteX594" fmla="*/ 6668762 w 18578948"/>
              <a:gd name="connsiteY594" fmla="*/ 10598190 h 11601646"/>
              <a:gd name="connsiteX595" fmla="*/ 6622636 w 18578948"/>
              <a:gd name="connsiteY595" fmla="*/ 10603222 h 11601646"/>
              <a:gd name="connsiteX596" fmla="*/ 6593654 w 18578948"/>
              <a:gd name="connsiteY596" fmla="*/ 10606078 h 11601646"/>
              <a:gd name="connsiteX597" fmla="*/ 5897536 w 18578948"/>
              <a:gd name="connsiteY597" fmla="*/ 10654224 h 11601646"/>
              <a:gd name="connsiteX598" fmla="*/ 5548104 w 18578948"/>
              <a:gd name="connsiteY598" fmla="*/ 10660572 h 11601646"/>
              <a:gd name="connsiteX599" fmla="*/ 5331362 w 18578948"/>
              <a:gd name="connsiteY599" fmla="*/ 11601646 h 11601646"/>
              <a:gd name="connsiteX600" fmla="*/ 3799388 w 18578948"/>
              <a:gd name="connsiteY600" fmla="*/ 11562478 h 11601646"/>
              <a:gd name="connsiteX601" fmla="*/ 3091026 w 18578948"/>
              <a:gd name="connsiteY601" fmla="*/ 11537178 h 11601646"/>
              <a:gd name="connsiteX602" fmla="*/ 0 w 18578948"/>
              <a:gd name="connsiteY602" fmla="*/ 11444015 h 11601646"/>
              <a:gd name="connsiteX603" fmla="*/ 0 w 18578948"/>
              <a:gd name="connsiteY603" fmla="*/ 11403212 h 11601646"/>
              <a:gd name="connsiteX604" fmla="*/ 3092386 w 18578948"/>
              <a:gd name="connsiteY604" fmla="*/ 11497056 h 11601646"/>
              <a:gd name="connsiteX605" fmla="*/ 3801156 w 18578948"/>
              <a:gd name="connsiteY605" fmla="*/ 11522353 h 11601646"/>
              <a:gd name="connsiteX606" fmla="*/ 5975910 w 18578948"/>
              <a:gd name="connsiteY606" fmla="*/ 11549555 h 11601646"/>
              <a:gd name="connsiteX607" fmla="*/ 8626352 w 18578948"/>
              <a:gd name="connsiteY607" fmla="*/ 10909101 h 11601646"/>
              <a:gd name="connsiteX608" fmla="*/ 10220782 w 18578948"/>
              <a:gd name="connsiteY608" fmla="*/ 9137612 h 11601646"/>
              <a:gd name="connsiteX609" fmla="*/ 10189079 w 18578948"/>
              <a:gd name="connsiteY609" fmla="*/ 7156403 h 11601646"/>
              <a:gd name="connsiteX610" fmla="*/ 10184044 w 18578948"/>
              <a:gd name="connsiteY610" fmla="*/ 7143483 h 11601646"/>
              <a:gd name="connsiteX611" fmla="*/ 10194250 w 18578948"/>
              <a:gd name="connsiteY611" fmla="*/ 7134098 h 11601646"/>
              <a:gd name="connsiteX612" fmla="*/ 11036092 w 18578948"/>
              <a:gd name="connsiteY612" fmla="*/ 6211972 h 11601646"/>
              <a:gd name="connsiteX613" fmla="*/ 11654787 w 18578948"/>
              <a:gd name="connsiteY613" fmla="*/ 5194368 h 11601646"/>
              <a:gd name="connsiteX614" fmla="*/ 11911002 w 18578948"/>
              <a:gd name="connsiteY614" fmla="*/ 4552281 h 11601646"/>
              <a:gd name="connsiteX615" fmla="*/ 11967741 w 18578948"/>
              <a:gd name="connsiteY615" fmla="*/ 4367583 h 11601646"/>
              <a:gd name="connsiteX616" fmla="*/ 11991960 w 18578948"/>
              <a:gd name="connsiteY616" fmla="*/ 4286661 h 11601646"/>
              <a:gd name="connsiteX617" fmla="*/ 12034142 w 18578948"/>
              <a:gd name="connsiteY617" fmla="*/ 4153102 h 11601646"/>
              <a:gd name="connsiteX618" fmla="*/ 12057137 w 18578948"/>
              <a:gd name="connsiteY618" fmla="*/ 4087003 h 11601646"/>
              <a:gd name="connsiteX619" fmla="*/ 12061219 w 18578948"/>
              <a:gd name="connsiteY619" fmla="*/ 4076121 h 11601646"/>
              <a:gd name="connsiteX620" fmla="*/ 12065300 w 18578948"/>
              <a:gd name="connsiteY620" fmla="*/ 4065377 h 11601646"/>
              <a:gd name="connsiteX621" fmla="*/ 12067068 w 18578948"/>
              <a:gd name="connsiteY621" fmla="*/ 4063064 h 11601646"/>
              <a:gd name="connsiteX622" fmla="*/ 12108978 w 18578948"/>
              <a:gd name="connsiteY622" fmla="*/ 3979014 h 11601646"/>
              <a:gd name="connsiteX623" fmla="*/ 12124763 w 18578948"/>
              <a:gd name="connsiteY623" fmla="*/ 3946235 h 11601646"/>
              <a:gd name="connsiteX624" fmla="*/ 12142858 w 18578948"/>
              <a:gd name="connsiteY624" fmla="*/ 3917130 h 11601646"/>
              <a:gd name="connsiteX625" fmla="*/ 12160684 w 18578948"/>
              <a:gd name="connsiteY625" fmla="*/ 3888569 h 11601646"/>
              <a:gd name="connsiteX626" fmla="*/ 12162180 w 18578948"/>
              <a:gd name="connsiteY626" fmla="*/ 3885983 h 11601646"/>
              <a:gd name="connsiteX627" fmla="*/ 12165038 w 18578948"/>
              <a:gd name="connsiteY627" fmla="*/ 3882855 h 11601646"/>
              <a:gd name="connsiteX628" fmla="*/ 12213614 w 18578948"/>
              <a:gd name="connsiteY628" fmla="*/ 3835527 h 11601646"/>
              <a:gd name="connsiteX629" fmla="*/ 12254842 w 18578948"/>
              <a:gd name="connsiteY629" fmla="*/ 3795269 h 11601646"/>
              <a:gd name="connsiteX630" fmla="*/ 12256747 w 18578948"/>
              <a:gd name="connsiteY630" fmla="*/ 3793364 h 11601646"/>
              <a:gd name="connsiteX631" fmla="*/ 12259060 w 18578948"/>
              <a:gd name="connsiteY631" fmla="*/ 3792004 h 11601646"/>
              <a:gd name="connsiteX632" fmla="*/ 12304915 w 18578948"/>
              <a:gd name="connsiteY632" fmla="*/ 3763714 h 11601646"/>
              <a:gd name="connsiteX633" fmla="*/ 12348320 w 18578948"/>
              <a:gd name="connsiteY633" fmla="*/ 3736649 h 11601646"/>
              <a:gd name="connsiteX634" fmla="*/ 12476903 w 18578948"/>
              <a:gd name="connsiteY634" fmla="*/ 3670822 h 11601646"/>
              <a:gd name="connsiteX635" fmla="*/ 12499489 w 18578948"/>
              <a:gd name="connsiteY635" fmla="*/ 3660757 h 11601646"/>
              <a:gd name="connsiteX636" fmla="*/ 12536500 w 18578948"/>
              <a:gd name="connsiteY636" fmla="*/ 3645795 h 11601646"/>
              <a:gd name="connsiteX637" fmla="*/ 12548066 w 18578948"/>
              <a:gd name="connsiteY637" fmla="*/ 3641171 h 11601646"/>
              <a:gd name="connsiteX638" fmla="*/ 12885103 w 18578948"/>
              <a:gd name="connsiteY638" fmla="*/ 3518493 h 11601646"/>
              <a:gd name="connsiteX639" fmla="*/ 14225903 w 18578948"/>
              <a:gd name="connsiteY639" fmla="*/ 3139036 h 11601646"/>
              <a:gd name="connsiteX640" fmla="*/ 14930729 w 18578948"/>
              <a:gd name="connsiteY640" fmla="*/ 3004796 h 11601646"/>
              <a:gd name="connsiteX641" fmla="*/ 15113193 w 18578948"/>
              <a:gd name="connsiteY641" fmla="*/ 2977050 h 11601646"/>
              <a:gd name="connsiteX642" fmla="*/ 15128704 w 18578948"/>
              <a:gd name="connsiteY642" fmla="*/ 2974739 h 11601646"/>
              <a:gd name="connsiteX643" fmla="*/ 15167483 w 18578948"/>
              <a:gd name="connsiteY643" fmla="*/ 2969162 h 11601646"/>
              <a:gd name="connsiteX644" fmla="*/ 15278106 w 18578948"/>
              <a:gd name="connsiteY644" fmla="*/ 2955835 h 11601646"/>
              <a:gd name="connsiteX645" fmla="*/ 15270351 w 18578948"/>
              <a:gd name="connsiteY645" fmla="*/ 2984941 h 11601646"/>
              <a:gd name="connsiteX646" fmla="*/ 15160543 w 18578948"/>
              <a:gd name="connsiteY646" fmla="*/ 3511014 h 11601646"/>
              <a:gd name="connsiteX647" fmla="*/ 15285318 w 18578948"/>
              <a:gd name="connsiteY647" fmla="*/ 4748675 h 11601646"/>
              <a:gd name="connsiteX648" fmla="*/ 16041575 w 18578948"/>
              <a:gd name="connsiteY648" fmla="*/ 5232043 h 11601646"/>
              <a:gd name="connsiteX649" fmla="*/ 17678184 w 18578948"/>
              <a:gd name="connsiteY649" fmla="*/ 4608452 h 11601646"/>
              <a:gd name="connsiteX650" fmla="*/ 18082712 w 18578948"/>
              <a:gd name="connsiteY650" fmla="*/ 3351478 h 11601646"/>
              <a:gd name="connsiteX651" fmla="*/ 17333120 w 18578948"/>
              <a:gd name="connsiteY651" fmla="*/ 2319051 h 11601646"/>
              <a:gd name="connsiteX652" fmla="*/ 16655507 w 18578948"/>
              <a:gd name="connsiteY652" fmla="*/ 2057510 h 11601646"/>
              <a:gd name="connsiteX653" fmla="*/ 16627479 w 18578948"/>
              <a:gd name="connsiteY653" fmla="*/ 2051935 h 11601646"/>
              <a:gd name="connsiteX654" fmla="*/ 16641900 w 18578948"/>
              <a:gd name="connsiteY654" fmla="*/ 2027317 h 11601646"/>
              <a:gd name="connsiteX655" fmla="*/ 16728031 w 18578948"/>
              <a:gd name="connsiteY655" fmla="*/ 1884508 h 11601646"/>
              <a:gd name="connsiteX656" fmla="*/ 17056634 w 18578948"/>
              <a:gd name="connsiteY656" fmla="*/ 1407262 h 11601646"/>
              <a:gd name="connsiteX657" fmla="*/ 17066702 w 18578948"/>
              <a:gd name="connsiteY657" fmla="*/ 1393933 h 11601646"/>
              <a:gd name="connsiteX658" fmla="*/ 17085206 w 18578948"/>
              <a:gd name="connsiteY658" fmla="*/ 1370811 h 11601646"/>
              <a:gd name="connsiteX659" fmla="*/ 17179774 w 18578948"/>
              <a:gd name="connsiteY659" fmla="*/ 1254391 h 11601646"/>
              <a:gd name="connsiteX660" fmla="*/ 17376798 w 18578948"/>
              <a:gd name="connsiteY660" fmla="*/ 1027260 h 11601646"/>
              <a:gd name="connsiteX661" fmla="*/ 18202313 w 18578948"/>
              <a:gd name="connsiteY661" fmla="*/ 240052 h 11601646"/>
              <a:gd name="connsiteX662" fmla="*/ 18319740 w 18578948"/>
              <a:gd name="connsiteY662" fmla="*/ 144711 h 11601646"/>
              <a:gd name="connsiteX663" fmla="*/ 18343142 w 18578948"/>
              <a:gd name="connsiteY663" fmla="*/ 126215 h 11601646"/>
              <a:gd name="connsiteX664" fmla="*/ 18369948 w 18578948"/>
              <a:gd name="connsiteY664" fmla="*/ 104998 h 11601646"/>
              <a:gd name="connsiteX665" fmla="*/ 18509552 w 18578948"/>
              <a:gd name="connsiteY665" fmla="*/ 681 h 11601646"/>
              <a:gd name="connsiteX666" fmla="*/ 18509552 w 18578948"/>
              <a:gd name="connsiteY666" fmla="*/ 0 h 11601646"/>
              <a:gd name="connsiteX667" fmla="*/ 18578948 w 18578948"/>
              <a:gd name="connsiteY667" fmla="*/ 0 h 11601646"/>
              <a:gd name="connsiteX668" fmla="*/ 18395258 w 18578948"/>
              <a:gd name="connsiteY668" fmla="*/ 136550 h 11601646"/>
              <a:gd name="connsiteX669" fmla="*/ 18368586 w 18578948"/>
              <a:gd name="connsiteY669" fmla="*/ 157631 h 11601646"/>
              <a:gd name="connsiteX670" fmla="*/ 18345321 w 18578948"/>
              <a:gd name="connsiteY670" fmla="*/ 175993 h 11601646"/>
              <a:gd name="connsiteX671" fmla="*/ 18228440 w 18578948"/>
              <a:gd name="connsiteY671" fmla="*/ 270926 h 11601646"/>
              <a:gd name="connsiteX672" fmla="*/ 17407142 w 18578948"/>
              <a:gd name="connsiteY672" fmla="*/ 1054052 h 11601646"/>
              <a:gd name="connsiteX673" fmla="*/ 17211204 w 18578948"/>
              <a:gd name="connsiteY673" fmla="*/ 1279960 h 11601646"/>
              <a:gd name="connsiteX674" fmla="*/ 17117182 w 18578948"/>
              <a:gd name="connsiteY674" fmla="*/ 1395701 h 11601646"/>
              <a:gd name="connsiteX675" fmla="*/ 17098949 w 18578948"/>
              <a:gd name="connsiteY675" fmla="*/ 1418551 h 11601646"/>
              <a:gd name="connsiteX676" fmla="*/ 17089287 w 18578948"/>
              <a:gd name="connsiteY676" fmla="*/ 1431472 h 11601646"/>
              <a:gd name="connsiteX677" fmla="*/ 16762864 w 18578948"/>
              <a:gd name="connsiteY677" fmla="*/ 1905589 h 11601646"/>
              <a:gd name="connsiteX678" fmla="*/ 16691703 w 18578948"/>
              <a:gd name="connsiteY678" fmla="*/ 2022965 h 11601646"/>
              <a:gd name="connsiteX679" fmla="*/ 17355162 w 18578948"/>
              <a:gd name="connsiteY679" fmla="*/ 2284368 h 11601646"/>
              <a:gd name="connsiteX680" fmla="*/ 18123124 w 18578948"/>
              <a:gd name="connsiteY680" fmla="*/ 3344407 h 11601646"/>
              <a:gd name="connsiteX681" fmla="*/ 17707711 w 18578948"/>
              <a:gd name="connsiteY681" fmla="*/ 4636604 h 11601646"/>
              <a:gd name="connsiteX682" fmla="*/ 16209346 w 18578948"/>
              <a:gd name="connsiteY682" fmla="*/ 5282502 h 11601646"/>
              <a:gd name="connsiteX683" fmla="*/ 16036948 w 18578948"/>
              <a:gd name="connsiteY683" fmla="*/ 5272437 h 11601646"/>
              <a:gd name="connsiteX684" fmla="*/ 15250214 w 18578948"/>
              <a:gd name="connsiteY684" fmla="*/ 4769075 h 11601646"/>
              <a:gd name="connsiteX685" fmla="*/ 15120405 w 18578948"/>
              <a:gd name="connsiteY685" fmla="*/ 3504894 h 11601646"/>
              <a:gd name="connsiteX686" fmla="*/ 15223407 w 18578948"/>
              <a:gd name="connsiteY686" fmla="*/ 3003300 h 11601646"/>
              <a:gd name="connsiteX687" fmla="*/ 15173063 w 18578948"/>
              <a:gd name="connsiteY687" fmla="*/ 3009420 h 11601646"/>
              <a:gd name="connsiteX688" fmla="*/ 15134963 w 18578948"/>
              <a:gd name="connsiteY688" fmla="*/ 3014861 h 11601646"/>
              <a:gd name="connsiteX689" fmla="*/ 15119318 w 18578948"/>
              <a:gd name="connsiteY689" fmla="*/ 3017174 h 11601646"/>
              <a:gd name="connsiteX690" fmla="*/ 14937532 w 18578948"/>
              <a:gd name="connsiteY690" fmla="*/ 3044782 h 11601646"/>
              <a:gd name="connsiteX691" fmla="*/ 14235155 w 18578948"/>
              <a:gd name="connsiteY691" fmla="*/ 3178476 h 11601646"/>
              <a:gd name="connsiteX692" fmla="*/ 12898982 w 18578948"/>
              <a:gd name="connsiteY692" fmla="*/ 3556576 h 11601646"/>
              <a:gd name="connsiteX693" fmla="*/ 12563304 w 18578948"/>
              <a:gd name="connsiteY693" fmla="*/ 3678710 h 11601646"/>
              <a:gd name="connsiteX694" fmla="*/ 12552283 w 18578948"/>
              <a:gd name="connsiteY694" fmla="*/ 3683198 h 11601646"/>
              <a:gd name="connsiteX695" fmla="*/ 12515818 w 18578948"/>
              <a:gd name="connsiteY695" fmla="*/ 3697887 h 11601646"/>
              <a:gd name="connsiteX696" fmla="*/ 12494727 w 18578948"/>
              <a:gd name="connsiteY696" fmla="*/ 3707407 h 11601646"/>
              <a:gd name="connsiteX697" fmla="*/ 12369002 w 18578948"/>
              <a:gd name="connsiteY697" fmla="*/ 3771602 h 11601646"/>
              <a:gd name="connsiteX698" fmla="*/ 12327774 w 18578948"/>
              <a:gd name="connsiteY698" fmla="*/ 3797307 h 11601646"/>
              <a:gd name="connsiteX699" fmla="*/ 12281511 w 18578948"/>
              <a:gd name="connsiteY699" fmla="*/ 3826006 h 11601646"/>
              <a:gd name="connsiteX700" fmla="*/ 12242732 w 18578948"/>
              <a:gd name="connsiteY700" fmla="*/ 3863951 h 11601646"/>
              <a:gd name="connsiteX701" fmla="*/ 12195515 w 18578948"/>
              <a:gd name="connsiteY701" fmla="*/ 3909920 h 11601646"/>
              <a:gd name="connsiteX702" fmla="*/ 12177555 w 18578948"/>
              <a:gd name="connsiteY702" fmla="*/ 3938620 h 11601646"/>
              <a:gd name="connsiteX703" fmla="*/ 12160276 w 18578948"/>
              <a:gd name="connsiteY703" fmla="*/ 3966229 h 11601646"/>
              <a:gd name="connsiteX704" fmla="*/ 12146260 w 18578948"/>
              <a:gd name="connsiteY704" fmla="*/ 3995605 h 11601646"/>
              <a:gd name="connsiteX705" fmla="*/ 12101768 w 18578948"/>
              <a:gd name="connsiteY705" fmla="*/ 4084145 h 11601646"/>
              <a:gd name="connsiteX706" fmla="*/ 12099452 w 18578948"/>
              <a:gd name="connsiteY706" fmla="*/ 4090131 h 11601646"/>
              <a:gd name="connsiteX707" fmla="*/ 12095643 w 18578948"/>
              <a:gd name="connsiteY707" fmla="*/ 4100194 h 11601646"/>
              <a:gd name="connsiteX708" fmla="*/ 12072921 w 18578948"/>
              <a:gd name="connsiteY708" fmla="*/ 4165342 h 11601646"/>
              <a:gd name="connsiteX709" fmla="*/ 12031148 w 18578948"/>
              <a:gd name="connsiteY709" fmla="*/ 4297813 h 11601646"/>
              <a:gd name="connsiteX710" fmla="*/ 12006929 w 18578948"/>
              <a:gd name="connsiteY710" fmla="*/ 4378601 h 11601646"/>
              <a:gd name="connsiteX711" fmla="*/ 11949781 w 18578948"/>
              <a:gd name="connsiteY711" fmla="*/ 4564249 h 11601646"/>
              <a:gd name="connsiteX712" fmla="*/ 11691797 w 18578948"/>
              <a:gd name="connsiteY712" fmla="*/ 5210825 h 11601646"/>
              <a:gd name="connsiteX713" fmla="*/ 11068477 w 18578948"/>
              <a:gd name="connsiteY713" fmla="*/ 6236045 h 11601646"/>
              <a:gd name="connsiteX714" fmla="*/ 10232075 w 18578948"/>
              <a:gd name="connsiteY714" fmla="*/ 7153954 h 11601646"/>
              <a:gd name="connsiteX715" fmla="*/ 10258607 w 18578948"/>
              <a:gd name="connsiteY715" fmla="*/ 9152029 h 11601646"/>
              <a:gd name="connsiteX716" fmla="*/ 8646354 w 18578948"/>
              <a:gd name="connsiteY716" fmla="*/ 10944053 h 11601646"/>
              <a:gd name="connsiteX717" fmla="*/ 5977406 w 18578948"/>
              <a:gd name="connsiteY717" fmla="*/ 11589678 h 11601646"/>
              <a:gd name="connsiteX718" fmla="*/ 5331362 w 18578948"/>
              <a:gd name="connsiteY718" fmla="*/ 11601646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Lst>
            <a:rect l="l" t="t" r="r" b="b"/>
            <a:pathLst>
              <a:path w="18578948" h="11601646">
                <a:moveTo>
                  <a:pt x="17214332" y="3626349"/>
                </a:moveTo>
                <a:lnTo>
                  <a:pt x="17214332" y="3626348"/>
                </a:lnTo>
                <a:lnTo>
                  <a:pt x="17215283" y="3624445"/>
                </a:lnTo>
                <a:cubicBezTo>
                  <a:pt x="17215012" y="3625260"/>
                  <a:pt x="17214605" y="3625804"/>
                  <a:pt x="17214332" y="3626349"/>
                </a:cubicBezTo>
                <a:close/>
                <a:moveTo>
                  <a:pt x="16203900" y="4299582"/>
                </a:moveTo>
                <a:cubicBezTo>
                  <a:pt x="16225536" y="4299037"/>
                  <a:pt x="16248258" y="4297950"/>
                  <a:pt x="16273431" y="4295909"/>
                </a:cubicBezTo>
                <a:lnTo>
                  <a:pt x="16276422" y="4295637"/>
                </a:lnTo>
                <a:cubicBezTo>
                  <a:pt x="16284996" y="4294277"/>
                  <a:pt x="16294929" y="4293326"/>
                  <a:pt x="16301052" y="4292781"/>
                </a:cubicBezTo>
                <a:cubicBezTo>
                  <a:pt x="16363644" y="4279588"/>
                  <a:pt x="16485830" y="4251027"/>
                  <a:pt x="16499982" y="4246812"/>
                </a:cubicBezTo>
                <a:cubicBezTo>
                  <a:pt x="16546653" y="4233074"/>
                  <a:pt x="16591690" y="4217025"/>
                  <a:pt x="16644893" y="4197304"/>
                </a:cubicBezTo>
                <a:cubicBezTo>
                  <a:pt x="16657409" y="4191320"/>
                  <a:pt x="16670201" y="4184656"/>
                  <a:pt x="16671833" y="4183704"/>
                </a:cubicBezTo>
                <a:lnTo>
                  <a:pt x="16681631" y="4201658"/>
                </a:lnTo>
                <a:lnTo>
                  <a:pt x="16672650" y="4183296"/>
                </a:lnTo>
                <a:lnTo>
                  <a:pt x="16673196" y="4183024"/>
                </a:lnTo>
                <a:cubicBezTo>
                  <a:pt x="16746943" y="4146847"/>
                  <a:pt x="16817426" y="4105908"/>
                  <a:pt x="16882736" y="4061299"/>
                </a:cubicBezTo>
                <a:cubicBezTo>
                  <a:pt x="16885321" y="4059530"/>
                  <a:pt x="16887772" y="4057762"/>
                  <a:pt x="16890222" y="4055994"/>
                </a:cubicBezTo>
                <a:lnTo>
                  <a:pt x="16895664" y="4052051"/>
                </a:lnTo>
                <a:cubicBezTo>
                  <a:pt x="16901242" y="4047288"/>
                  <a:pt x="16907365" y="4042664"/>
                  <a:pt x="16913353" y="4038177"/>
                </a:cubicBezTo>
                <a:cubicBezTo>
                  <a:pt x="16919066" y="4033825"/>
                  <a:pt x="16924645" y="4029610"/>
                  <a:pt x="16929409" y="4025392"/>
                </a:cubicBezTo>
                <a:cubicBezTo>
                  <a:pt x="16959615" y="3999008"/>
                  <a:pt x="16988188" y="3971941"/>
                  <a:pt x="17014315" y="3944876"/>
                </a:cubicBezTo>
                <a:cubicBezTo>
                  <a:pt x="17024248" y="3934675"/>
                  <a:pt x="17034178" y="3923931"/>
                  <a:pt x="17043977" y="3912915"/>
                </a:cubicBezTo>
                <a:cubicBezTo>
                  <a:pt x="17044928" y="3905569"/>
                  <a:pt x="17050370" y="3900673"/>
                  <a:pt x="17056902" y="3894826"/>
                </a:cubicBezTo>
                <a:cubicBezTo>
                  <a:pt x="17065204" y="3886801"/>
                  <a:pt x="17072007" y="3879049"/>
                  <a:pt x="17075137" y="3873881"/>
                </a:cubicBezTo>
                <a:cubicBezTo>
                  <a:pt x="17079488" y="3866944"/>
                  <a:pt x="17083845" y="3860145"/>
                  <a:pt x="17088199" y="3853344"/>
                </a:cubicBezTo>
                <a:cubicBezTo>
                  <a:pt x="17094048" y="3844233"/>
                  <a:pt x="17099898" y="3835119"/>
                  <a:pt x="17105479" y="3825734"/>
                </a:cubicBezTo>
                <a:cubicBezTo>
                  <a:pt x="17110786" y="3816623"/>
                  <a:pt x="17115685" y="3806558"/>
                  <a:pt x="17120856" y="3795948"/>
                </a:cubicBezTo>
                <a:cubicBezTo>
                  <a:pt x="17126025" y="3785068"/>
                  <a:pt x="17131467" y="3773916"/>
                  <a:pt x="17137726" y="3763308"/>
                </a:cubicBezTo>
                <a:cubicBezTo>
                  <a:pt x="17140175" y="3755826"/>
                  <a:pt x="17142624" y="3748483"/>
                  <a:pt x="17145073" y="3741137"/>
                </a:cubicBezTo>
                <a:cubicBezTo>
                  <a:pt x="17151878" y="3720737"/>
                  <a:pt x="17158272" y="3701560"/>
                  <a:pt x="17163170" y="3681432"/>
                </a:cubicBezTo>
                <a:cubicBezTo>
                  <a:pt x="17164531" y="3675855"/>
                  <a:pt x="17165483" y="3667695"/>
                  <a:pt x="17166437" y="3658992"/>
                </a:cubicBezTo>
                <a:cubicBezTo>
                  <a:pt x="17167254" y="3652869"/>
                  <a:pt x="17167934" y="3646477"/>
                  <a:pt x="17168886" y="3640357"/>
                </a:cubicBezTo>
                <a:cubicBezTo>
                  <a:pt x="17168751" y="3630292"/>
                  <a:pt x="17168751" y="3620366"/>
                  <a:pt x="17168751" y="3610437"/>
                </a:cubicBezTo>
                <a:cubicBezTo>
                  <a:pt x="17168751" y="3589628"/>
                  <a:pt x="17168751" y="3568002"/>
                  <a:pt x="17167934" y="3546784"/>
                </a:cubicBezTo>
                <a:lnTo>
                  <a:pt x="17166710" y="3543112"/>
                </a:lnTo>
                <a:cubicBezTo>
                  <a:pt x="17163170" y="3531823"/>
                  <a:pt x="17160448" y="3520401"/>
                  <a:pt x="17157864" y="3509382"/>
                </a:cubicBezTo>
                <a:cubicBezTo>
                  <a:pt x="17155823" y="3500543"/>
                  <a:pt x="17153781" y="3491701"/>
                  <a:pt x="17151196" y="3483134"/>
                </a:cubicBezTo>
                <a:cubicBezTo>
                  <a:pt x="17150245" y="3479598"/>
                  <a:pt x="17147524" y="3472797"/>
                  <a:pt x="17144802" y="3466132"/>
                </a:cubicBezTo>
                <a:cubicBezTo>
                  <a:pt x="17140448" y="3455252"/>
                  <a:pt x="17135550" y="3443013"/>
                  <a:pt x="17132964" y="3433220"/>
                </a:cubicBezTo>
                <a:cubicBezTo>
                  <a:pt x="17117043" y="3403025"/>
                  <a:pt x="17102486" y="3375688"/>
                  <a:pt x="17085884" y="3349440"/>
                </a:cubicBezTo>
                <a:lnTo>
                  <a:pt x="17101261" y="3339647"/>
                </a:lnTo>
                <a:lnTo>
                  <a:pt x="17085340" y="3348623"/>
                </a:lnTo>
                <a:cubicBezTo>
                  <a:pt x="17084386" y="3346718"/>
                  <a:pt x="17074865" y="3330942"/>
                  <a:pt x="17066291" y="3317885"/>
                </a:cubicBezTo>
                <a:cubicBezTo>
                  <a:pt x="17036493" y="3284019"/>
                  <a:pt x="17000980" y="3244715"/>
                  <a:pt x="16962200" y="3208672"/>
                </a:cubicBezTo>
                <a:cubicBezTo>
                  <a:pt x="16953219" y="3200512"/>
                  <a:pt x="16944105" y="3192487"/>
                  <a:pt x="16934985" y="3184735"/>
                </a:cubicBezTo>
                <a:lnTo>
                  <a:pt x="16931995" y="3182150"/>
                </a:lnTo>
                <a:cubicBezTo>
                  <a:pt x="16907772" y="3172493"/>
                  <a:pt x="16882328" y="3152638"/>
                  <a:pt x="16857704" y="3133325"/>
                </a:cubicBezTo>
                <a:cubicBezTo>
                  <a:pt x="16843414" y="3122036"/>
                  <a:pt x="16829807" y="3111427"/>
                  <a:pt x="16819058" y="3105171"/>
                </a:cubicBezTo>
                <a:cubicBezTo>
                  <a:pt x="16798649" y="3093067"/>
                  <a:pt x="16776877" y="3082049"/>
                  <a:pt x="16755922" y="3071305"/>
                </a:cubicBezTo>
                <a:cubicBezTo>
                  <a:pt x="16740684" y="3063417"/>
                  <a:pt x="16725309" y="3055665"/>
                  <a:pt x="16710204" y="3047368"/>
                </a:cubicBezTo>
                <a:cubicBezTo>
                  <a:pt x="16700409" y="3043968"/>
                  <a:pt x="16690474" y="3040431"/>
                  <a:pt x="16680543" y="3036897"/>
                </a:cubicBezTo>
                <a:cubicBezTo>
                  <a:pt x="16663671" y="3030911"/>
                  <a:pt x="16645983" y="3024518"/>
                  <a:pt x="16628701" y="3019080"/>
                </a:cubicBezTo>
                <a:cubicBezTo>
                  <a:pt x="16580396" y="3003846"/>
                  <a:pt x="16529781" y="2990110"/>
                  <a:pt x="16478212" y="2978549"/>
                </a:cubicBezTo>
                <a:cubicBezTo>
                  <a:pt x="16453582" y="2972972"/>
                  <a:pt x="16427865" y="2967667"/>
                  <a:pt x="16401877" y="2962907"/>
                </a:cubicBezTo>
                <a:cubicBezTo>
                  <a:pt x="16391539" y="2961005"/>
                  <a:pt x="16371398" y="2956923"/>
                  <a:pt x="16357114" y="2953795"/>
                </a:cubicBezTo>
                <a:cubicBezTo>
                  <a:pt x="16326906" y="2949986"/>
                  <a:pt x="16295336" y="2948354"/>
                  <a:pt x="16264723" y="2946722"/>
                </a:cubicBezTo>
                <a:lnTo>
                  <a:pt x="16262411" y="2946588"/>
                </a:lnTo>
                <a:cubicBezTo>
                  <a:pt x="16214652" y="3088986"/>
                  <a:pt x="16173560" y="3233154"/>
                  <a:pt x="16139952" y="3375551"/>
                </a:cubicBezTo>
                <a:cubicBezTo>
                  <a:pt x="16117635" y="3470078"/>
                  <a:pt x="16097903" y="3566915"/>
                  <a:pt x="16081442" y="3663479"/>
                </a:cubicBezTo>
                <a:cubicBezTo>
                  <a:pt x="16078584" y="3679934"/>
                  <a:pt x="16076269" y="3697209"/>
                  <a:pt x="16074093" y="3713936"/>
                </a:cubicBezTo>
                <a:cubicBezTo>
                  <a:pt x="16073413" y="3718154"/>
                  <a:pt x="16072868" y="3722505"/>
                  <a:pt x="16072325" y="3726721"/>
                </a:cubicBezTo>
                <a:cubicBezTo>
                  <a:pt x="16073549" y="3730802"/>
                  <a:pt x="16073549" y="3735562"/>
                  <a:pt x="16073003" y="3740595"/>
                </a:cubicBezTo>
                <a:cubicBezTo>
                  <a:pt x="16073003" y="3740731"/>
                  <a:pt x="16072868" y="3741003"/>
                  <a:pt x="16072868" y="3741137"/>
                </a:cubicBezTo>
                <a:cubicBezTo>
                  <a:pt x="16072459" y="3744946"/>
                  <a:pt x="16071644" y="3748892"/>
                  <a:pt x="16070964" y="3752562"/>
                </a:cubicBezTo>
                <a:cubicBezTo>
                  <a:pt x="16067154" y="3772556"/>
                  <a:pt x="16059943" y="3809958"/>
                  <a:pt x="16058311" y="3826822"/>
                </a:cubicBezTo>
                <a:cubicBezTo>
                  <a:pt x="16049193" y="3919988"/>
                  <a:pt x="16046881" y="4004856"/>
                  <a:pt x="16050962" y="4086323"/>
                </a:cubicBezTo>
                <a:cubicBezTo>
                  <a:pt x="16051371" y="4093938"/>
                  <a:pt x="16052049" y="4101693"/>
                  <a:pt x="16052593" y="4109445"/>
                </a:cubicBezTo>
                <a:cubicBezTo>
                  <a:pt x="16060896" y="4129030"/>
                  <a:pt x="16064978" y="4157591"/>
                  <a:pt x="16068922" y="4185337"/>
                </a:cubicBezTo>
                <a:cubicBezTo>
                  <a:pt x="16071100" y="4200704"/>
                  <a:pt x="16073139" y="4214985"/>
                  <a:pt x="16075589" y="4224505"/>
                </a:cubicBezTo>
                <a:cubicBezTo>
                  <a:pt x="16087428" y="4234842"/>
                  <a:pt x="16095457" y="4254836"/>
                  <a:pt x="16098176" y="4274964"/>
                </a:cubicBezTo>
                <a:cubicBezTo>
                  <a:pt x="16100355" y="4278092"/>
                  <a:pt x="16102396" y="4281356"/>
                  <a:pt x="16104435" y="4284621"/>
                </a:cubicBezTo>
                <a:cubicBezTo>
                  <a:pt x="16110968" y="4287340"/>
                  <a:pt x="16118313" y="4290334"/>
                  <a:pt x="16124982" y="4293190"/>
                </a:cubicBezTo>
                <a:cubicBezTo>
                  <a:pt x="16129746" y="4295231"/>
                  <a:pt x="16134236" y="4296999"/>
                  <a:pt x="16137773" y="4298495"/>
                </a:cubicBezTo>
                <a:cubicBezTo>
                  <a:pt x="16141447" y="4298359"/>
                  <a:pt x="16145257" y="4298222"/>
                  <a:pt x="16149065" y="4298222"/>
                </a:cubicBezTo>
                <a:cubicBezTo>
                  <a:pt x="16157910" y="4298222"/>
                  <a:pt x="16166484" y="4298495"/>
                  <a:pt x="16174919" y="4298901"/>
                </a:cubicBezTo>
                <a:cubicBezTo>
                  <a:pt x="16185125" y="4299310"/>
                  <a:pt x="16194511" y="4299718"/>
                  <a:pt x="16203900" y="4299582"/>
                </a:cubicBezTo>
                <a:close/>
                <a:moveTo>
                  <a:pt x="16105660" y="4360104"/>
                </a:moveTo>
                <a:lnTo>
                  <a:pt x="16075589" y="4314271"/>
                </a:lnTo>
                <a:lnTo>
                  <a:pt x="16073276" y="4311958"/>
                </a:lnTo>
                <a:lnTo>
                  <a:pt x="16060214" y="4301078"/>
                </a:lnTo>
                <a:lnTo>
                  <a:pt x="16057628" y="4293054"/>
                </a:lnTo>
                <a:cubicBezTo>
                  <a:pt x="16057084" y="4290198"/>
                  <a:pt x="16056133" y="4287070"/>
                  <a:pt x="16055042" y="4283806"/>
                </a:cubicBezTo>
                <a:cubicBezTo>
                  <a:pt x="16052457" y="4279860"/>
                  <a:pt x="16050008" y="4276054"/>
                  <a:pt x="16047698" y="4272517"/>
                </a:cubicBezTo>
                <a:cubicBezTo>
                  <a:pt x="16038170" y="4257147"/>
                  <a:pt x="16034364" y="4245586"/>
                  <a:pt x="16035860" y="4236202"/>
                </a:cubicBezTo>
                <a:lnTo>
                  <a:pt x="16028647" y="4216074"/>
                </a:lnTo>
                <a:lnTo>
                  <a:pt x="16032047" y="4216211"/>
                </a:lnTo>
                <a:cubicBezTo>
                  <a:pt x="16030961" y="4209546"/>
                  <a:pt x="16029872" y="4202200"/>
                  <a:pt x="16028784" y="4194721"/>
                </a:cubicBezTo>
                <a:lnTo>
                  <a:pt x="16026879" y="4193770"/>
                </a:lnTo>
                <a:cubicBezTo>
                  <a:pt x="16018851" y="4189688"/>
                  <a:pt x="16016538" y="4183841"/>
                  <a:pt x="16015721" y="4176225"/>
                </a:cubicBezTo>
                <a:lnTo>
                  <a:pt x="16015587" y="4176225"/>
                </a:lnTo>
                <a:cubicBezTo>
                  <a:pt x="16015587" y="4175816"/>
                  <a:pt x="16015587" y="4174863"/>
                  <a:pt x="16015450" y="4173367"/>
                </a:cubicBezTo>
                <a:cubicBezTo>
                  <a:pt x="16015314" y="4171735"/>
                  <a:pt x="16015314" y="4170103"/>
                  <a:pt x="16015177" y="4168334"/>
                </a:cubicBezTo>
                <a:lnTo>
                  <a:pt x="16024837" y="4167792"/>
                </a:lnTo>
                <a:cubicBezTo>
                  <a:pt x="16021980" y="4150111"/>
                  <a:pt x="16018578" y="4132973"/>
                  <a:pt x="16013952" y="4123316"/>
                </a:cubicBezTo>
                <a:lnTo>
                  <a:pt x="16012318" y="4119916"/>
                </a:lnTo>
                <a:lnTo>
                  <a:pt x="16012048" y="4116109"/>
                </a:lnTo>
                <a:cubicBezTo>
                  <a:pt x="16011365" y="4106862"/>
                  <a:pt x="16010687" y="4097475"/>
                  <a:pt x="16010143" y="4088227"/>
                </a:cubicBezTo>
                <a:cubicBezTo>
                  <a:pt x="16005923" y="4004720"/>
                  <a:pt x="16008374" y="3917948"/>
                  <a:pt x="16017624" y="3822743"/>
                </a:cubicBezTo>
                <a:cubicBezTo>
                  <a:pt x="16018441" y="3813765"/>
                  <a:pt x="16020483" y="3800708"/>
                  <a:pt x="16023068" y="3786155"/>
                </a:cubicBezTo>
                <a:lnTo>
                  <a:pt x="16020890" y="3785613"/>
                </a:lnTo>
                <a:cubicBezTo>
                  <a:pt x="16020890" y="3785477"/>
                  <a:pt x="16021027" y="3785204"/>
                  <a:pt x="16021027" y="3785068"/>
                </a:cubicBezTo>
                <a:cubicBezTo>
                  <a:pt x="16026471" y="3760316"/>
                  <a:pt x="16030008" y="3733930"/>
                  <a:pt x="16033411" y="3708497"/>
                </a:cubicBezTo>
                <a:cubicBezTo>
                  <a:pt x="16035723" y="3691495"/>
                  <a:pt x="16038033" y="3673814"/>
                  <a:pt x="16041031" y="3656542"/>
                </a:cubicBezTo>
                <a:cubicBezTo>
                  <a:pt x="16057628" y="3559026"/>
                  <a:pt x="16077494" y="3461372"/>
                  <a:pt x="16099947" y="3366031"/>
                </a:cubicBezTo>
                <a:cubicBezTo>
                  <a:pt x="16135051" y="3217511"/>
                  <a:pt x="16178185" y="3067090"/>
                  <a:pt x="16228393" y="2918706"/>
                </a:cubicBezTo>
                <a:lnTo>
                  <a:pt x="16233429" y="2904017"/>
                </a:lnTo>
                <a:lnTo>
                  <a:pt x="16266763" y="2905785"/>
                </a:lnTo>
                <a:cubicBezTo>
                  <a:pt x="16298468" y="2907417"/>
                  <a:pt x="16331123" y="2909050"/>
                  <a:pt x="16363100" y="2913129"/>
                </a:cubicBezTo>
                <a:lnTo>
                  <a:pt x="16364868" y="2913401"/>
                </a:lnTo>
                <a:cubicBezTo>
                  <a:pt x="16378745" y="2916393"/>
                  <a:pt x="16398884" y="2920611"/>
                  <a:pt x="16409090" y="2922515"/>
                </a:cubicBezTo>
                <a:cubicBezTo>
                  <a:pt x="16435622" y="2927409"/>
                  <a:pt x="16461883" y="2932714"/>
                  <a:pt x="16487057" y="2938428"/>
                </a:cubicBezTo>
                <a:cubicBezTo>
                  <a:pt x="16539714" y="2950259"/>
                  <a:pt x="16591417" y="2964133"/>
                  <a:pt x="16640812" y="2979773"/>
                </a:cubicBezTo>
                <a:cubicBezTo>
                  <a:pt x="16658909" y="2985484"/>
                  <a:pt x="16676733" y="2991876"/>
                  <a:pt x="16694150" y="2998135"/>
                </a:cubicBezTo>
                <a:cubicBezTo>
                  <a:pt x="16704490" y="3001805"/>
                  <a:pt x="16714696" y="3005478"/>
                  <a:pt x="16725036" y="3009015"/>
                </a:cubicBezTo>
                <a:lnTo>
                  <a:pt x="16728302" y="3010510"/>
                </a:lnTo>
                <a:cubicBezTo>
                  <a:pt x="16743540" y="3018943"/>
                  <a:pt x="16758918" y="3026832"/>
                  <a:pt x="16774429" y="3034720"/>
                </a:cubicBezTo>
                <a:cubicBezTo>
                  <a:pt x="16795926" y="3045736"/>
                  <a:pt x="16818243" y="3057161"/>
                  <a:pt x="16839741" y="3069809"/>
                </a:cubicBezTo>
                <a:cubicBezTo>
                  <a:pt x="16852801" y="3077425"/>
                  <a:pt x="16867361" y="3088849"/>
                  <a:pt x="16882872" y="3100955"/>
                </a:cubicBezTo>
                <a:cubicBezTo>
                  <a:pt x="16887090" y="3104219"/>
                  <a:pt x="16891446" y="3107620"/>
                  <a:pt x="16895798" y="3111020"/>
                </a:cubicBezTo>
                <a:lnTo>
                  <a:pt x="16897432" y="3110475"/>
                </a:lnTo>
                <a:cubicBezTo>
                  <a:pt x="16909270" y="3106394"/>
                  <a:pt x="16909953" y="3106939"/>
                  <a:pt x="16942334" y="3136044"/>
                </a:cubicBezTo>
                <a:cubicBezTo>
                  <a:pt x="16942471" y="3136181"/>
                  <a:pt x="16942742" y="3136317"/>
                  <a:pt x="16942879" y="3136453"/>
                </a:cubicBezTo>
                <a:lnTo>
                  <a:pt x="16943969" y="3137404"/>
                </a:lnTo>
                <a:lnTo>
                  <a:pt x="16941110" y="3140668"/>
                </a:lnTo>
                <a:cubicBezTo>
                  <a:pt x="16943969" y="3142164"/>
                  <a:pt x="16946825" y="3143388"/>
                  <a:pt x="16949545" y="3144341"/>
                </a:cubicBezTo>
                <a:lnTo>
                  <a:pt x="16953219" y="3145701"/>
                </a:lnTo>
                <a:lnTo>
                  <a:pt x="16961929" y="3153317"/>
                </a:lnTo>
                <a:cubicBezTo>
                  <a:pt x="16971318" y="3161613"/>
                  <a:pt x="16980841" y="3169774"/>
                  <a:pt x="16989959" y="3178343"/>
                </a:cubicBezTo>
                <a:cubicBezTo>
                  <a:pt x="17030507" y="3216016"/>
                  <a:pt x="17067243" y="3256818"/>
                  <a:pt x="17097858" y="3291635"/>
                </a:cubicBezTo>
                <a:lnTo>
                  <a:pt x="17099626" y="3293948"/>
                </a:lnTo>
                <a:cubicBezTo>
                  <a:pt x="17110650" y="3310948"/>
                  <a:pt x="17117180" y="3321013"/>
                  <a:pt x="17120720" y="3327950"/>
                </a:cubicBezTo>
                <a:cubicBezTo>
                  <a:pt x="17138270" y="3355832"/>
                  <a:pt x="17153510" y="3384393"/>
                  <a:pt x="17170110" y="3416082"/>
                </a:cubicBezTo>
                <a:lnTo>
                  <a:pt x="17170788" y="3417305"/>
                </a:lnTo>
                <a:lnTo>
                  <a:pt x="17171334" y="3417305"/>
                </a:lnTo>
                <a:lnTo>
                  <a:pt x="17171605" y="3417305"/>
                </a:lnTo>
                <a:lnTo>
                  <a:pt x="17171742" y="3417305"/>
                </a:lnTo>
                <a:cubicBezTo>
                  <a:pt x="17171879" y="3418395"/>
                  <a:pt x="17171879" y="3419346"/>
                  <a:pt x="17171879" y="3420163"/>
                </a:cubicBezTo>
                <a:lnTo>
                  <a:pt x="17172152" y="3421250"/>
                </a:lnTo>
                <a:cubicBezTo>
                  <a:pt x="17172288" y="3422202"/>
                  <a:pt x="17172559" y="3423291"/>
                  <a:pt x="17172969" y="3424515"/>
                </a:cubicBezTo>
                <a:lnTo>
                  <a:pt x="17174328" y="3423834"/>
                </a:lnTo>
                <a:lnTo>
                  <a:pt x="17180994" y="3436484"/>
                </a:lnTo>
                <a:cubicBezTo>
                  <a:pt x="17199772" y="3472252"/>
                  <a:pt x="17201404" y="3475244"/>
                  <a:pt x="17194332" y="3485718"/>
                </a:cubicBezTo>
                <a:cubicBezTo>
                  <a:pt x="17195418" y="3490342"/>
                  <a:pt x="17196506" y="3494829"/>
                  <a:pt x="17197596" y="3499453"/>
                </a:cubicBezTo>
                <a:cubicBezTo>
                  <a:pt x="17200045" y="3510199"/>
                  <a:pt x="17202494" y="3520401"/>
                  <a:pt x="17205623" y="3530191"/>
                </a:cubicBezTo>
                <a:lnTo>
                  <a:pt x="17208480" y="3538896"/>
                </a:lnTo>
                <a:lnTo>
                  <a:pt x="17208617" y="3541888"/>
                </a:lnTo>
                <a:cubicBezTo>
                  <a:pt x="17209570" y="3564738"/>
                  <a:pt x="17209570" y="3587723"/>
                  <a:pt x="17209570" y="3609892"/>
                </a:cubicBezTo>
                <a:cubicBezTo>
                  <a:pt x="17209570" y="3613701"/>
                  <a:pt x="17209570" y="3617644"/>
                  <a:pt x="17209570" y="3621589"/>
                </a:cubicBezTo>
                <a:lnTo>
                  <a:pt x="17214605" y="3624036"/>
                </a:lnTo>
                <a:lnTo>
                  <a:pt x="17209570" y="3622132"/>
                </a:lnTo>
                <a:cubicBezTo>
                  <a:pt x="17209570" y="3622540"/>
                  <a:pt x="17209570" y="3622949"/>
                  <a:pt x="17209570" y="3623355"/>
                </a:cubicBezTo>
                <a:lnTo>
                  <a:pt x="17214332" y="3626348"/>
                </a:lnTo>
                <a:lnTo>
                  <a:pt x="17214061" y="3626892"/>
                </a:lnTo>
                <a:lnTo>
                  <a:pt x="17209434" y="3624717"/>
                </a:lnTo>
                <a:cubicBezTo>
                  <a:pt x="17209434" y="3630292"/>
                  <a:pt x="17209570" y="3635733"/>
                  <a:pt x="17209570" y="3641174"/>
                </a:cubicBezTo>
                <a:lnTo>
                  <a:pt x="17209570" y="3642940"/>
                </a:lnTo>
                <a:lnTo>
                  <a:pt x="17209297" y="3644709"/>
                </a:lnTo>
                <a:cubicBezTo>
                  <a:pt x="17208343" y="3650831"/>
                  <a:pt x="17207529" y="3657223"/>
                  <a:pt x="17206848" y="3663343"/>
                </a:cubicBezTo>
                <a:cubicBezTo>
                  <a:pt x="17205623" y="3673272"/>
                  <a:pt x="17204536" y="3682656"/>
                  <a:pt x="17202631" y="3690680"/>
                </a:cubicBezTo>
                <a:cubicBezTo>
                  <a:pt x="17197323" y="3712440"/>
                  <a:pt x="17190383" y="3733385"/>
                  <a:pt x="17183580" y="3753652"/>
                </a:cubicBezTo>
                <a:cubicBezTo>
                  <a:pt x="17180860" y="3761676"/>
                  <a:pt x="17178274" y="3769564"/>
                  <a:pt x="17175691" y="3777588"/>
                </a:cubicBezTo>
                <a:lnTo>
                  <a:pt x="17173786" y="3781940"/>
                </a:lnTo>
                <a:cubicBezTo>
                  <a:pt x="17167934" y="3791596"/>
                  <a:pt x="17162763" y="3802206"/>
                  <a:pt x="17157318" y="3813359"/>
                </a:cubicBezTo>
                <a:cubicBezTo>
                  <a:pt x="17152013" y="3824239"/>
                  <a:pt x="17146571" y="3835391"/>
                  <a:pt x="17140312" y="3845998"/>
                </a:cubicBezTo>
                <a:cubicBezTo>
                  <a:pt x="17134462" y="3855791"/>
                  <a:pt x="17128337" y="3865448"/>
                  <a:pt x="17122215" y="3874968"/>
                </a:cubicBezTo>
                <a:cubicBezTo>
                  <a:pt x="17117861" y="3881496"/>
                  <a:pt x="17113643" y="3888161"/>
                  <a:pt x="17109560" y="3894826"/>
                </a:cubicBezTo>
                <a:cubicBezTo>
                  <a:pt x="17106977" y="3899177"/>
                  <a:pt x="17103574" y="3903667"/>
                  <a:pt x="17099898" y="3907882"/>
                </a:cubicBezTo>
                <a:lnTo>
                  <a:pt x="17101397" y="3909515"/>
                </a:lnTo>
                <a:cubicBezTo>
                  <a:pt x="17098402" y="3912506"/>
                  <a:pt x="17095546" y="3915362"/>
                  <a:pt x="17093504" y="3917675"/>
                </a:cubicBezTo>
                <a:cubicBezTo>
                  <a:pt x="17077042" y="3936852"/>
                  <a:pt x="17060169" y="3955348"/>
                  <a:pt x="17043296" y="3972758"/>
                </a:cubicBezTo>
                <a:cubicBezTo>
                  <a:pt x="17016355" y="4000638"/>
                  <a:pt x="16986964" y="4028656"/>
                  <a:pt x="16955807" y="4055721"/>
                </a:cubicBezTo>
                <a:cubicBezTo>
                  <a:pt x="16950362" y="4060481"/>
                  <a:pt x="16943969" y="4065378"/>
                  <a:pt x="16937437" y="4070274"/>
                </a:cubicBezTo>
                <a:cubicBezTo>
                  <a:pt x="16931858" y="4074492"/>
                  <a:pt x="16926142" y="4078843"/>
                  <a:pt x="16920971" y="4083195"/>
                </a:cubicBezTo>
                <a:lnTo>
                  <a:pt x="16913488" y="4088636"/>
                </a:lnTo>
                <a:cubicBezTo>
                  <a:pt x="16910768" y="4090540"/>
                  <a:pt x="16908046" y="4092579"/>
                  <a:pt x="16905189" y="4094483"/>
                </a:cubicBezTo>
                <a:cubicBezTo>
                  <a:pt x="16838109" y="4140182"/>
                  <a:pt x="16765721" y="4182209"/>
                  <a:pt x="16690066" y="4219339"/>
                </a:cubicBezTo>
                <a:lnTo>
                  <a:pt x="16689930" y="4218930"/>
                </a:lnTo>
                <a:cubicBezTo>
                  <a:pt x="16683263" y="4223145"/>
                  <a:pt x="16674147" y="4227769"/>
                  <a:pt x="16662175" y="4233619"/>
                </a:cubicBezTo>
                <a:lnTo>
                  <a:pt x="16660271" y="4234434"/>
                </a:lnTo>
                <a:lnTo>
                  <a:pt x="16651560" y="4215938"/>
                </a:lnTo>
                <a:lnTo>
                  <a:pt x="16658636" y="4235115"/>
                </a:lnTo>
                <a:cubicBezTo>
                  <a:pt x="16604616" y="4255243"/>
                  <a:pt x="16558898" y="4271428"/>
                  <a:pt x="16511139" y="4285574"/>
                </a:cubicBezTo>
                <a:cubicBezTo>
                  <a:pt x="16496716" y="4289926"/>
                  <a:pt x="16398611" y="4312775"/>
                  <a:pt x="16333709" y="4327056"/>
                </a:cubicBezTo>
                <a:cubicBezTo>
                  <a:pt x="16328947" y="4331816"/>
                  <a:pt x="16320917" y="4332630"/>
                  <a:pt x="16299693" y="4334399"/>
                </a:cubicBezTo>
                <a:cubicBezTo>
                  <a:pt x="16272480" y="4340112"/>
                  <a:pt x="16265131" y="4341472"/>
                  <a:pt x="16258193" y="4337663"/>
                </a:cubicBezTo>
                <a:cubicBezTo>
                  <a:pt x="16239143" y="4339023"/>
                  <a:pt x="16221455" y="4339704"/>
                  <a:pt x="16204309" y="4340112"/>
                </a:cubicBezTo>
                <a:cubicBezTo>
                  <a:pt x="16202405" y="4340112"/>
                  <a:pt x="16200499" y="4340112"/>
                  <a:pt x="16198594" y="4340112"/>
                </a:cubicBezTo>
                <a:cubicBezTo>
                  <a:pt x="16189886" y="4340112"/>
                  <a:pt x="16181178" y="4339840"/>
                  <a:pt x="16172742" y="4339431"/>
                </a:cubicBezTo>
                <a:cubicBezTo>
                  <a:pt x="16159544" y="4338889"/>
                  <a:pt x="16147160" y="4338344"/>
                  <a:pt x="16135322" y="4339159"/>
                </a:cubicBezTo>
                <a:lnTo>
                  <a:pt x="16130833" y="4339431"/>
                </a:lnTo>
                <a:lnTo>
                  <a:pt x="16126616" y="4337799"/>
                </a:lnTo>
                <a:cubicBezTo>
                  <a:pt x="16122533" y="4336167"/>
                  <a:pt x="16116003" y="4333448"/>
                  <a:pt x="16108790" y="4330456"/>
                </a:cubicBezTo>
                <a:cubicBezTo>
                  <a:pt x="16106887" y="4329639"/>
                  <a:pt x="16104843" y="4328824"/>
                  <a:pt x="16102801" y="4328007"/>
                </a:cubicBezTo>
                <a:close/>
                <a:moveTo>
                  <a:pt x="5359748" y="8440901"/>
                </a:moveTo>
                <a:cubicBezTo>
                  <a:pt x="5405926" y="8440612"/>
                  <a:pt x="5453618" y="8438742"/>
                  <a:pt x="5503484" y="8435274"/>
                </a:cubicBezTo>
                <a:cubicBezTo>
                  <a:pt x="5510288" y="8434865"/>
                  <a:pt x="5520358" y="8434865"/>
                  <a:pt x="5533148" y="8435001"/>
                </a:cubicBezTo>
                <a:cubicBezTo>
                  <a:pt x="5543626" y="8435137"/>
                  <a:pt x="5555734" y="8435274"/>
                  <a:pt x="5567572" y="8435001"/>
                </a:cubicBezTo>
                <a:cubicBezTo>
                  <a:pt x="5575598" y="8430786"/>
                  <a:pt x="5587300" y="8428881"/>
                  <a:pt x="5599684" y="8426841"/>
                </a:cubicBezTo>
                <a:lnTo>
                  <a:pt x="5622542" y="8423034"/>
                </a:lnTo>
                <a:cubicBezTo>
                  <a:pt x="5636150" y="8420857"/>
                  <a:pt x="5649620" y="8418680"/>
                  <a:pt x="5663634" y="8415824"/>
                </a:cubicBezTo>
                <a:cubicBezTo>
                  <a:pt x="6049794" y="8347821"/>
                  <a:pt x="6416220" y="8214943"/>
                  <a:pt x="6821154" y="8060982"/>
                </a:cubicBezTo>
                <a:cubicBezTo>
                  <a:pt x="6929462" y="8019773"/>
                  <a:pt x="7037228" y="7977202"/>
                  <a:pt x="7141456" y="7934361"/>
                </a:cubicBezTo>
                <a:cubicBezTo>
                  <a:pt x="7149074" y="7931233"/>
                  <a:pt x="7156966" y="7928105"/>
                  <a:pt x="7164722" y="7924977"/>
                </a:cubicBezTo>
                <a:lnTo>
                  <a:pt x="7179282" y="7919127"/>
                </a:lnTo>
                <a:cubicBezTo>
                  <a:pt x="7184726" y="7916680"/>
                  <a:pt x="7193432" y="7913007"/>
                  <a:pt x="7205544" y="7907702"/>
                </a:cubicBezTo>
                <a:lnTo>
                  <a:pt x="7216020" y="7903215"/>
                </a:lnTo>
                <a:cubicBezTo>
                  <a:pt x="7259424" y="7884447"/>
                  <a:pt x="7302694" y="7865679"/>
                  <a:pt x="7345826" y="7846499"/>
                </a:cubicBezTo>
                <a:cubicBezTo>
                  <a:pt x="7548430" y="7756327"/>
                  <a:pt x="7745182" y="7661667"/>
                  <a:pt x="7930777" y="7564966"/>
                </a:cubicBezTo>
                <a:cubicBezTo>
                  <a:pt x="8309723" y="7367619"/>
                  <a:pt x="8665538" y="7149875"/>
                  <a:pt x="8988696" y="6917439"/>
                </a:cubicBezTo>
                <a:cubicBezTo>
                  <a:pt x="8988151" y="6916758"/>
                  <a:pt x="8987608" y="6915943"/>
                  <a:pt x="8987064" y="6915128"/>
                </a:cubicBezTo>
                <a:cubicBezTo>
                  <a:pt x="8980124" y="6905335"/>
                  <a:pt x="8974953" y="6895543"/>
                  <a:pt x="8972095" y="6887110"/>
                </a:cubicBezTo>
                <a:cubicBezTo>
                  <a:pt x="8960938" y="6873644"/>
                  <a:pt x="8947876" y="6860315"/>
                  <a:pt x="8935084" y="6847396"/>
                </a:cubicBezTo>
                <a:cubicBezTo>
                  <a:pt x="8925017" y="6837195"/>
                  <a:pt x="8915492" y="6827538"/>
                  <a:pt x="8908008" y="6818833"/>
                </a:cubicBezTo>
                <a:cubicBezTo>
                  <a:pt x="8763099" y="6651273"/>
                  <a:pt x="8599818" y="6508194"/>
                  <a:pt x="8459124" y="6390276"/>
                </a:cubicBezTo>
                <a:lnTo>
                  <a:pt x="8432456" y="6370827"/>
                </a:lnTo>
                <a:cubicBezTo>
                  <a:pt x="8420073" y="6361715"/>
                  <a:pt x="8407826" y="6352740"/>
                  <a:pt x="8395446" y="6343898"/>
                </a:cubicBezTo>
                <a:cubicBezTo>
                  <a:pt x="8352041" y="6312888"/>
                  <a:pt x="8306729" y="6281878"/>
                  <a:pt x="8260874" y="6251822"/>
                </a:cubicBezTo>
                <a:cubicBezTo>
                  <a:pt x="8176650" y="6196602"/>
                  <a:pt x="8087935" y="6142745"/>
                  <a:pt x="7997041" y="6091877"/>
                </a:cubicBezTo>
                <a:cubicBezTo>
                  <a:pt x="7909552" y="6042780"/>
                  <a:pt x="7817026" y="5994906"/>
                  <a:pt x="7722189" y="5949343"/>
                </a:cubicBezTo>
                <a:cubicBezTo>
                  <a:pt x="7673477" y="5926085"/>
                  <a:pt x="7623268" y="5902829"/>
                  <a:pt x="7572922" y="5880525"/>
                </a:cubicBezTo>
                <a:cubicBezTo>
                  <a:pt x="7566118" y="5877530"/>
                  <a:pt x="7559042" y="5874266"/>
                  <a:pt x="7551970" y="5870866"/>
                </a:cubicBezTo>
                <a:lnTo>
                  <a:pt x="7544348" y="5867331"/>
                </a:lnTo>
                <a:cubicBezTo>
                  <a:pt x="7538498" y="5865154"/>
                  <a:pt x="7529652" y="5861618"/>
                  <a:pt x="7516864" y="5856585"/>
                </a:cubicBezTo>
                <a:cubicBezTo>
                  <a:pt x="7309770" y="5774573"/>
                  <a:pt x="7117644" y="5706978"/>
                  <a:pt x="6929462" y="5649857"/>
                </a:cubicBezTo>
                <a:cubicBezTo>
                  <a:pt x="6802376" y="5611231"/>
                  <a:pt x="6696246" y="5581580"/>
                  <a:pt x="6595284" y="5556693"/>
                </a:cubicBezTo>
                <a:cubicBezTo>
                  <a:pt x="6538678" y="5542682"/>
                  <a:pt x="6487246" y="5530985"/>
                  <a:pt x="6438262" y="5520922"/>
                </a:cubicBezTo>
                <a:cubicBezTo>
                  <a:pt x="6405472" y="5514121"/>
                  <a:pt x="6372270" y="5507865"/>
                  <a:pt x="6339614" y="5502152"/>
                </a:cubicBezTo>
                <a:lnTo>
                  <a:pt x="6313626" y="5497664"/>
                </a:lnTo>
                <a:cubicBezTo>
                  <a:pt x="6306006" y="5496849"/>
                  <a:pt x="6292944" y="5495217"/>
                  <a:pt x="6280426" y="5493585"/>
                </a:cubicBezTo>
                <a:cubicBezTo>
                  <a:pt x="6265186" y="5491681"/>
                  <a:pt x="6250762" y="5489912"/>
                  <a:pt x="6246682" y="5489504"/>
                </a:cubicBezTo>
                <a:cubicBezTo>
                  <a:pt x="6217834" y="5486920"/>
                  <a:pt x="6191982" y="5485152"/>
                  <a:pt x="6167626" y="5483792"/>
                </a:cubicBezTo>
                <a:cubicBezTo>
                  <a:pt x="6106804" y="5480528"/>
                  <a:pt x="6047208" y="5479983"/>
                  <a:pt x="5990332" y="5482160"/>
                </a:cubicBezTo>
                <a:cubicBezTo>
                  <a:pt x="5979582" y="5482567"/>
                  <a:pt x="5968968" y="5483384"/>
                  <a:pt x="5958220" y="5484335"/>
                </a:cubicBezTo>
                <a:cubicBezTo>
                  <a:pt x="5942570" y="5485697"/>
                  <a:pt x="5926788" y="5487057"/>
                  <a:pt x="5910190" y="5486920"/>
                </a:cubicBezTo>
                <a:lnTo>
                  <a:pt x="5907058" y="5486920"/>
                </a:lnTo>
                <a:lnTo>
                  <a:pt x="5904064" y="5487465"/>
                </a:lnTo>
                <a:cubicBezTo>
                  <a:pt x="5853312" y="5497392"/>
                  <a:pt x="5805280" y="5506640"/>
                  <a:pt x="5756704" y="5520378"/>
                </a:cubicBezTo>
                <a:cubicBezTo>
                  <a:pt x="5724594" y="5529489"/>
                  <a:pt x="5692480" y="5540914"/>
                  <a:pt x="5661458" y="5551930"/>
                </a:cubicBezTo>
                <a:lnTo>
                  <a:pt x="5648396" y="5556556"/>
                </a:lnTo>
                <a:lnTo>
                  <a:pt x="5634246" y="5563355"/>
                </a:lnTo>
                <a:cubicBezTo>
                  <a:pt x="5622134" y="5569068"/>
                  <a:pt x="5610024" y="5574916"/>
                  <a:pt x="5598188" y="5581172"/>
                </a:cubicBezTo>
                <a:cubicBezTo>
                  <a:pt x="5567980" y="5596951"/>
                  <a:pt x="5538046" y="5617759"/>
                  <a:pt x="5509064" y="5637887"/>
                </a:cubicBezTo>
                <a:cubicBezTo>
                  <a:pt x="5476816" y="5660192"/>
                  <a:pt x="5443616" y="5683314"/>
                  <a:pt x="5408646" y="5700722"/>
                </a:cubicBezTo>
                <a:lnTo>
                  <a:pt x="5407830" y="5701403"/>
                </a:lnTo>
                <a:cubicBezTo>
                  <a:pt x="5393680" y="5713507"/>
                  <a:pt x="5379120" y="5726291"/>
                  <a:pt x="5364290" y="5739757"/>
                </a:cubicBezTo>
                <a:cubicBezTo>
                  <a:pt x="5336804" y="5764781"/>
                  <a:pt x="5308638" y="5792118"/>
                  <a:pt x="5280608" y="5820954"/>
                </a:cubicBezTo>
                <a:cubicBezTo>
                  <a:pt x="5253940" y="5848561"/>
                  <a:pt x="5227268" y="5877667"/>
                  <a:pt x="5201418" y="5907859"/>
                </a:cubicBezTo>
                <a:cubicBezTo>
                  <a:pt x="5193660" y="5916837"/>
                  <a:pt x="5186040" y="5925949"/>
                  <a:pt x="5178558" y="5935063"/>
                </a:cubicBezTo>
                <a:cubicBezTo>
                  <a:pt x="5155700" y="5977223"/>
                  <a:pt x="5126716" y="6017347"/>
                  <a:pt x="5098550" y="6056243"/>
                </a:cubicBezTo>
                <a:cubicBezTo>
                  <a:pt x="5075284" y="6088477"/>
                  <a:pt x="5051198" y="6121800"/>
                  <a:pt x="5031334" y="6155257"/>
                </a:cubicBezTo>
                <a:cubicBezTo>
                  <a:pt x="4988474" y="6227748"/>
                  <a:pt x="4947106" y="6305409"/>
                  <a:pt x="4908330" y="6385788"/>
                </a:cubicBezTo>
                <a:cubicBezTo>
                  <a:pt x="4903974" y="6395036"/>
                  <a:pt x="4897580" y="6406052"/>
                  <a:pt x="4890232" y="6418837"/>
                </a:cubicBezTo>
                <a:cubicBezTo>
                  <a:pt x="4885742" y="6426591"/>
                  <a:pt x="4880572" y="6435567"/>
                  <a:pt x="4875538" y="6444815"/>
                </a:cubicBezTo>
                <a:cubicBezTo>
                  <a:pt x="4875674" y="6448351"/>
                  <a:pt x="4874720" y="6452569"/>
                  <a:pt x="4873088" y="6457871"/>
                </a:cubicBezTo>
                <a:lnTo>
                  <a:pt x="4873496" y="6458008"/>
                </a:lnTo>
                <a:cubicBezTo>
                  <a:pt x="4873224" y="6458552"/>
                  <a:pt x="4872680" y="6459912"/>
                  <a:pt x="4871184" y="6463449"/>
                </a:cubicBezTo>
                <a:cubicBezTo>
                  <a:pt x="4868870" y="6469841"/>
                  <a:pt x="4865604" y="6477593"/>
                  <a:pt x="4861794" y="6486977"/>
                </a:cubicBezTo>
                <a:lnTo>
                  <a:pt x="4856080" y="6501257"/>
                </a:lnTo>
                <a:cubicBezTo>
                  <a:pt x="4848460" y="6520570"/>
                  <a:pt x="4840976" y="6539883"/>
                  <a:pt x="4833628" y="6559332"/>
                </a:cubicBezTo>
                <a:cubicBezTo>
                  <a:pt x="4803148" y="6639848"/>
                  <a:pt x="4774440" y="6723765"/>
                  <a:pt x="4748314" y="6808771"/>
                </a:cubicBezTo>
                <a:cubicBezTo>
                  <a:pt x="4694160" y="6985442"/>
                  <a:pt x="4652116" y="7159804"/>
                  <a:pt x="4623270" y="7326955"/>
                </a:cubicBezTo>
                <a:cubicBezTo>
                  <a:pt x="4621638" y="7336612"/>
                  <a:pt x="4619322" y="7346813"/>
                  <a:pt x="4616876" y="7357284"/>
                </a:cubicBezTo>
                <a:lnTo>
                  <a:pt x="4614968" y="7365717"/>
                </a:lnTo>
                <a:cubicBezTo>
                  <a:pt x="4614698" y="7371020"/>
                  <a:pt x="4614018" y="7380542"/>
                  <a:pt x="4612656" y="7395774"/>
                </a:cubicBezTo>
                <a:cubicBezTo>
                  <a:pt x="4611568" y="7409512"/>
                  <a:pt x="4610208" y="7423111"/>
                  <a:pt x="4608982" y="7436713"/>
                </a:cubicBezTo>
                <a:cubicBezTo>
                  <a:pt x="4606260" y="7466091"/>
                  <a:pt x="4603406" y="7496420"/>
                  <a:pt x="4601634" y="7526204"/>
                </a:cubicBezTo>
                <a:cubicBezTo>
                  <a:pt x="4596194" y="7615968"/>
                  <a:pt x="4595920" y="7702470"/>
                  <a:pt x="4600820" y="7783392"/>
                </a:cubicBezTo>
                <a:cubicBezTo>
                  <a:pt x="4601362" y="7792506"/>
                  <a:pt x="4602996" y="7803658"/>
                  <a:pt x="4604628" y="7815356"/>
                </a:cubicBezTo>
                <a:cubicBezTo>
                  <a:pt x="4607214" y="7833309"/>
                  <a:pt x="4609800" y="7851804"/>
                  <a:pt x="4609664" y="7868670"/>
                </a:cubicBezTo>
                <a:cubicBezTo>
                  <a:pt x="4615786" y="7900223"/>
                  <a:pt x="4622590" y="7933816"/>
                  <a:pt x="4631160" y="7966595"/>
                </a:cubicBezTo>
                <a:cubicBezTo>
                  <a:pt x="4638236" y="7993251"/>
                  <a:pt x="4646944" y="8020046"/>
                  <a:pt x="4655518" y="8045887"/>
                </a:cubicBezTo>
                <a:cubicBezTo>
                  <a:pt x="4658782" y="8055952"/>
                  <a:pt x="4662048" y="8066015"/>
                  <a:pt x="4665314" y="8076080"/>
                </a:cubicBezTo>
                <a:cubicBezTo>
                  <a:pt x="4668716" y="8082608"/>
                  <a:pt x="4671980" y="8089273"/>
                  <a:pt x="4675246" y="8095802"/>
                </a:cubicBezTo>
                <a:cubicBezTo>
                  <a:pt x="4679600" y="8104505"/>
                  <a:pt x="4683954" y="8113346"/>
                  <a:pt x="4688718" y="8121915"/>
                </a:cubicBezTo>
                <a:cubicBezTo>
                  <a:pt x="4690758" y="8125722"/>
                  <a:pt x="4694024" y="8132114"/>
                  <a:pt x="4697970" y="8140139"/>
                </a:cubicBezTo>
                <a:cubicBezTo>
                  <a:pt x="4707086" y="8158636"/>
                  <a:pt x="4715388" y="8174413"/>
                  <a:pt x="4722464" y="8187334"/>
                </a:cubicBezTo>
                <a:cubicBezTo>
                  <a:pt x="4728858" y="8192775"/>
                  <a:pt x="4736476" y="8201750"/>
                  <a:pt x="4746818" y="8214126"/>
                </a:cubicBezTo>
                <a:lnTo>
                  <a:pt x="4757022" y="8225145"/>
                </a:lnTo>
                <a:cubicBezTo>
                  <a:pt x="4770764" y="8240104"/>
                  <a:pt x="4785188" y="8254793"/>
                  <a:pt x="4799612" y="8268801"/>
                </a:cubicBezTo>
                <a:cubicBezTo>
                  <a:pt x="4806552" y="8275465"/>
                  <a:pt x="4813628" y="8281857"/>
                  <a:pt x="4820840" y="8288250"/>
                </a:cubicBezTo>
                <a:cubicBezTo>
                  <a:pt x="4825602" y="8292604"/>
                  <a:pt x="4830498" y="8296955"/>
                  <a:pt x="4835260" y="8301307"/>
                </a:cubicBezTo>
                <a:lnTo>
                  <a:pt x="4841656" y="8305524"/>
                </a:lnTo>
                <a:cubicBezTo>
                  <a:pt x="4870776" y="8324565"/>
                  <a:pt x="4898124" y="8342652"/>
                  <a:pt x="4928060" y="8358703"/>
                </a:cubicBezTo>
                <a:cubicBezTo>
                  <a:pt x="4940304" y="8365368"/>
                  <a:pt x="4952960" y="8371485"/>
                  <a:pt x="4964934" y="8377199"/>
                </a:cubicBezTo>
                <a:cubicBezTo>
                  <a:pt x="4979358" y="8381552"/>
                  <a:pt x="4993642" y="8386174"/>
                  <a:pt x="5007794" y="8390800"/>
                </a:cubicBezTo>
                <a:cubicBezTo>
                  <a:pt x="5032966" y="8398961"/>
                  <a:pt x="5059092" y="8407391"/>
                  <a:pt x="5085216" y="8413920"/>
                </a:cubicBezTo>
                <a:cubicBezTo>
                  <a:pt x="5099230" y="8417320"/>
                  <a:pt x="5114472" y="8419633"/>
                  <a:pt x="5130664" y="8422080"/>
                </a:cubicBezTo>
                <a:cubicBezTo>
                  <a:pt x="5151344" y="8425208"/>
                  <a:pt x="5172706" y="8428473"/>
                  <a:pt x="5192574" y="8434456"/>
                </a:cubicBezTo>
                <a:cubicBezTo>
                  <a:pt x="5203458" y="8435410"/>
                  <a:pt x="5214206" y="8436361"/>
                  <a:pt x="5225092" y="8437042"/>
                </a:cubicBezTo>
                <a:cubicBezTo>
                  <a:pt x="5268904" y="8439899"/>
                  <a:pt x="5313570" y="8441191"/>
                  <a:pt x="5359748" y="8440901"/>
                </a:cubicBezTo>
                <a:close/>
                <a:moveTo>
                  <a:pt x="5347280" y="8481515"/>
                </a:moveTo>
                <a:cubicBezTo>
                  <a:pt x="5304556" y="8481515"/>
                  <a:pt x="5263056" y="8480155"/>
                  <a:pt x="5222236" y="8477436"/>
                </a:cubicBezTo>
                <a:cubicBezTo>
                  <a:pt x="5210398" y="8476755"/>
                  <a:pt x="5198560" y="8475668"/>
                  <a:pt x="5186722" y="8474580"/>
                </a:cubicBezTo>
                <a:lnTo>
                  <a:pt x="5182504" y="8473763"/>
                </a:lnTo>
                <a:cubicBezTo>
                  <a:pt x="5164952" y="8468324"/>
                  <a:pt x="5144404" y="8465194"/>
                  <a:pt x="5124538" y="8462202"/>
                </a:cubicBezTo>
                <a:cubicBezTo>
                  <a:pt x="5108074" y="8459755"/>
                  <a:pt x="5091204" y="8457172"/>
                  <a:pt x="5075284" y="8453227"/>
                </a:cubicBezTo>
                <a:cubicBezTo>
                  <a:pt x="5047662" y="8446290"/>
                  <a:pt x="5020856" y="8437723"/>
                  <a:pt x="4995004" y="8429290"/>
                </a:cubicBezTo>
                <a:cubicBezTo>
                  <a:pt x="4980580" y="8424666"/>
                  <a:pt x="4966156" y="8419906"/>
                  <a:pt x="4951600" y="8415552"/>
                </a:cubicBezTo>
                <a:lnTo>
                  <a:pt x="4948606" y="8414465"/>
                </a:lnTo>
                <a:cubicBezTo>
                  <a:pt x="4935814" y="8408345"/>
                  <a:pt x="4922208" y="8401816"/>
                  <a:pt x="4908600" y="8394471"/>
                </a:cubicBezTo>
                <a:cubicBezTo>
                  <a:pt x="4877170" y="8377607"/>
                  <a:pt x="4847644" y="8358294"/>
                  <a:pt x="4819068" y="8339524"/>
                </a:cubicBezTo>
                <a:lnTo>
                  <a:pt x="4808456" y="8332317"/>
                </a:lnTo>
                <a:cubicBezTo>
                  <a:pt x="4803422" y="8327693"/>
                  <a:pt x="4798386" y="8323205"/>
                  <a:pt x="4793354" y="8318717"/>
                </a:cubicBezTo>
                <a:cubicBezTo>
                  <a:pt x="4785734" y="8311917"/>
                  <a:pt x="4778250" y="8305252"/>
                  <a:pt x="4770900" y="8298179"/>
                </a:cubicBezTo>
                <a:cubicBezTo>
                  <a:pt x="4761242" y="8288795"/>
                  <a:pt x="4751580" y="8279002"/>
                  <a:pt x="4742192" y="8269209"/>
                </a:cubicBezTo>
                <a:lnTo>
                  <a:pt x="4740424" y="8268801"/>
                </a:lnTo>
                <a:cubicBezTo>
                  <a:pt x="4717020" y="8263362"/>
                  <a:pt x="4695384" y="8227319"/>
                  <a:pt x="4661096" y="8158228"/>
                </a:cubicBezTo>
                <a:cubicBezTo>
                  <a:pt x="4657558" y="8151021"/>
                  <a:pt x="4654564" y="8145035"/>
                  <a:pt x="4652660" y="8141498"/>
                </a:cubicBezTo>
                <a:cubicBezTo>
                  <a:pt x="4647762" y="8132387"/>
                  <a:pt x="4643136" y="8123139"/>
                  <a:pt x="4638508" y="8113891"/>
                </a:cubicBezTo>
                <a:cubicBezTo>
                  <a:pt x="4635108" y="8107090"/>
                  <a:pt x="4631706" y="8100289"/>
                  <a:pt x="4628168" y="8093488"/>
                </a:cubicBezTo>
                <a:lnTo>
                  <a:pt x="4626806" y="8090088"/>
                </a:lnTo>
                <a:cubicBezTo>
                  <a:pt x="4623406" y="8079480"/>
                  <a:pt x="4619868" y="8069007"/>
                  <a:pt x="4616466" y="8058535"/>
                </a:cubicBezTo>
                <a:cubicBezTo>
                  <a:pt x="4607760" y="8032149"/>
                  <a:pt x="4598778" y="8004812"/>
                  <a:pt x="4591430" y="7976932"/>
                </a:cubicBezTo>
                <a:cubicBezTo>
                  <a:pt x="4582178" y="7942249"/>
                  <a:pt x="4575238" y="7907296"/>
                  <a:pt x="4568844" y="7874382"/>
                </a:cubicBezTo>
                <a:lnTo>
                  <a:pt x="4568436" y="7872207"/>
                </a:lnTo>
                <a:lnTo>
                  <a:pt x="4568436" y="7870030"/>
                </a:lnTo>
                <a:cubicBezTo>
                  <a:pt x="4568708" y="7860374"/>
                  <a:pt x="4567618" y="7849085"/>
                  <a:pt x="4566122" y="7837524"/>
                </a:cubicBezTo>
                <a:lnTo>
                  <a:pt x="4561902" y="7838341"/>
                </a:lnTo>
                <a:cubicBezTo>
                  <a:pt x="4560952" y="7833443"/>
                  <a:pt x="4560134" y="7829227"/>
                  <a:pt x="4559592" y="7825827"/>
                </a:cubicBezTo>
                <a:cubicBezTo>
                  <a:pt x="4559320" y="7823789"/>
                  <a:pt x="4559046" y="7822563"/>
                  <a:pt x="4558910" y="7822020"/>
                </a:cubicBezTo>
                <a:lnTo>
                  <a:pt x="4559046" y="7822020"/>
                </a:lnTo>
                <a:cubicBezTo>
                  <a:pt x="4557956" y="7814130"/>
                  <a:pt x="4558502" y="7809914"/>
                  <a:pt x="4561768" y="7805835"/>
                </a:cubicBezTo>
                <a:cubicBezTo>
                  <a:pt x="4560814" y="7798898"/>
                  <a:pt x="4560134" y="7792097"/>
                  <a:pt x="4559726" y="7785841"/>
                </a:cubicBezTo>
                <a:cubicBezTo>
                  <a:pt x="4554828" y="7703284"/>
                  <a:pt x="4555098" y="7615153"/>
                  <a:pt x="4560542" y="7523757"/>
                </a:cubicBezTo>
                <a:cubicBezTo>
                  <a:pt x="4562448" y="7493292"/>
                  <a:pt x="4565306" y="7462554"/>
                  <a:pt x="4568026" y="7432904"/>
                </a:cubicBezTo>
                <a:cubicBezTo>
                  <a:pt x="4568300" y="7428959"/>
                  <a:pt x="4568708" y="7424880"/>
                  <a:pt x="4569114" y="7420800"/>
                </a:cubicBezTo>
                <a:lnTo>
                  <a:pt x="4567074" y="7420800"/>
                </a:lnTo>
                <a:cubicBezTo>
                  <a:pt x="4566122" y="7406926"/>
                  <a:pt x="4567618" y="7391558"/>
                  <a:pt x="4571700" y="7370886"/>
                </a:cubicBezTo>
                <a:lnTo>
                  <a:pt x="4573332" y="7371156"/>
                </a:lnTo>
                <a:cubicBezTo>
                  <a:pt x="4573604" y="7367213"/>
                  <a:pt x="4573740" y="7364221"/>
                  <a:pt x="4573876" y="7362317"/>
                </a:cubicBezTo>
                <a:lnTo>
                  <a:pt x="4574286" y="7358644"/>
                </a:lnTo>
                <a:lnTo>
                  <a:pt x="4576598" y="7348309"/>
                </a:lnTo>
                <a:cubicBezTo>
                  <a:pt x="4578912" y="7338516"/>
                  <a:pt x="4581088" y="7329132"/>
                  <a:pt x="4582586" y="7320154"/>
                </a:cubicBezTo>
                <a:cubicBezTo>
                  <a:pt x="4611704" y="7151234"/>
                  <a:pt x="4654156" y="6975241"/>
                  <a:pt x="4708856" y="6796937"/>
                </a:cubicBezTo>
                <a:cubicBezTo>
                  <a:pt x="4735252" y="6711116"/>
                  <a:pt x="4764234" y="6626385"/>
                  <a:pt x="4794986" y="6545052"/>
                </a:cubicBezTo>
                <a:cubicBezTo>
                  <a:pt x="4800158" y="6531316"/>
                  <a:pt x="4805462" y="6517578"/>
                  <a:pt x="4810770" y="6503979"/>
                </a:cubicBezTo>
                <a:cubicBezTo>
                  <a:pt x="4811178" y="6473784"/>
                  <a:pt x="4834038" y="6433935"/>
                  <a:pt x="4854310" y="6398709"/>
                </a:cubicBezTo>
                <a:cubicBezTo>
                  <a:pt x="4860978" y="6387148"/>
                  <a:pt x="4867236" y="6376268"/>
                  <a:pt x="4871048" y="6368380"/>
                </a:cubicBezTo>
                <a:cubicBezTo>
                  <a:pt x="4910372" y="6286911"/>
                  <a:pt x="4952278" y="6208299"/>
                  <a:pt x="4995820" y="6134721"/>
                </a:cubicBezTo>
                <a:cubicBezTo>
                  <a:pt x="5016638" y="6099631"/>
                  <a:pt x="5041268" y="6065493"/>
                  <a:pt x="5065078" y="6032579"/>
                </a:cubicBezTo>
                <a:cubicBezTo>
                  <a:pt x="5079638" y="6012587"/>
                  <a:pt x="5094468" y="5992048"/>
                  <a:pt x="5108346" y="5971376"/>
                </a:cubicBezTo>
                <a:lnTo>
                  <a:pt x="5108210" y="5971103"/>
                </a:lnTo>
                <a:cubicBezTo>
                  <a:pt x="5105218" y="5962943"/>
                  <a:pt x="5107124" y="5957640"/>
                  <a:pt x="5112158" y="5950839"/>
                </a:cubicBezTo>
                <a:lnTo>
                  <a:pt x="5112022" y="5950703"/>
                </a:lnTo>
                <a:cubicBezTo>
                  <a:pt x="5112430" y="5950294"/>
                  <a:pt x="5113382" y="5949071"/>
                  <a:pt x="5115014" y="5947166"/>
                </a:cubicBezTo>
                <a:cubicBezTo>
                  <a:pt x="5116240" y="5945807"/>
                  <a:pt x="5117462" y="5944311"/>
                  <a:pt x="5118826" y="5942679"/>
                </a:cubicBezTo>
                <a:lnTo>
                  <a:pt x="5124130" y="5947030"/>
                </a:lnTo>
                <a:cubicBezTo>
                  <a:pt x="5130934" y="5936150"/>
                  <a:pt x="5137330" y="5925134"/>
                  <a:pt x="5143316" y="5914118"/>
                </a:cubicBezTo>
                <a:lnTo>
                  <a:pt x="5146446" y="5909764"/>
                </a:lnTo>
                <a:cubicBezTo>
                  <a:pt x="5154338" y="5900244"/>
                  <a:pt x="5162094" y="5890860"/>
                  <a:pt x="5170120" y="5881476"/>
                </a:cubicBezTo>
                <a:cubicBezTo>
                  <a:pt x="5196518" y="5850738"/>
                  <a:pt x="5223732" y="5820817"/>
                  <a:pt x="5250944" y="5792799"/>
                </a:cubicBezTo>
                <a:cubicBezTo>
                  <a:pt x="5279520" y="5763285"/>
                  <a:pt x="5308366" y="5735405"/>
                  <a:pt x="5336532" y="5709834"/>
                </a:cubicBezTo>
                <a:cubicBezTo>
                  <a:pt x="5351634" y="5696098"/>
                  <a:pt x="5366602" y="5682905"/>
                  <a:pt x="5381024" y="5670666"/>
                </a:cubicBezTo>
                <a:lnTo>
                  <a:pt x="5388236" y="5665497"/>
                </a:lnTo>
                <a:cubicBezTo>
                  <a:pt x="5421164" y="5649312"/>
                  <a:pt x="5452324" y="5627686"/>
                  <a:pt x="5485388" y="5604702"/>
                </a:cubicBezTo>
                <a:cubicBezTo>
                  <a:pt x="5515460" y="5583894"/>
                  <a:pt x="5546346" y="5562268"/>
                  <a:pt x="5578866" y="5545268"/>
                </a:cubicBezTo>
                <a:cubicBezTo>
                  <a:pt x="5591112" y="5538876"/>
                  <a:pt x="5603630" y="5532753"/>
                  <a:pt x="5616148" y="5526770"/>
                </a:cubicBezTo>
                <a:lnTo>
                  <a:pt x="5633292" y="5518609"/>
                </a:lnTo>
                <a:lnTo>
                  <a:pt x="5647442" y="5513577"/>
                </a:lnTo>
                <a:cubicBezTo>
                  <a:pt x="5679146" y="5502288"/>
                  <a:pt x="5711938" y="5490727"/>
                  <a:pt x="5745274" y="5481207"/>
                </a:cubicBezTo>
                <a:cubicBezTo>
                  <a:pt x="5795484" y="5466926"/>
                  <a:pt x="5846644" y="5456998"/>
                  <a:pt x="5896038" y="5447477"/>
                </a:cubicBezTo>
                <a:lnTo>
                  <a:pt x="5903250" y="5446118"/>
                </a:lnTo>
                <a:lnTo>
                  <a:pt x="5910190" y="5446254"/>
                </a:lnTo>
                <a:cubicBezTo>
                  <a:pt x="5924610" y="5446390"/>
                  <a:pt x="5939170" y="5445167"/>
                  <a:pt x="5954546" y="5443807"/>
                </a:cubicBezTo>
                <a:cubicBezTo>
                  <a:pt x="5965974" y="5442853"/>
                  <a:pt x="5977268" y="5441902"/>
                  <a:pt x="5988562" y="5441494"/>
                </a:cubicBezTo>
                <a:cubicBezTo>
                  <a:pt x="6046662" y="5439181"/>
                  <a:pt x="6107484" y="5439862"/>
                  <a:pt x="6169532" y="5443126"/>
                </a:cubicBezTo>
                <a:cubicBezTo>
                  <a:pt x="6194432" y="5444486"/>
                  <a:pt x="6220828" y="5446390"/>
                  <a:pt x="6250082" y="5448973"/>
                </a:cubicBezTo>
                <a:cubicBezTo>
                  <a:pt x="6254300" y="5449382"/>
                  <a:pt x="6269404" y="5451150"/>
                  <a:pt x="6285188" y="5453191"/>
                </a:cubicBezTo>
                <a:cubicBezTo>
                  <a:pt x="6297570" y="5454823"/>
                  <a:pt x="6310632" y="5456455"/>
                  <a:pt x="6319068" y="5457406"/>
                </a:cubicBezTo>
                <a:lnTo>
                  <a:pt x="6346280" y="5462030"/>
                </a:lnTo>
                <a:cubicBezTo>
                  <a:pt x="6379346" y="5467880"/>
                  <a:pt x="6412954" y="5474272"/>
                  <a:pt x="6446154" y="5481071"/>
                </a:cubicBezTo>
                <a:cubicBezTo>
                  <a:pt x="6495682" y="5491272"/>
                  <a:pt x="6547526" y="5503105"/>
                  <a:pt x="6604672" y="5517250"/>
                </a:cubicBezTo>
                <a:cubicBezTo>
                  <a:pt x="6706314" y="5542410"/>
                  <a:pt x="6813262" y="5572196"/>
                  <a:pt x="6941028" y="5610959"/>
                </a:cubicBezTo>
                <a:cubicBezTo>
                  <a:pt x="7130298" y="5668489"/>
                  <a:pt x="7323376" y="5736492"/>
                  <a:pt x="7531560" y="5818777"/>
                </a:cubicBezTo>
                <a:cubicBezTo>
                  <a:pt x="7531966" y="5818913"/>
                  <a:pt x="7532510" y="5819185"/>
                  <a:pt x="7532918" y="5819322"/>
                </a:cubicBezTo>
                <a:lnTo>
                  <a:pt x="7533328" y="5818368"/>
                </a:lnTo>
                <a:lnTo>
                  <a:pt x="7535232" y="5819185"/>
                </a:lnTo>
                <a:cubicBezTo>
                  <a:pt x="7537000" y="5820000"/>
                  <a:pt x="7538906" y="5820681"/>
                  <a:pt x="7540812" y="5821496"/>
                </a:cubicBezTo>
                <a:lnTo>
                  <a:pt x="7540404" y="5822447"/>
                </a:lnTo>
                <a:cubicBezTo>
                  <a:pt x="7548702" y="5825714"/>
                  <a:pt x="7554824" y="5828161"/>
                  <a:pt x="7559178" y="5829792"/>
                </a:cubicBezTo>
                <a:lnTo>
                  <a:pt x="7560540" y="5830338"/>
                </a:lnTo>
                <a:lnTo>
                  <a:pt x="7568976" y="5834281"/>
                </a:lnTo>
                <a:cubicBezTo>
                  <a:pt x="7575642" y="5837409"/>
                  <a:pt x="7582446" y="5840673"/>
                  <a:pt x="7588978" y="5843531"/>
                </a:cubicBezTo>
                <a:cubicBezTo>
                  <a:pt x="7639730" y="5865972"/>
                  <a:pt x="7690347" y="5889364"/>
                  <a:pt x="7739332" y="5912894"/>
                </a:cubicBezTo>
                <a:cubicBezTo>
                  <a:pt x="7834986" y="5958727"/>
                  <a:pt x="7928328" y="6007146"/>
                  <a:pt x="8016500" y="6056515"/>
                </a:cubicBezTo>
                <a:cubicBezTo>
                  <a:pt x="8108208" y="6107926"/>
                  <a:pt x="8197740" y="6162194"/>
                  <a:pt x="8282782" y="6217956"/>
                </a:cubicBezTo>
                <a:cubicBezTo>
                  <a:pt x="8329182" y="6248285"/>
                  <a:pt x="8374900" y="6279704"/>
                  <a:pt x="8418711" y="6310984"/>
                </a:cubicBezTo>
                <a:cubicBezTo>
                  <a:pt x="8431230" y="6319962"/>
                  <a:pt x="8443750" y="6329073"/>
                  <a:pt x="8456130" y="6338187"/>
                </a:cubicBezTo>
                <a:lnTo>
                  <a:pt x="8484569" y="6358996"/>
                </a:lnTo>
                <a:cubicBezTo>
                  <a:pt x="8626759" y="6478272"/>
                  <a:pt x="8791672" y="6622712"/>
                  <a:pt x="8938488" y="6792586"/>
                </a:cubicBezTo>
                <a:cubicBezTo>
                  <a:pt x="8945154" y="6800338"/>
                  <a:pt x="8954134" y="6809449"/>
                  <a:pt x="8963660" y="6819106"/>
                </a:cubicBezTo>
                <a:cubicBezTo>
                  <a:pt x="8977402" y="6833114"/>
                  <a:pt x="8993050" y="6848892"/>
                  <a:pt x="9005978" y="6864941"/>
                </a:cubicBezTo>
                <a:lnTo>
                  <a:pt x="9008970" y="6868611"/>
                </a:lnTo>
                <a:lnTo>
                  <a:pt x="9010059" y="6873235"/>
                </a:lnTo>
                <a:cubicBezTo>
                  <a:pt x="9010602" y="6875549"/>
                  <a:pt x="9013324" y="6882349"/>
                  <a:pt x="9019990" y="6891733"/>
                </a:cubicBezTo>
                <a:cubicBezTo>
                  <a:pt x="9024480" y="6897989"/>
                  <a:pt x="9028973" y="6904246"/>
                  <a:pt x="9033463" y="6910502"/>
                </a:cubicBezTo>
                <a:lnTo>
                  <a:pt x="9045435" y="6927095"/>
                </a:lnTo>
                <a:lnTo>
                  <a:pt x="9028836" y="6939065"/>
                </a:lnTo>
                <a:cubicBezTo>
                  <a:pt x="8699554" y="7177212"/>
                  <a:pt x="8336391" y="7400125"/>
                  <a:pt x="7949282" y="7601688"/>
                </a:cubicBezTo>
                <a:cubicBezTo>
                  <a:pt x="7763008" y="7698797"/>
                  <a:pt x="7565440" y="7793866"/>
                  <a:pt x="7362018" y="7884310"/>
                </a:cubicBezTo>
                <a:cubicBezTo>
                  <a:pt x="7318750" y="7903487"/>
                  <a:pt x="7275344" y="7922391"/>
                  <a:pt x="7231938" y="7941162"/>
                </a:cubicBezTo>
                <a:lnTo>
                  <a:pt x="7221462" y="7945650"/>
                </a:lnTo>
                <a:cubicBezTo>
                  <a:pt x="7209352" y="7950818"/>
                  <a:pt x="7200780" y="7954625"/>
                  <a:pt x="7194792" y="7957211"/>
                </a:cubicBezTo>
                <a:lnTo>
                  <a:pt x="7179554" y="7963330"/>
                </a:lnTo>
                <a:cubicBezTo>
                  <a:pt x="7171800" y="7966322"/>
                  <a:pt x="7164178" y="7969450"/>
                  <a:pt x="7156558" y="7972578"/>
                </a:cubicBezTo>
                <a:cubicBezTo>
                  <a:pt x="7052060" y="8015422"/>
                  <a:pt x="6943886" y="8058127"/>
                  <a:pt x="6835304" y="8099472"/>
                </a:cubicBezTo>
                <a:cubicBezTo>
                  <a:pt x="6428466" y="8254248"/>
                  <a:pt x="6059996" y="8387806"/>
                  <a:pt x="5670438" y="8456219"/>
                </a:cubicBezTo>
                <a:cubicBezTo>
                  <a:pt x="5660778" y="8457987"/>
                  <a:pt x="5651118" y="8459483"/>
                  <a:pt x="5641456" y="8461115"/>
                </a:cubicBezTo>
                <a:lnTo>
                  <a:pt x="5641866" y="8461660"/>
                </a:lnTo>
                <a:cubicBezTo>
                  <a:pt x="5633156" y="8468052"/>
                  <a:pt x="5619958" y="8471859"/>
                  <a:pt x="5599412" y="8473899"/>
                </a:cubicBezTo>
                <a:cubicBezTo>
                  <a:pt x="5599276" y="8473899"/>
                  <a:pt x="5599276" y="8473899"/>
                  <a:pt x="5599140" y="8473899"/>
                </a:cubicBezTo>
                <a:lnTo>
                  <a:pt x="5598594" y="8468188"/>
                </a:lnTo>
                <a:cubicBezTo>
                  <a:pt x="5596826" y="8468594"/>
                  <a:pt x="5595194" y="8468867"/>
                  <a:pt x="5593832" y="8469139"/>
                </a:cubicBezTo>
                <a:cubicBezTo>
                  <a:pt x="5593832" y="8469139"/>
                  <a:pt x="5593698" y="8469139"/>
                  <a:pt x="5593698" y="8469139"/>
                </a:cubicBezTo>
                <a:lnTo>
                  <a:pt x="5594240" y="8474444"/>
                </a:lnTo>
                <a:lnTo>
                  <a:pt x="5593698" y="8474444"/>
                </a:lnTo>
                <a:lnTo>
                  <a:pt x="5593154" y="8469275"/>
                </a:lnTo>
                <a:cubicBezTo>
                  <a:pt x="5593154" y="8469275"/>
                  <a:pt x="5593016" y="8469275"/>
                  <a:pt x="5593016" y="8469275"/>
                </a:cubicBezTo>
                <a:lnTo>
                  <a:pt x="5593154" y="8474444"/>
                </a:lnTo>
                <a:lnTo>
                  <a:pt x="5592744" y="8469275"/>
                </a:lnTo>
                <a:cubicBezTo>
                  <a:pt x="5590976" y="8469684"/>
                  <a:pt x="5589614" y="8469957"/>
                  <a:pt x="5588662" y="8470227"/>
                </a:cubicBezTo>
                <a:lnTo>
                  <a:pt x="5588936" y="8474717"/>
                </a:lnTo>
                <a:cubicBezTo>
                  <a:pt x="5570158" y="8475804"/>
                  <a:pt x="5549476" y="8475668"/>
                  <a:pt x="5532738" y="8475532"/>
                </a:cubicBezTo>
                <a:cubicBezTo>
                  <a:pt x="5521718" y="8475395"/>
                  <a:pt x="5511376" y="8475259"/>
                  <a:pt x="5506206" y="8475668"/>
                </a:cubicBezTo>
                <a:cubicBezTo>
                  <a:pt x="5450964" y="8479611"/>
                  <a:pt x="5398306" y="8481515"/>
                  <a:pt x="5347280" y="8481515"/>
                </a:cubicBezTo>
                <a:close/>
                <a:moveTo>
                  <a:pt x="5548104" y="10660572"/>
                </a:moveTo>
                <a:cubicBezTo>
                  <a:pt x="5199386" y="10662402"/>
                  <a:pt x="4853462" y="10652049"/>
                  <a:pt x="4516190" y="10641847"/>
                </a:cubicBezTo>
                <a:cubicBezTo>
                  <a:pt x="3141778" y="10600367"/>
                  <a:pt x="1767232" y="10558883"/>
                  <a:pt x="392826" y="10517401"/>
                </a:cubicBezTo>
                <a:lnTo>
                  <a:pt x="0" y="10505569"/>
                </a:lnTo>
                <a:lnTo>
                  <a:pt x="0" y="10464767"/>
                </a:lnTo>
                <a:lnTo>
                  <a:pt x="394458" y="10476055"/>
                </a:lnTo>
                <a:cubicBezTo>
                  <a:pt x="1769004" y="10517537"/>
                  <a:pt x="3143410" y="10559019"/>
                  <a:pt x="4517822" y="10600367"/>
                </a:cubicBezTo>
                <a:cubicBezTo>
                  <a:pt x="4966976" y="10613966"/>
                  <a:pt x="5431374" y="10627975"/>
                  <a:pt x="5896582" y="10612742"/>
                </a:cubicBezTo>
                <a:cubicBezTo>
                  <a:pt x="6147354" y="10604445"/>
                  <a:pt x="6374040" y="10588805"/>
                  <a:pt x="6589434" y="10564732"/>
                </a:cubicBezTo>
                <a:cubicBezTo>
                  <a:pt x="6599368" y="10563645"/>
                  <a:pt x="6609302" y="10562691"/>
                  <a:pt x="6619232" y="10561740"/>
                </a:cubicBezTo>
                <a:cubicBezTo>
                  <a:pt x="6633792" y="10560379"/>
                  <a:pt x="6648216" y="10559019"/>
                  <a:pt x="6662638" y="10557113"/>
                </a:cubicBezTo>
                <a:cubicBezTo>
                  <a:pt x="6668490" y="10555891"/>
                  <a:pt x="6675294" y="10554666"/>
                  <a:pt x="6680056" y="10553989"/>
                </a:cubicBezTo>
                <a:cubicBezTo>
                  <a:pt x="6735844" y="10545692"/>
                  <a:pt x="6795846" y="10536577"/>
                  <a:pt x="6855172" y="10526242"/>
                </a:cubicBezTo>
                <a:cubicBezTo>
                  <a:pt x="6960354" y="10508016"/>
                  <a:pt x="7064170" y="10487072"/>
                  <a:pt x="7163500" y="10464085"/>
                </a:cubicBezTo>
                <a:cubicBezTo>
                  <a:pt x="7392636" y="10411043"/>
                  <a:pt x="7609119" y="10344945"/>
                  <a:pt x="7806958" y="10267556"/>
                </a:cubicBezTo>
                <a:lnTo>
                  <a:pt x="7856488" y="10247701"/>
                </a:lnTo>
                <a:cubicBezTo>
                  <a:pt x="7861659" y="10244979"/>
                  <a:pt x="7866283" y="10242669"/>
                  <a:pt x="7869550" y="10241173"/>
                </a:cubicBezTo>
                <a:cubicBezTo>
                  <a:pt x="7907105" y="10224170"/>
                  <a:pt x="7945611" y="10205811"/>
                  <a:pt x="7984118" y="10186767"/>
                </a:cubicBezTo>
                <a:cubicBezTo>
                  <a:pt x="8059907" y="10149232"/>
                  <a:pt x="8135288" y="10108566"/>
                  <a:pt x="8208218" y="10065857"/>
                </a:cubicBezTo>
                <a:cubicBezTo>
                  <a:pt x="8291492" y="10017034"/>
                  <a:pt x="8372725" y="9965079"/>
                  <a:pt x="8449874" y="9911219"/>
                </a:cubicBezTo>
                <a:cubicBezTo>
                  <a:pt x="8459263" y="9904689"/>
                  <a:pt x="8470284" y="9898028"/>
                  <a:pt x="8481849" y="9890954"/>
                </a:cubicBezTo>
                <a:cubicBezTo>
                  <a:pt x="8492870" y="9884290"/>
                  <a:pt x="8504164" y="9877353"/>
                  <a:pt x="8514778" y="9870146"/>
                </a:cubicBezTo>
                <a:cubicBezTo>
                  <a:pt x="8519541" y="9864026"/>
                  <a:pt x="8525936" y="9857634"/>
                  <a:pt x="8533420" y="9851511"/>
                </a:cubicBezTo>
                <a:cubicBezTo>
                  <a:pt x="8541174" y="9845120"/>
                  <a:pt x="8548931" y="9838863"/>
                  <a:pt x="8556821" y="9832471"/>
                </a:cubicBezTo>
                <a:cubicBezTo>
                  <a:pt x="8569749" y="9822136"/>
                  <a:pt x="8582539" y="9811798"/>
                  <a:pt x="8595194" y="9801191"/>
                </a:cubicBezTo>
                <a:cubicBezTo>
                  <a:pt x="8739288" y="9680959"/>
                  <a:pt x="8871408" y="9550665"/>
                  <a:pt x="8987610" y="9413979"/>
                </a:cubicBezTo>
                <a:cubicBezTo>
                  <a:pt x="8995637" y="9404459"/>
                  <a:pt x="9003666" y="9394666"/>
                  <a:pt x="9011557" y="9385010"/>
                </a:cubicBezTo>
                <a:cubicBezTo>
                  <a:pt x="9019177" y="9375762"/>
                  <a:pt x="9026795" y="9366376"/>
                  <a:pt x="9034552" y="9357264"/>
                </a:cubicBezTo>
                <a:lnTo>
                  <a:pt x="9037002" y="9353863"/>
                </a:lnTo>
                <a:cubicBezTo>
                  <a:pt x="9055915" y="9328022"/>
                  <a:pt x="9075644" y="9301230"/>
                  <a:pt x="9094013" y="9274435"/>
                </a:cubicBezTo>
                <a:cubicBezTo>
                  <a:pt x="9144085" y="9201673"/>
                  <a:pt x="9190485" y="9126732"/>
                  <a:pt x="9231985" y="9051521"/>
                </a:cubicBezTo>
                <a:cubicBezTo>
                  <a:pt x="9256340" y="9007318"/>
                  <a:pt x="9279880" y="8961485"/>
                  <a:pt x="9301922" y="8915107"/>
                </a:cubicBezTo>
                <a:cubicBezTo>
                  <a:pt x="9304508" y="8909530"/>
                  <a:pt x="9307093" y="8903138"/>
                  <a:pt x="9309679" y="8896609"/>
                </a:cubicBezTo>
                <a:cubicBezTo>
                  <a:pt x="9314033" y="8885593"/>
                  <a:pt x="9318659" y="8874168"/>
                  <a:pt x="9324239" y="8864240"/>
                </a:cubicBezTo>
                <a:cubicBezTo>
                  <a:pt x="9345602" y="8807118"/>
                  <a:pt x="9372815" y="8732313"/>
                  <a:pt x="9394176" y="8655470"/>
                </a:cubicBezTo>
                <a:cubicBezTo>
                  <a:pt x="9396898" y="8645950"/>
                  <a:pt x="9402477" y="8612627"/>
                  <a:pt x="9408463" y="8577401"/>
                </a:cubicBezTo>
                <a:cubicBezTo>
                  <a:pt x="9424111" y="8485461"/>
                  <a:pt x="9436900" y="8413105"/>
                  <a:pt x="9448332" y="8387128"/>
                </a:cubicBezTo>
                <a:cubicBezTo>
                  <a:pt x="9448332" y="8386992"/>
                  <a:pt x="9448468" y="8386992"/>
                  <a:pt x="9448468" y="8386856"/>
                </a:cubicBezTo>
                <a:cubicBezTo>
                  <a:pt x="9448602" y="8386449"/>
                  <a:pt x="9448738" y="8386041"/>
                  <a:pt x="9448874" y="8385768"/>
                </a:cubicBezTo>
                <a:cubicBezTo>
                  <a:pt x="9449011" y="8385360"/>
                  <a:pt x="9449283" y="8384953"/>
                  <a:pt x="9449419" y="8384545"/>
                </a:cubicBezTo>
                <a:cubicBezTo>
                  <a:pt x="9450373" y="8375025"/>
                  <a:pt x="9451188" y="8365368"/>
                  <a:pt x="9451869" y="8355848"/>
                </a:cubicBezTo>
                <a:cubicBezTo>
                  <a:pt x="9455405" y="8306203"/>
                  <a:pt x="9457312" y="8255066"/>
                  <a:pt x="9457448" y="8203791"/>
                </a:cubicBezTo>
                <a:cubicBezTo>
                  <a:pt x="9457585" y="8151564"/>
                  <a:pt x="9455814" y="8099475"/>
                  <a:pt x="9452277" y="8049016"/>
                </a:cubicBezTo>
                <a:cubicBezTo>
                  <a:pt x="9451596" y="8038272"/>
                  <a:pt x="9450509" y="8027390"/>
                  <a:pt x="9449555" y="8016646"/>
                </a:cubicBezTo>
                <a:cubicBezTo>
                  <a:pt x="9448332" y="8004406"/>
                  <a:pt x="9447242" y="7992164"/>
                  <a:pt x="9446425" y="7979925"/>
                </a:cubicBezTo>
                <a:lnTo>
                  <a:pt x="9446153" y="7976252"/>
                </a:lnTo>
                <a:cubicBezTo>
                  <a:pt x="9436630" y="7923617"/>
                  <a:pt x="9426015" y="7867990"/>
                  <a:pt x="9413771" y="7812637"/>
                </a:cubicBezTo>
                <a:cubicBezTo>
                  <a:pt x="9308998" y="7886079"/>
                  <a:pt x="9204908" y="7955851"/>
                  <a:pt x="9103674" y="8020182"/>
                </a:cubicBezTo>
                <a:cubicBezTo>
                  <a:pt x="8415449" y="8457715"/>
                  <a:pt x="7607757" y="8832823"/>
                  <a:pt x="6634474" y="9166718"/>
                </a:cubicBezTo>
                <a:cubicBezTo>
                  <a:pt x="6152934" y="9331967"/>
                  <a:pt x="5726910" y="9414658"/>
                  <a:pt x="5352454" y="9414658"/>
                </a:cubicBezTo>
                <a:cubicBezTo>
                  <a:pt x="4887648" y="9414658"/>
                  <a:pt x="4502310" y="9287222"/>
                  <a:pt x="4188538" y="9031936"/>
                </a:cubicBezTo>
                <a:cubicBezTo>
                  <a:pt x="3866334" y="8769852"/>
                  <a:pt x="3679376" y="8392296"/>
                  <a:pt x="3632708" y="7909746"/>
                </a:cubicBezTo>
                <a:cubicBezTo>
                  <a:pt x="3596648" y="7537223"/>
                  <a:pt x="3646722" y="7096833"/>
                  <a:pt x="3777618" y="6636314"/>
                </a:cubicBezTo>
                <a:cubicBezTo>
                  <a:pt x="3895452" y="6221629"/>
                  <a:pt x="4055332" y="5855635"/>
                  <a:pt x="4252762" y="5548805"/>
                </a:cubicBezTo>
                <a:cubicBezTo>
                  <a:pt x="4489790" y="5180360"/>
                  <a:pt x="4776756" y="4906307"/>
                  <a:pt x="5105358" y="4734532"/>
                </a:cubicBezTo>
                <a:cubicBezTo>
                  <a:pt x="5509474" y="4523312"/>
                  <a:pt x="5971558" y="4459526"/>
                  <a:pt x="6518138" y="4539770"/>
                </a:cubicBezTo>
                <a:cubicBezTo>
                  <a:pt x="7033286" y="4615390"/>
                  <a:pt x="7530336" y="4806886"/>
                  <a:pt x="7905879" y="4965336"/>
                </a:cubicBezTo>
                <a:cubicBezTo>
                  <a:pt x="8682277" y="5292838"/>
                  <a:pt x="9296481" y="5736765"/>
                  <a:pt x="9731894" y="6284873"/>
                </a:cubicBezTo>
                <a:cubicBezTo>
                  <a:pt x="9790946" y="6226389"/>
                  <a:pt x="9844149" y="6171987"/>
                  <a:pt x="9894085" y="6118808"/>
                </a:cubicBezTo>
                <a:cubicBezTo>
                  <a:pt x="9966337" y="6041965"/>
                  <a:pt x="10036547" y="5963352"/>
                  <a:pt x="10102675" y="5885557"/>
                </a:cubicBezTo>
                <a:cubicBezTo>
                  <a:pt x="10133154" y="5849651"/>
                  <a:pt x="10163089" y="5813744"/>
                  <a:pt x="10191528" y="5778655"/>
                </a:cubicBezTo>
                <a:cubicBezTo>
                  <a:pt x="10200508" y="5767639"/>
                  <a:pt x="10209352" y="5756487"/>
                  <a:pt x="10218196" y="5745334"/>
                </a:cubicBezTo>
                <a:cubicBezTo>
                  <a:pt x="10225817" y="5735678"/>
                  <a:pt x="10233571" y="5726021"/>
                  <a:pt x="10241328" y="5716365"/>
                </a:cubicBezTo>
                <a:cubicBezTo>
                  <a:pt x="10379436" y="5529628"/>
                  <a:pt x="10486111" y="5372539"/>
                  <a:pt x="10576733" y="5222523"/>
                </a:cubicBezTo>
                <a:cubicBezTo>
                  <a:pt x="10678645" y="5053740"/>
                  <a:pt x="10771035" y="4879242"/>
                  <a:pt x="10851451" y="4704066"/>
                </a:cubicBezTo>
                <a:cubicBezTo>
                  <a:pt x="10851857" y="4702979"/>
                  <a:pt x="10853900" y="4698352"/>
                  <a:pt x="10856758" y="4691690"/>
                </a:cubicBezTo>
                <a:cubicBezTo>
                  <a:pt x="10871997" y="4656462"/>
                  <a:pt x="10886827" y="4622463"/>
                  <a:pt x="10892270" y="4611580"/>
                </a:cubicBezTo>
                <a:cubicBezTo>
                  <a:pt x="10908326" y="4571322"/>
                  <a:pt x="10922886" y="4534874"/>
                  <a:pt x="10936899" y="4497472"/>
                </a:cubicBezTo>
                <a:cubicBezTo>
                  <a:pt x="10968877" y="4412468"/>
                  <a:pt x="10999082" y="4324472"/>
                  <a:pt x="11026703" y="4235796"/>
                </a:cubicBezTo>
                <a:cubicBezTo>
                  <a:pt x="11034732" y="4209952"/>
                  <a:pt x="11042759" y="4184113"/>
                  <a:pt x="11050652" y="4158408"/>
                </a:cubicBezTo>
                <a:cubicBezTo>
                  <a:pt x="11109977" y="3966502"/>
                  <a:pt x="11171206" y="3767932"/>
                  <a:pt x="11258561" y="3579426"/>
                </a:cubicBezTo>
                <a:cubicBezTo>
                  <a:pt x="11363470" y="3352974"/>
                  <a:pt x="11534914" y="3155493"/>
                  <a:pt x="11767995" y="2992557"/>
                </a:cubicBezTo>
                <a:cubicBezTo>
                  <a:pt x="11954949" y="2861990"/>
                  <a:pt x="12173882" y="2780930"/>
                  <a:pt x="12385602" y="2702727"/>
                </a:cubicBezTo>
                <a:lnTo>
                  <a:pt x="12403971" y="2695926"/>
                </a:lnTo>
                <a:cubicBezTo>
                  <a:pt x="12620860" y="2615682"/>
                  <a:pt x="12843057" y="2540878"/>
                  <a:pt x="13064439" y="2473283"/>
                </a:cubicBezTo>
                <a:cubicBezTo>
                  <a:pt x="13520398" y="2334285"/>
                  <a:pt x="13989554" y="2221127"/>
                  <a:pt x="14458850" y="2137075"/>
                </a:cubicBezTo>
                <a:cubicBezTo>
                  <a:pt x="14921884" y="2054109"/>
                  <a:pt x="15277427" y="2005421"/>
                  <a:pt x="15609563" y="1979716"/>
                </a:cubicBezTo>
                <a:cubicBezTo>
                  <a:pt x="15958031" y="1267448"/>
                  <a:pt x="16451816" y="600063"/>
                  <a:pt x="17068607" y="409"/>
                </a:cubicBezTo>
                <a:lnTo>
                  <a:pt x="17126979" y="409"/>
                </a:lnTo>
                <a:cubicBezTo>
                  <a:pt x="16496446" y="607134"/>
                  <a:pt x="15993543" y="1284448"/>
                  <a:pt x="15641132" y="2008004"/>
                </a:cubicBezTo>
                <a:lnTo>
                  <a:pt x="15635961" y="2018478"/>
                </a:lnTo>
                <a:lnTo>
                  <a:pt x="15624259" y="2019429"/>
                </a:lnTo>
                <a:cubicBezTo>
                  <a:pt x="15290352" y="2044862"/>
                  <a:pt x="14933042" y="2093553"/>
                  <a:pt x="14466062" y="2177196"/>
                </a:cubicBezTo>
                <a:cubicBezTo>
                  <a:pt x="13998265" y="2260977"/>
                  <a:pt x="13530738" y="2373726"/>
                  <a:pt x="13076413" y="2512317"/>
                </a:cubicBezTo>
                <a:cubicBezTo>
                  <a:pt x="12855712" y="2579640"/>
                  <a:pt x="12634195" y="2654308"/>
                  <a:pt x="12418123" y="2734279"/>
                </a:cubicBezTo>
                <a:lnTo>
                  <a:pt x="12399751" y="2741080"/>
                </a:lnTo>
                <a:cubicBezTo>
                  <a:pt x="12190482" y="2818468"/>
                  <a:pt x="11973999" y="2898575"/>
                  <a:pt x="11791399" y="3026150"/>
                </a:cubicBezTo>
                <a:cubicBezTo>
                  <a:pt x="11564304" y="3184871"/>
                  <a:pt x="11397486" y="3376913"/>
                  <a:pt x="11295572" y="3596835"/>
                </a:cubicBezTo>
                <a:cubicBezTo>
                  <a:pt x="11209306" y="3782893"/>
                  <a:pt x="11151205" y="3971262"/>
                  <a:pt x="11089703" y="4170647"/>
                </a:cubicBezTo>
                <a:cubicBezTo>
                  <a:pt x="11081810" y="4196352"/>
                  <a:pt x="11073784" y="4222194"/>
                  <a:pt x="11065754" y="4248036"/>
                </a:cubicBezTo>
                <a:cubicBezTo>
                  <a:pt x="11037863" y="4337390"/>
                  <a:pt x="11007383" y="4426204"/>
                  <a:pt x="10975135" y="4512024"/>
                </a:cubicBezTo>
                <a:cubicBezTo>
                  <a:pt x="10960848" y="4549969"/>
                  <a:pt x="10946151" y="4586829"/>
                  <a:pt x="10929826" y="4627630"/>
                </a:cubicBezTo>
                <a:lnTo>
                  <a:pt x="10925472" y="4625861"/>
                </a:lnTo>
                <a:lnTo>
                  <a:pt x="10925878" y="4626134"/>
                </a:lnTo>
                <a:lnTo>
                  <a:pt x="10929689" y="4627630"/>
                </a:lnTo>
                <a:lnTo>
                  <a:pt x="10929417" y="4628310"/>
                </a:lnTo>
                <a:lnTo>
                  <a:pt x="10929417" y="4628446"/>
                </a:lnTo>
                <a:lnTo>
                  <a:pt x="10924246" y="4641504"/>
                </a:lnTo>
                <a:cubicBezTo>
                  <a:pt x="10917987" y="4657280"/>
                  <a:pt x="10913770" y="4667887"/>
                  <a:pt x="10910503" y="4674960"/>
                </a:cubicBezTo>
                <a:cubicBezTo>
                  <a:pt x="10910231" y="4675776"/>
                  <a:pt x="10910094" y="4676320"/>
                  <a:pt x="10909958" y="4676592"/>
                </a:cubicBezTo>
                <a:lnTo>
                  <a:pt x="10909822" y="4676592"/>
                </a:lnTo>
                <a:cubicBezTo>
                  <a:pt x="10907373" y="4681898"/>
                  <a:pt x="10905468" y="4685026"/>
                  <a:pt x="10903427" y="4687064"/>
                </a:cubicBezTo>
                <a:cubicBezTo>
                  <a:pt x="10899891" y="4695224"/>
                  <a:pt x="10896624" y="4702706"/>
                  <a:pt x="10894311" y="4708145"/>
                </a:cubicBezTo>
                <a:cubicBezTo>
                  <a:pt x="10891181" y="4715354"/>
                  <a:pt x="10889006" y="4720251"/>
                  <a:pt x="10888597" y="4721202"/>
                </a:cubicBezTo>
                <a:cubicBezTo>
                  <a:pt x="10807637" y="4897740"/>
                  <a:pt x="10714432" y="5073597"/>
                  <a:pt x="10611700" y="5243740"/>
                </a:cubicBezTo>
                <a:cubicBezTo>
                  <a:pt x="10520400" y="5394844"/>
                  <a:pt x="10413044" y="5553020"/>
                  <a:pt x="10273576" y="5741389"/>
                </a:cubicBezTo>
                <a:cubicBezTo>
                  <a:pt x="10265410" y="5751590"/>
                  <a:pt x="10257792" y="5761111"/>
                  <a:pt x="10250172" y="5770767"/>
                </a:cubicBezTo>
                <a:cubicBezTo>
                  <a:pt x="10241192" y="5781919"/>
                  <a:pt x="10232348" y="5793208"/>
                  <a:pt x="10223231" y="5804360"/>
                </a:cubicBezTo>
                <a:cubicBezTo>
                  <a:pt x="10194520" y="5839586"/>
                  <a:pt x="10164449" y="5875901"/>
                  <a:pt x="10133835" y="5911941"/>
                </a:cubicBezTo>
                <a:cubicBezTo>
                  <a:pt x="10067299" y="5990419"/>
                  <a:pt x="9996678" y="6069439"/>
                  <a:pt x="9923883" y="6146827"/>
                </a:cubicBezTo>
                <a:cubicBezTo>
                  <a:pt x="9869049" y="6205172"/>
                  <a:pt x="9810269" y="6265151"/>
                  <a:pt x="9744277" y="6330027"/>
                </a:cubicBezTo>
                <a:lnTo>
                  <a:pt x="9727949" y="6346076"/>
                </a:lnTo>
                <a:lnTo>
                  <a:pt x="9713797" y="6328122"/>
                </a:lnTo>
                <a:cubicBezTo>
                  <a:pt x="9281921" y="5777159"/>
                  <a:pt x="8668261" y="5331330"/>
                  <a:pt x="7889823" y="5003008"/>
                </a:cubicBezTo>
                <a:cubicBezTo>
                  <a:pt x="7516456" y="4845649"/>
                  <a:pt x="7022534" y="4655239"/>
                  <a:pt x="6512012" y="4580300"/>
                </a:cubicBezTo>
                <a:cubicBezTo>
                  <a:pt x="5974414" y="4501280"/>
                  <a:pt x="5520360" y="4563707"/>
                  <a:pt x="5124132" y="4770846"/>
                </a:cubicBezTo>
                <a:cubicBezTo>
                  <a:pt x="4709266" y="4987776"/>
                  <a:pt x="4145678" y="5489370"/>
                  <a:pt x="3816670" y="6647739"/>
                </a:cubicBezTo>
                <a:cubicBezTo>
                  <a:pt x="3409286" y="8082066"/>
                  <a:pt x="3890824" y="8737618"/>
                  <a:pt x="4214118" y="9000654"/>
                </a:cubicBezTo>
                <a:cubicBezTo>
                  <a:pt x="4768862" y="9452060"/>
                  <a:pt x="5556146" y="9493814"/>
                  <a:pt x="6621004" y="9128501"/>
                </a:cubicBezTo>
                <a:cubicBezTo>
                  <a:pt x="7591158" y="8795557"/>
                  <a:pt x="8395990" y="8421811"/>
                  <a:pt x="9081496" y="7986044"/>
                </a:cubicBezTo>
                <a:cubicBezTo>
                  <a:pt x="9190076" y="7916953"/>
                  <a:pt x="9302195" y="7841606"/>
                  <a:pt x="9414858" y="7762041"/>
                </a:cubicBezTo>
                <a:lnTo>
                  <a:pt x="9439622" y="7744633"/>
                </a:lnTo>
                <a:lnTo>
                  <a:pt x="9446561" y="7774147"/>
                </a:lnTo>
                <a:cubicBezTo>
                  <a:pt x="9462075" y="7840380"/>
                  <a:pt x="9474864" y="7907569"/>
                  <a:pt x="9486293" y="7970404"/>
                </a:cubicBezTo>
                <a:lnTo>
                  <a:pt x="9486838" y="7977611"/>
                </a:lnTo>
                <a:cubicBezTo>
                  <a:pt x="9487656" y="7989581"/>
                  <a:pt x="9488743" y="8001414"/>
                  <a:pt x="9489830" y="8013245"/>
                </a:cubicBezTo>
                <a:cubicBezTo>
                  <a:pt x="9490920" y="8024398"/>
                  <a:pt x="9491873" y="8035550"/>
                  <a:pt x="9492688" y="8046705"/>
                </a:cubicBezTo>
                <a:cubicBezTo>
                  <a:pt x="9496363" y="8098115"/>
                  <a:pt x="9498132" y="8151158"/>
                  <a:pt x="9497995" y="8204336"/>
                </a:cubicBezTo>
                <a:cubicBezTo>
                  <a:pt x="9497859" y="8243641"/>
                  <a:pt x="9496500" y="8282675"/>
                  <a:pt x="9494323" y="8321165"/>
                </a:cubicBezTo>
                <a:lnTo>
                  <a:pt x="9497859" y="8316269"/>
                </a:lnTo>
                <a:lnTo>
                  <a:pt x="9488879" y="8398008"/>
                </a:lnTo>
                <a:lnTo>
                  <a:pt x="9488743" y="8398144"/>
                </a:lnTo>
                <a:lnTo>
                  <a:pt x="9488743" y="8398553"/>
                </a:lnTo>
                <a:cubicBezTo>
                  <a:pt x="9487926" y="8406441"/>
                  <a:pt x="9487247" y="8414329"/>
                  <a:pt x="9486566" y="8422217"/>
                </a:cubicBezTo>
                <a:cubicBezTo>
                  <a:pt x="9484389" y="8448739"/>
                  <a:pt x="9483299" y="8460979"/>
                  <a:pt x="9469557" y="8466012"/>
                </a:cubicBezTo>
                <a:cubicBezTo>
                  <a:pt x="9462208" y="8503278"/>
                  <a:pt x="9454318" y="8549113"/>
                  <a:pt x="9448332" y="8584747"/>
                </a:cubicBezTo>
                <a:cubicBezTo>
                  <a:pt x="9440711" y="8629899"/>
                  <a:pt x="9436221" y="8656013"/>
                  <a:pt x="9433091" y="8667031"/>
                </a:cubicBezTo>
                <a:cubicBezTo>
                  <a:pt x="9411049" y="8746049"/>
                  <a:pt x="9383291" y="8822758"/>
                  <a:pt x="9361519" y="8880697"/>
                </a:cubicBezTo>
                <a:lnTo>
                  <a:pt x="9360023" y="8883825"/>
                </a:lnTo>
                <a:cubicBezTo>
                  <a:pt x="9358800" y="8885866"/>
                  <a:pt x="9357574" y="8888176"/>
                  <a:pt x="9356487" y="8890490"/>
                </a:cubicBezTo>
                <a:lnTo>
                  <a:pt x="9357710" y="8891032"/>
                </a:lnTo>
                <a:lnTo>
                  <a:pt x="9353493" y="8902321"/>
                </a:lnTo>
                <a:cubicBezTo>
                  <a:pt x="9348594" y="8915244"/>
                  <a:pt x="9345330" y="8923947"/>
                  <a:pt x="9342608" y="8930066"/>
                </a:cubicBezTo>
                <a:cubicBezTo>
                  <a:pt x="9342608" y="8930339"/>
                  <a:pt x="9342472" y="8930475"/>
                  <a:pt x="9342472" y="8930611"/>
                </a:cubicBezTo>
                <a:cubicBezTo>
                  <a:pt x="9339205" y="8938091"/>
                  <a:pt x="9336892" y="8941355"/>
                  <a:pt x="9333898" y="8942987"/>
                </a:cubicBezTo>
                <a:cubicBezTo>
                  <a:pt x="9312946" y="8986782"/>
                  <a:pt x="9290629" y="9030032"/>
                  <a:pt x="9267497" y="9071922"/>
                </a:cubicBezTo>
                <a:cubicBezTo>
                  <a:pt x="9225318" y="9148358"/>
                  <a:pt x="9178238" y="9224523"/>
                  <a:pt x="9127485" y="9298238"/>
                </a:cubicBezTo>
                <a:cubicBezTo>
                  <a:pt x="9108709" y="9325439"/>
                  <a:pt x="9088978" y="9352504"/>
                  <a:pt x="9069794" y="9378618"/>
                </a:cubicBezTo>
                <a:lnTo>
                  <a:pt x="9065983" y="9383786"/>
                </a:lnTo>
                <a:cubicBezTo>
                  <a:pt x="9058229" y="9392898"/>
                  <a:pt x="9050608" y="9402282"/>
                  <a:pt x="9042988" y="9411530"/>
                </a:cubicBezTo>
                <a:cubicBezTo>
                  <a:pt x="9034825" y="9421323"/>
                  <a:pt x="9026795" y="9431251"/>
                  <a:pt x="9018496" y="9441044"/>
                </a:cubicBezTo>
                <a:cubicBezTo>
                  <a:pt x="8900662" y="9579499"/>
                  <a:pt x="8767046" y="9711424"/>
                  <a:pt x="8621047" y="9833152"/>
                </a:cubicBezTo>
                <a:cubicBezTo>
                  <a:pt x="8608256" y="9843896"/>
                  <a:pt x="8595194" y="9854370"/>
                  <a:pt x="8582266" y="9864840"/>
                </a:cubicBezTo>
                <a:cubicBezTo>
                  <a:pt x="8574512" y="9871097"/>
                  <a:pt x="8566755" y="9877353"/>
                  <a:pt x="8559001" y="9883745"/>
                </a:cubicBezTo>
                <a:cubicBezTo>
                  <a:pt x="8550563" y="9890682"/>
                  <a:pt x="8546754" y="9895851"/>
                  <a:pt x="8545801" y="9897210"/>
                </a:cubicBezTo>
                <a:lnTo>
                  <a:pt x="8543624" y="9900338"/>
                </a:lnTo>
                <a:lnTo>
                  <a:pt x="8540493" y="9902516"/>
                </a:lnTo>
                <a:cubicBezTo>
                  <a:pt x="8528113" y="9911082"/>
                  <a:pt x="8515187" y="9918972"/>
                  <a:pt x="8502668" y="9926589"/>
                </a:cubicBezTo>
                <a:cubicBezTo>
                  <a:pt x="8491647" y="9933390"/>
                  <a:pt x="8481305" y="9939645"/>
                  <a:pt x="8472869" y="9945492"/>
                </a:cubicBezTo>
                <a:cubicBezTo>
                  <a:pt x="8394903" y="9999894"/>
                  <a:pt x="8312719" y="10052530"/>
                  <a:pt x="8228494" y="10101901"/>
                </a:cubicBezTo>
                <a:cubicBezTo>
                  <a:pt x="8154746" y="10145015"/>
                  <a:pt x="8078548" y="10186226"/>
                  <a:pt x="8001944" y="10224170"/>
                </a:cubicBezTo>
                <a:cubicBezTo>
                  <a:pt x="7963027" y="10243348"/>
                  <a:pt x="7923976" y="10261846"/>
                  <a:pt x="7886014" y="10279118"/>
                </a:cubicBezTo>
                <a:cubicBezTo>
                  <a:pt x="7883020" y="10280477"/>
                  <a:pt x="7878938" y="10282653"/>
                  <a:pt x="7874312" y="10285100"/>
                </a:cubicBezTo>
                <a:lnTo>
                  <a:pt x="7871318" y="10286464"/>
                </a:lnTo>
                <a:lnTo>
                  <a:pt x="7871454" y="10286600"/>
                </a:lnTo>
                <a:cubicBezTo>
                  <a:pt x="7853222" y="10296117"/>
                  <a:pt x="7835670" y="10304823"/>
                  <a:pt x="7821927" y="10306591"/>
                </a:cubicBezTo>
                <a:lnTo>
                  <a:pt x="7820567" y="10306726"/>
                </a:lnTo>
                <a:cubicBezTo>
                  <a:pt x="7620957" y="10384659"/>
                  <a:pt x="7402978" y="10451166"/>
                  <a:pt x="7172344" y="10504616"/>
                </a:cubicBezTo>
                <a:cubicBezTo>
                  <a:pt x="7072200" y="10527875"/>
                  <a:pt x="6967702" y="10548956"/>
                  <a:pt x="6861706" y="10567316"/>
                </a:cubicBezTo>
                <a:cubicBezTo>
                  <a:pt x="6801972" y="10577653"/>
                  <a:pt x="6741830" y="10586764"/>
                  <a:pt x="6685634" y="10595198"/>
                </a:cubicBezTo>
                <a:cubicBezTo>
                  <a:pt x="6681416" y="10595879"/>
                  <a:pt x="6675158" y="10596965"/>
                  <a:pt x="6668762" y="10598190"/>
                </a:cubicBezTo>
                <a:cubicBezTo>
                  <a:pt x="6652706" y="10600367"/>
                  <a:pt x="6637602" y="10601861"/>
                  <a:pt x="6622636" y="10603222"/>
                </a:cubicBezTo>
                <a:cubicBezTo>
                  <a:pt x="6612974" y="10604037"/>
                  <a:pt x="6603314" y="10604990"/>
                  <a:pt x="6593654" y="10606078"/>
                </a:cubicBezTo>
                <a:cubicBezTo>
                  <a:pt x="6377170" y="10630287"/>
                  <a:pt x="6149530" y="10646066"/>
                  <a:pt x="5897536" y="10654224"/>
                </a:cubicBezTo>
                <a:cubicBezTo>
                  <a:pt x="5780892" y="10657998"/>
                  <a:pt x="5664344" y="10659962"/>
                  <a:pt x="5548104" y="10660572"/>
                </a:cubicBezTo>
                <a:close/>
                <a:moveTo>
                  <a:pt x="5331362" y="11601646"/>
                </a:moveTo>
                <a:cubicBezTo>
                  <a:pt x="4817574" y="11601646"/>
                  <a:pt x="4302428" y="11581788"/>
                  <a:pt x="3799388" y="11562478"/>
                </a:cubicBezTo>
                <a:cubicBezTo>
                  <a:pt x="3567122" y="11553500"/>
                  <a:pt x="3326828" y="11544251"/>
                  <a:pt x="3091026" y="11537178"/>
                </a:cubicBezTo>
                <a:lnTo>
                  <a:pt x="0" y="11444015"/>
                </a:lnTo>
                <a:lnTo>
                  <a:pt x="0" y="11403212"/>
                </a:lnTo>
                <a:lnTo>
                  <a:pt x="3092386" y="11497056"/>
                </a:lnTo>
                <a:cubicBezTo>
                  <a:pt x="3328328" y="11504130"/>
                  <a:pt x="3568756" y="11513379"/>
                  <a:pt x="3801156" y="11522353"/>
                </a:cubicBezTo>
                <a:cubicBezTo>
                  <a:pt x="4514826" y="11549826"/>
                  <a:pt x="5252852" y="11578253"/>
                  <a:pt x="5975910" y="11549555"/>
                </a:cubicBezTo>
                <a:cubicBezTo>
                  <a:pt x="7085670" y="11505489"/>
                  <a:pt x="7927924" y="11302023"/>
                  <a:pt x="8626352" y="10909101"/>
                </a:cubicBezTo>
                <a:cubicBezTo>
                  <a:pt x="9365331" y="10493464"/>
                  <a:pt x="9931640" y="9864295"/>
                  <a:pt x="10220782" y="9137612"/>
                </a:cubicBezTo>
                <a:cubicBezTo>
                  <a:pt x="10461893" y="8531838"/>
                  <a:pt x="10450599" y="7828276"/>
                  <a:pt x="10189079" y="7156403"/>
                </a:cubicBezTo>
                <a:lnTo>
                  <a:pt x="10184044" y="7143483"/>
                </a:lnTo>
                <a:lnTo>
                  <a:pt x="10194250" y="7134098"/>
                </a:lnTo>
                <a:cubicBezTo>
                  <a:pt x="10504208" y="6848348"/>
                  <a:pt x="10787500" y="6538117"/>
                  <a:pt x="11036092" y="6211972"/>
                </a:cubicBezTo>
                <a:cubicBezTo>
                  <a:pt x="11285368" y="5884876"/>
                  <a:pt x="11493550" y="5542546"/>
                  <a:pt x="11654787" y="5194368"/>
                </a:cubicBezTo>
                <a:cubicBezTo>
                  <a:pt x="11760647" y="4965605"/>
                  <a:pt x="11844466" y="4755612"/>
                  <a:pt x="11911002" y="4552281"/>
                </a:cubicBezTo>
                <a:cubicBezTo>
                  <a:pt x="11931003" y="4491079"/>
                  <a:pt x="11949645" y="4428243"/>
                  <a:pt x="11967741" y="4367583"/>
                </a:cubicBezTo>
                <a:cubicBezTo>
                  <a:pt x="11975770" y="4340654"/>
                  <a:pt x="11983797" y="4313589"/>
                  <a:pt x="11991960" y="4286661"/>
                </a:cubicBezTo>
                <a:cubicBezTo>
                  <a:pt x="12004207" y="4246403"/>
                  <a:pt x="12018494" y="4199480"/>
                  <a:pt x="12034142" y="4153102"/>
                </a:cubicBezTo>
                <a:cubicBezTo>
                  <a:pt x="12041490" y="4130932"/>
                  <a:pt x="12049110" y="4108899"/>
                  <a:pt x="12057137" y="4087003"/>
                </a:cubicBezTo>
                <a:cubicBezTo>
                  <a:pt x="12058363" y="4083330"/>
                  <a:pt x="12059859" y="4079794"/>
                  <a:pt x="12061219" y="4076121"/>
                </a:cubicBezTo>
                <a:lnTo>
                  <a:pt x="12065300" y="4065377"/>
                </a:lnTo>
                <a:lnTo>
                  <a:pt x="12067068" y="4063064"/>
                </a:lnTo>
                <a:cubicBezTo>
                  <a:pt x="12074146" y="4053410"/>
                  <a:pt x="12096869" y="4004991"/>
                  <a:pt x="12108978" y="3979014"/>
                </a:cubicBezTo>
                <a:cubicBezTo>
                  <a:pt x="12118094" y="3959565"/>
                  <a:pt x="12122448" y="3950181"/>
                  <a:pt x="12124763" y="3946235"/>
                </a:cubicBezTo>
                <a:cubicBezTo>
                  <a:pt x="12130477" y="3936306"/>
                  <a:pt x="12136599" y="3926786"/>
                  <a:pt x="12142858" y="3917130"/>
                </a:cubicBezTo>
                <a:cubicBezTo>
                  <a:pt x="12148982" y="3907610"/>
                  <a:pt x="12155104" y="3898225"/>
                  <a:pt x="12160684" y="3888569"/>
                </a:cubicBezTo>
                <a:lnTo>
                  <a:pt x="12162180" y="3885983"/>
                </a:lnTo>
                <a:lnTo>
                  <a:pt x="12165038" y="3882855"/>
                </a:lnTo>
                <a:cubicBezTo>
                  <a:pt x="12181366" y="3867488"/>
                  <a:pt x="12197831" y="3851167"/>
                  <a:pt x="12213614" y="3835527"/>
                </a:cubicBezTo>
                <a:cubicBezTo>
                  <a:pt x="12227357" y="3822061"/>
                  <a:pt x="12240963" y="3808459"/>
                  <a:pt x="12254842" y="3795269"/>
                </a:cubicBezTo>
                <a:lnTo>
                  <a:pt x="12256747" y="3793364"/>
                </a:lnTo>
                <a:lnTo>
                  <a:pt x="12259060" y="3792004"/>
                </a:lnTo>
                <a:cubicBezTo>
                  <a:pt x="12274435" y="3783571"/>
                  <a:pt x="12289267" y="3773915"/>
                  <a:pt x="12304915" y="3763714"/>
                </a:cubicBezTo>
                <a:cubicBezTo>
                  <a:pt x="12318930" y="3754602"/>
                  <a:pt x="12333351" y="3745082"/>
                  <a:pt x="12348320" y="3736649"/>
                </a:cubicBezTo>
                <a:cubicBezTo>
                  <a:pt x="12387507" y="3714344"/>
                  <a:pt x="12429550" y="3692854"/>
                  <a:pt x="12476903" y="3670822"/>
                </a:cubicBezTo>
                <a:cubicBezTo>
                  <a:pt x="12481120" y="3668917"/>
                  <a:pt x="12490237" y="3664838"/>
                  <a:pt x="12499489" y="3660757"/>
                </a:cubicBezTo>
                <a:cubicBezTo>
                  <a:pt x="12511872" y="3655724"/>
                  <a:pt x="12526566" y="3649877"/>
                  <a:pt x="12536500" y="3645795"/>
                </a:cubicBezTo>
                <a:cubicBezTo>
                  <a:pt x="12542895" y="3643212"/>
                  <a:pt x="12547385" y="3641444"/>
                  <a:pt x="12548066" y="3641171"/>
                </a:cubicBezTo>
                <a:cubicBezTo>
                  <a:pt x="12645082" y="3603499"/>
                  <a:pt x="12752166" y="3564601"/>
                  <a:pt x="12885103" y="3518493"/>
                </a:cubicBezTo>
                <a:cubicBezTo>
                  <a:pt x="13322693" y="3366711"/>
                  <a:pt x="13773889" y="3239137"/>
                  <a:pt x="14225903" y="3139036"/>
                </a:cubicBezTo>
                <a:cubicBezTo>
                  <a:pt x="14458986" y="3087489"/>
                  <a:pt x="14696013" y="3042335"/>
                  <a:pt x="14930729" y="3004796"/>
                </a:cubicBezTo>
                <a:cubicBezTo>
                  <a:pt x="14991958" y="2995003"/>
                  <a:pt x="15053324" y="2985619"/>
                  <a:pt x="15113193" y="2977050"/>
                </a:cubicBezTo>
                <a:lnTo>
                  <a:pt x="15128704" y="2974739"/>
                </a:lnTo>
                <a:cubicBezTo>
                  <a:pt x="15141632" y="2972835"/>
                  <a:pt x="15154557" y="2970930"/>
                  <a:pt x="15167483" y="2969162"/>
                </a:cubicBezTo>
                <a:lnTo>
                  <a:pt x="15278106" y="2955835"/>
                </a:lnTo>
                <a:lnTo>
                  <a:pt x="15270351" y="2984941"/>
                </a:lnTo>
                <a:cubicBezTo>
                  <a:pt x="15223407" y="3159844"/>
                  <a:pt x="15186397" y="3336925"/>
                  <a:pt x="15160543" y="3511014"/>
                </a:cubicBezTo>
                <a:cubicBezTo>
                  <a:pt x="15097546" y="3934266"/>
                  <a:pt x="15069107" y="4377106"/>
                  <a:pt x="15285318" y="4748675"/>
                </a:cubicBezTo>
                <a:cubicBezTo>
                  <a:pt x="15448053" y="5028576"/>
                  <a:pt x="15702634" y="5191104"/>
                  <a:pt x="16041575" y="5232043"/>
                </a:cubicBezTo>
                <a:cubicBezTo>
                  <a:pt x="16644078" y="5304671"/>
                  <a:pt x="17334479" y="4964926"/>
                  <a:pt x="17678184" y="4608452"/>
                </a:cubicBezTo>
                <a:cubicBezTo>
                  <a:pt x="18017400" y="4256465"/>
                  <a:pt x="18161086" y="3810091"/>
                  <a:pt x="18082712" y="3351478"/>
                </a:cubicBezTo>
                <a:cubicBezTo>
                  <a:pt x="18014815" y="2954339"/>
                  <a:pt x="17741591" y="2578144"/>
                  <a:pt x="17333120" y="2319051"/>
                </a:cubicBezTo>
                <a:cubicBezTo>
                  <a:pt x="17140858" y="2197188"/>
                  <a:pt x="16912810" y="2109192"/>
                  <a:pt x="16655507" y="2057510"/>
                </a:cubicBezTo>
                <a:lnTo>
                  <a:pt x="16627479" y="2051935"/>
                </a:lnTo>
                <a:lnTo>
                  <a:pt x="16641900" y="2027317"/>
                </a:lnTo>
                <a:cubicBezTo>
                  <a:pt x="16670884" y="1977811"/>
                  <a:pt x="16699865" y="1929799"/>
                  <a:pt x="16728031" y="1884508"/>
                </a:cubicBezTo>
                <a:cubicBezTo>
                  <a:pt x="16828312" y="1723613"/>
                  <a:pt x="16938800" y="1562989"/>
                  <a:pt x="17056634" y="1407262"/>
                </a:cubicBezTo>
                <a:lnTo>
                  <a:pt x="17066702" y="1393933"/>
                </a:lnTo>
                <a:cubicBezTo>
                  <a:pt x="17071056" y="1388492"/>
                  <a:pt x="17076908" y="1381285"/>
                  <a:pt x="17085206" y="1370811"/>
                </a:cubicBezTo>
                <a:cubicBezTo>
                  <a:pt x="17116095" y="1331779"/>
                  <a:pt x="17147934" y="1292608"/>
                  <a:pt x="17179774" y="1254391"/>
                </a:cubicBezTo>
                <a:cubicBezTo>
                  <a:pt x="17243044" y="1178227"/>
                  <a:pt x="17309308" y="1101790"/>
                  <a:pt x="17376798" y="1027260"/>
                </a:cubicBezTo>
                <a:cubicBezTo>
                  <a:pt x="17625390" y="752253"/>
                  <a:pt x="17903237" y="487447"/>
                  <a:pt x="18202313" y="240052"/>
                </a:cubicBezTo>
                <a:cubicBezTo>
                  <a:pt x="18240005" y="208769"/>
                  <a:pt x="18279602" y="176808"/>
                  <a:pt x="18319740" y="144711"/>
                </a:cubicBezTo>
                <a:cubicBezTo>
                  <a:pt x="18327494" y="138591"/>
                  <a:pt x="18335251" y="132335"/>
                  <a:pt x="18343142" y="126215"/>
                </a:cubicBezTo>
                <a:cubicBezTo>
                  <a:pt x="18352124" y="119142"/>
                  <a:pt x="18361103" y="112068"/>
                  <a:pt x="18369948" y="104998"/>
                </a:cubicBezTo>
                <a:cubicBezTo>
                  <a:pt x="18412265" y="73036"/>
                  <a:pt x="18459616" y="37402"/>
                  <a:pt x="18509552" y="681"/>
                </a:cubicBezTo>
                <a:lnTo>
                  <a:pt x="18509552" y="0"/>
                </a:lnTo>
                <a:lnTo>
                  <a:pt x="18578948" y="0"/>
                </a:lnTo>
                <a:cubicBezTo>
                  <a:pt x="18512683" y="48010"/>
                  <a:pt x="18449546" y="95477"/>
                  <a:pt x="18395258" y="136550"/>
                </a:cubicBezTo>
                <a:cubicBezTo>
                  <a:pt x="18386686" y="143351"/>
                  <a:pt x="18377570" y="150560"/>
                  <a:pt x="18368586" y="157631"/>
                </a:cubicBezTo>
                <a:cubicBezTo>
                  <a:pt x="18360832" y="163751"/>
                  <a:pt x="18353075" y="169873"/>
                  <a:pt x="18345321" y="175993"/>
                </a:cubicBezTo>
                <a:cubicBezTo>
                  <a:pt x="18305316" y="207954"/>
                  <a:pt x="18265992" y="239916"/>
                  <a:pt x="18228440" y="270926"/>
                </a:cubicBezTo>
                <a:cubicBezTo>
                  <a:pt x="17930862" y="517097"/>
                  <a:pt x="17654510" y="780544"/>
                  <a:pt x="17407142" y="1054052"/>
                </a:cubicBezTo>
                <a:cubicBezTo>
                  <a:pt x="17340060" y="1128176"/>
                  <a:pt x="17274204" y="1204204"/>
                  <a:pt x="17211204" y="1279960"/>
                </a:cubicBezTo>
                <a:cubicBezTo>
                  <a:pt x="17179638" y="1318041"/>
                  <a:pt x="17147934" y="1356939"/>
                  <a:pt x="17117182" y="1395701"/>
                </a:cubicBezTo>
                <a:cubicBezTo>
                  <a:pt x="17108748" y="1406309"/>
                  <a:pt x="17102893" y="1413655"/>
                  <a:pt x="17098949" y="1418551"/>
                </a:cubicBezTo>
                <a:lnTo>
                  <a:pt x="17089287" y="1431472"/>
                </a:lnTo>
                <a:cubicBezTo>
                  <a:pt x="16972270" y="1586247"/>
                  <a:pt x="16862465" y="1745783"/>
                  <a:pt x="16762864" y="1905589"/>
                </a:cubicBezTo>
                <a:cubicBezTo>
                  <a:pt x="16739462" y="1942992"/>
                  <a:pt x="16715649" y="1982435"/>
                  <a:pt x="16691703" y="2022965"/>
                </a:cubicBezTo>
                <a:cubicBezTo>
                  <a:pt x="16942474" y="2076278"/>
                  <a:pt x="17165622" y="2164139"/>
                  <a:pt x="17355162" y="2284368"/>
                </a:cubicBezTo>
                <a:cubicBezTo>
                  <a:pt x="17773296" y="2549583"/>
                  <a:pt x="18053321" y="2935977"/>
                  <a:pt x="18123124" y="3344407"/>
                </a:cubicBezTo>
                <a:cubicBezTo>
                  <a:pt x="18203810" y="3816214"/>
                  <a:pt x="18056316" y="4275100"/>
                  <a:pt x="17707711" y="4636604"/>
                </a:cubicBezTo>
                <a:cubicBezTo>
                  <a:pt x="17389590" y="4966694"/>
                  <a:pt x="16779600" y="5282502"/>
                  <a:pt x="16209346" y="5282502"/>
                </a:cubicBezTo>
                <a:cubicBezTo>
                  <a:pt x="16151382" y="5282502"/>
                  <a:pt x="16093827" y="5279238"/>
                  <a:pt x="16036948" y="5272437"/>
                </a:cubicBezTo>
                <a:cubicBezTo>
                  <a:pt x="15689436" y="5230547"/>
                  <a:pt x="15417437" y="5056458"/>
                  <a:pt x="15250214" y="4769075"/>
                </a:cubicBezTo>
                <a:cubicBezTo>
                  <a:pt x="15027743" y="4386626"/>
                  <a:pt x="15056318" y="3935492"/>
                  <a:pt x="15120405" y="3504894"/>
                </a:cubicBezTo>
                <a:cubicBezTo>
                  <a:pt x="15145169" y="3338829"/>
                  <a:pt x="15179730" y="3170318"/>
                  <a:pt x="15223407" y="3003300"/>
                </a:cubicBezTo>
                <a:lnTo>
                  <a:pt x="15173063" y="3009420"/>
                </a:lnTo>
                <a:cubicBezTo>
                  <a:pt x="15160680" y="3011188"/>
                  <a:pt x="15147754" y="3012957"/>
                  <a:pt x="15134963" y="3014861"/>
                </a:cubicBezTo>
                <a:lnTo>
                  <a:pt x="15119318" y="3017174"/>
                </a:lnTo>
                <a:cubicBezTo>
                  <a:pt x="15059721" y="3025741"/>
                  <a:pt x="14998625" y="3034991"/>
                  <a:pt x="14937532" y="3044782"/>
                </a:cubicBezTo>
                <a:cubicBezTo>
                  <a:pt x="14703770" y="3082048"/>
                  <a:pt x="14467422" y="3127066"/>
                  <a:pt x="14235155" y="3178476"/>
                </a:cubicBezTo>
                <a:cubicBezTo>
                  <a:pt x="13784640" y="3278171"/>
                  <a:pt x="13335076" y="3405337"/>
                  <a:pt x="12898982" y="3556576"/>
                </a:cubicBezTo>
                <a:cubicBezTo>
                  <a:pt x="12766589" y="3602409"/>
                  <a:pt x="12659912" y="3641308"/>
                  <a:pt x="12563304" y="3678710"/>
                </a:cubicBezTo>
                <a:cubicBezTo>
                  <a:pt x="12562489" y="3679119"/>
                  <a:pt x="12558269" y="3680751"/>
                  <a:pt x="12552283" y="3683198"/>
                </a:cubicBezTo>
                <a:cubicBezTo>
                  <a:pt x="12542352" y="3687279"/>
                  <a:pt x="12527656" y="3693127"/>
                  <a:pt x="12515818" y="3697887"/>
                </a:cubicBezTo>
                <a:cubicBezTo>
                  <a:pt x="12507516" y="3701696"/>
                  <a:pt x="12498808" y="3705502"/>
                  <a:pt x="12494727" y="3707407"/>
                </a:cubicBezTo>
                <a:cubicBezTo>
                  <a:pt x="12448328" y="3728897"/>
                  <a:pt x="12407236" y="3749842"/>
                  <a:pt x="12369002" y="3771602"/>
                </a:cubicBezTo>
                <a:cubicBezTo>
                  <a:pt x="12355123" y="3779490"/>
                  <a:pt x="12341244" y="3788468"/>
                  <a:pt x="12327774" y="3797307"/>
                </a:cubicBezTo>
                <a:cubicBezTo>
                  <a:pt x="12312805" y="3807100"/>
                  <a:pt x="12297430" y="3817165"/>
                  <a:pt x="12281511" y="3826006"/>
                </a:cubicBezTo>
                <a:cubicBezTo>
                  <a:pt x="12268449" y="3838518"/>
                  <a:pt x="12255523" y="3851167"/>
                  <a:pt x="12242732" y="3863951"/>
                </a:cubicBezTo>
                <a:cubicBezTo>
                  <a:pt x="12227357" y="3879185"/>
                  <a:pt x="12211571" y="3894825"/>
                  <a:pt x="12195515" y="3909920"/>
                </a:cubicBezTo>
                <a:cubicBezTo>
                  <a:pt x="12189802" y="3919713"/>
                  <a:pt x="12183679" y="3929099"/>
                  <a:pt x="12177555" y="3938620"/>
                </a:cubicBezTo>
                <a:cubicBezTo>
                  <a:pt x="12171569" y="3947731"/>
                  <a:pt x="12165717" y="3956843"/>
                  <a:pt x="12160276" y="3966229"/>
                </a:cubicBezTo>
                <a:cubicBezTo>
                  <a:pt x="12158780" y="3968812"/>
                  <a:pt x="12152110" y="3983093"/>
                  <a:pt x="12146260" y="3995605"/>
                </a:cubicBezTo>
                <a:cubicBezTo>
                  <a:pt x="12126804" y="4037089"/>
                  <a:pt x="12111021" y="4070273"/>
                  <a:pt x="12101768" y="4084145"/>
                </a:cubicBezTo>
                <a:lnTo>
                  <a:pt x="12099452" y="4090131"/>
                </a:lnTo>
                <a:cubicBezTo>
                  <a:pt x="12098229" y="4093532"/>
                  <a:pt x="12096869" y="4096796"/>
                  <a:pt x="12095643" y="4100194"/>
                </a:cubicBezTo>
                <a:cubicBezTo>
                  <a:pt x="12087753" y="4121820"/>
                  <a:pt x="12080269" y="4143580"/>
                  <a:pt x="12072921" y="4165342"/>
                </a:cubicBezTo>
                <a:cubicBezTo>
                  <a:pt x="12057546" y="4211175"/>
                  <a:pt x="12043258" y="4257691"/>
                  <a:pt x="12031148" y="4297813"/>
                </a:cubicBezTo>
                <a:cubicBezTo>
                  <a:pt x="12022985" y="4324742"/>
                  <a:pt x="12014955" y="4351670"/>
                  <a:pt x="12006929" y="4378601"/>
                </a:cubicBezTo>
                <a:cubicBezTo>
                  <a:pt x="11988696" y="4439532"/>
                  <a:pt x="11969918" y="4502639"/>
                  <a:pt x="11949781" y="4564249"/>
                </a:cubicBezTo>
                <a:cubicBezTo>
                  <a:pt x="11882836" y="4769075"/>
                  <a:pt x="11798339" y="4980566"/>
                  <a:pt x="11691797" y="5210825"/>
                </a:cubicBezTo>
                <a:cubicBezTo>
                  <a:pt x="11529334" y="5561723"/>
                  <a:pt x="11319654" y="5906636"/>
                  <a:pt x="11068477" y="6236045"/>
                </a:cubicBezTo>
                <a:cubicBezTo>
                  <a:pt x="10821108" y="6560422"/>
                  <a:pt x="10539859" y="6869156"/>
                  <a:pt x="10232075" y="7153954"/>
                </a:cubicBezTo>
                <a:cubicBezTo>
                  <a:pt x="10492370" y="7831541"/>
                  <a:pt x="10501895" y="8540543"/>
                  <a:pt x="10258607" y="9152029"/>
                </a:cubicBezTo>
                <a:cubicBezTo>
                  <a:pt x="9966065" y="9887417"/>
                  <a:pt x="9393359" y="10523793"/>
                  <a:pt x="8646354" y="10944053"/>
                </a:cubicBezTo>
                <a:cubicBezTo>
                  <a:pt x="7942072" y="11340241"/>
                  <a:pt x="7093970" y="11545340"/>
                  <a:pt x="5977406" y="11589678"/>
                </a:cubicBezTo>
                <a:cubicBezTo>
                  <a:pt x="5762966" y="11598109"/>
                  <a:pt x="5547302" y="11601646"/>
                  <a:pt x="5331362" y="11601646"/>
                </a:cubicBezTo>
                <a:close/>
              </a:path>
            </a:pathLst>
          </a:custGeom>
          <a:solidFill>
            <a:schemeClr val="accent1"/>
          </a:solidFill>
          <a:ln w="5694" cap="flat">
            <a:noFill/>
            <a:prstDash val="solid"/>
            <a:miter/>
          </a:ln>
        </p:spPr>
        <p:txBody>
          <a:bodyPr wrap="square" rtlCol="0" anchor="ctr">
            <a:noAutofit/>
          </a:bodyPr>
          <a:lstStyle/>
          <a:p>
            <a:endParaRPr lang="en-US"/>
          </a:p>
        </p:txBody>
      </p:sp>
      <p:pic>
        <p:nvPicPr>
          <p:cNvPr id="19" name="Picture Placeholder 18" descr="A person in a hat and denim jacket&#10;&#10;Description automatically generated">
            <a:extLst>
              <a:ext uri="{FF2B5EF4-FFF2-40B4-BE49-F238E27FC236}">
                <a16:creationId xmlns:a16="http://schemas.microsoft.com/office/drawing/2014/main" id="{C2DF6690-0AF7-44BC-C159-D5EF5FC94A5C}"/>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3224439" y="4620985"/>
            <a:ext cx="4408715" cy="4474029"/>
          </a:xfrm>
        </p:spPr>
      </p:pic>
      <p:pic>
        <p:nvPicPr>
          <p:cNvPr id="21" name="Picture Placeholder 20" descr="A person with long black braids smiling&#10;&#10;Description automatically generated">
            <a:extLst>
              <a:ext uri="{FF2B5EF4-FFF2-40B4-BE49-F238E27FC236}">
                <a16:creationId xmlns:a16="http://schemas.microsoft.com/office/drawing/2014/main" id="{FEF7C106-6B15-41E6-337B-36A0726C6AB1}"/>
              </a:ext>
            </a:extLst>
          </p:cNvPr>
          <p:cNvPicPr>
            <a:picLocks noGrp="1" noChangeAspect="1"/>
          </p:cNvPicPr>
          <p:nvPr>
            <p:ph type="pic" sz="quarter" idx="11"/>
          </p:nvPr>
        </p:nvPicPr>
        <p:blipFill>
          <a:blip r:embed="rId3">
            <a:extLst>
              <a:ext uri="{28A0092B-C50C-407E-A947-70E740481C1C}">
                <a14:useLocalDpi xmlns:a14="http://schemas.microsoft.com/office/drawing/2010/main"/>
              </a:ext>
            </a:extLst>
          </a:blip>
          <a:srcRect/>
          <a:stretch/>
        </p:blipFill>
        <p:spPr>
          <a:xfrm>
            <a:off x="9919153" y="4620986"/>
            <a:ext cx="4408715" cy="4474029"/>
          </a:xfrm>
        </p:spPr>
      </p:pic>
      <p:pic>
        <p:nvPicPr>
          <p:cNvPr id="23" name="Picture Placeholder 22" descr="A person pointing at something&#10;&#10;Description automatically generated">
            <a:extLst>
              <a:ext uri="{FF2B5EF4-FFF2-40B4-BE49-F238E27FC236}">
                <a16:creationId xmlns:a16="http://schemas.microsoft.com/office/drawing/2014/main" id="{17053A5B-7196-969B-55DC-98451A004866}"/>
              </a:ext>
            </a:extLst>
          </p:cNvPr>
          <p:cNvPicPr>
            <a:picLocks noGrp="1" noChangeAspect="1"/>
          </p:cNvPicPr>
          <p:nvPr>
            <p:ph type="pic" sz="quarter" idx="12"/>
          </p:nvPr>
        </p:nvPicPr>
        <p:blipFill>
          <a:blip r:embed="rId4">
            <a:extLst>
              <a:ext uri="{28A0092B-C50C-407E-A947-70E740481C1C}">
                <a14:useLocalDpi xmlns:a14="http://schemas.microsoft.com/office/drawing/2010/main"/>
              </a:ext>
            </a:extLst>
          </a:blip>
          <a:srcRect/>
          <a:stretch/>
        </p:blipFill>
        <p:spPr>
          <a:xfrm>
            <a:off x="16613868" y="4620986"/>
            <a:ext cx="4408715" cy="4474029"/>
          </a:xfrm>
        </p:spPr>
      </p:pic>
      <p:sp>
        <p:nvSpPr>
          <p:cNvPr id="12" name="TextBox 8">
            <a:extLst>
              <a:ext uri="{FF2B5EF4-FFF2-40B4-BE49-F238E27FC236}">
                <a16:creationId xmlns:a16="http://schemas.microsoft.com/office/drawing/2014/main" id="{56FB9D2B-38D7-7096-FAFA-4627A79D6E4B}"/>
              </a:ext>
            </a:extLst>
          </p:cNvPr>
          <p:cNvSpPr txBox="1"/>
          <p:nvPr/>
        </p:nvSpPr>
        <p:spPr>
          <a:xfrm>
            <a:off x="3210853" y="10348779"/>
            <a:ext cx="3363688" cy="1325940"/>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Describe your content here.</a:t>
            </a:r>
          </a:p>
        </p:txBody>
      </p:sp>
      <p:sp>
        <p:nvSpPr>
          <p:cNvPr id="13" name="TextBox 8">
            <a:extLst>
              <a:ext uri="{FF2B5EF4-FFF2-40B4-BE49-F238E27FC236}">
                <a16:creationId xmlns:a16="http://schemas.microsoft.com/office/drawing/2014/main" id="{127D8AD1-29CB-2B03-081F-31E0D8425B5D}"/>
              </a:ext>
            </a:extLst>
          </p:cNvPr>
          <p:cNvSpPr txBox="1"/>
          <p:nvPr/>
        </p:nvSpPr>
        <p:spPr>
          <a:xfrm>
            <a:off x="9919154" y="10349852"/>
            <a:ext cx="3363688" cy="1325940"/>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Describe your content here.</a:t>
            </a:r>
          </a:p>
        </p:txBody>
      </p:sp>
      <p:sp>
        <p:nvSpPr>
          <p:cNvPr id="14" name="TextBox 8">
            <a:extLst>
              <a:ext uri="{FF2B5EF4-FFF2-40B4-BE49-F238E27FC236}">
                <a16:creationId xmlns:a16="http://schemas.microsoft.com/office/drawing/2014/main" id="{D14FC63B-6445-A1D3-E03F-A9709CB6957F}"/>
              </a:ext>
            </a:extLst>
          </p:cNvPr>
          <p:cNvSpPr txBox="1"/>
          <p:nvPr/>
        </p:nvSpPr>
        <p:spPr>
          <a:xfrm>
            <a:off x="16613869" y="10348779"/>
            <a:ext cx="3363688" cy="1325940"/>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n-US" dirty="0">
                <a:solidFill>
                  <a:schemeClr val="bg1"/>
                </a:solidFill>
              </a:rPr>
              <a:t>Describe your content here.</a:t>
            </a:r>
          </a:p>
        </p:txBody>
      </p:sp>
      <p:sp>
        <p:nvSpPr>
          <p:cNvPr id="15" name="TextBox 14">
            <a:extLst>
              <a:ext uri="{FF2B5EF4-FFF2-40B4-BE49-F238E27FC236}">
                <a16:creationId xmlns:a16="http://schemas.microsoft.com/office/drawing/2014/main" id="{E515822F-C37D-6EF2-F01C-E80F808F4F1E}"/>
              </a:ext>
            </a:extLst>
          </p:cNvPr>
          <p:cNvSpPr txBox="1"/>
          <p:nvPr/>
        </p:nvSpPr>
        <p:spPr>
          <a:xfrm>
            <a:off x="3210852" y="9569616"/>
            <a:ext cx="3363687" cy="789703"/>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n-US" dirty="0">
                <a:solidFill>
                  <a:schemeClr val="bg1"/>
                </a:solidFill>
                <a:latin typeface="Montserrat" pitchFamily="2" charset="77"/>
              </a:rPr>
              <a:t>Sarah R.</a:t>
            </a:r>
          </a:p>
        </p:txBody>
      </p:sp>
      <p:sp>
        <p:nvSpPr>
          <p:cNvPr id="16" name="TextBox 15">
            <a:extLst>
              <a:ext uri="{FF2B5EF4-FFF2-40B4-BE49-F238E27FC236}">
                <a16:creationId xmlns:a16="http://schemas.microsoft.com/office/drawing/2014/main" id="{9538C731-10F3-57EF-9230-16DF975D3B2A}"/>
              </a:ext>
            </a:extLst>
          </p:cNvPr>
          <p:cNvSpPr txBox="1"/>
          <p:nvPr/>
        </p:nvSpPr>
        <p:spPr>
          <a:xfrm>
            <a:off x="9919153" y="9570689"/>
            <a:ext cx="3363687" cy="789703"/>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n-US" dirty="0">
                <a:solidFill>
                  <a:schemeClr val="bg1"/>
                </a:solidFill>
                <a:latin typeface="Montserrat" pitchFamily="2" charset="77"/>
              </a:rPr>
              <a:t>Sun T.</a:t>
            </a:r>
          </a:p>
        </p:txBody>
      </p:sp>
      <p:sp>
        <p:nvSpPr>
          <p:cNvPr id="17" name="TextBox 16">
            <a:extLst>
              <a:ext uri="{FF2B5EF4-FFF2-40B4-BE49-F238E27FC236}">
                <a16:creationId xmlns:a16="http://schemas.microsoft.com/office/drawing/2014/main" id="{93656A74-EF09-B36A-1849-5A4CE6B94889}"/>
              </a:ext>
            </a:extLst>
          </p:cNvPr>
          <p:cNvSpPr txBox="1"/>
          <p:nvPr/>
        </p:nvSpPr>
        <p:spPr>
          <a:xfrm>
            <a:off x="16613868" y="9569616"/>
            <a:ext cx="3363687" cy="789703"/>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n-US" dirty="0">
                <a:solidFill>
                  <a:schemeClr val="bg1"/>
                </a:solidFill>
                <a:latin typeface="Montserrat" pitchFamily="2" charset="77"/>
              </a:rPr>
              <a:t>Anna R.</a:t>
            </a:r>
          </a:p>
        </p:txBody>
      </p:sp>
      <p:sp>
        <p:nvSpPr>
          <p:cNvPr id="8" name="TextBox 7">
            <a:extLst>
              <a:ext uri="{FF2B5EF4-FFF2-40B4-BE49-F238E27FC236}">
                <a16:creationId xmlns:a16="http://schemas.microsoft.com/office/drawing/2014/main" id="{458DA648-47F9-E2B0-4A12-3D3CF4EB48CC}"/>
              </a:ext>
            </a:extLst>
          </p:cNvPr>
          <p:cNvSpPr txBox="1"/>
          <p:nvPr/>
        </p:nvSpPr>
        <p:spPr>
          <a:xfrm>
            <a:off x="1555994" y="1439438"/>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Team</a:t>
            </a:r>
          </a:p>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Introduction</a:t>
            </a:r>
          </a:p>
        </p:txBody>
      </p:sp>
    </p:spTree>
    <p:extLst>
      <p:ext uri="{BB962C8B-B14F-4D97-AF65-F5344CB8AC3E}">
        <p14:creationId xmlns:p14="http://schemas.microsoft.com/office/powerpoint/2010/main" val="22103572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grpSp>
        <p:nvGrpSpPr>
          <p:cNvPr id="2" name="Graphic 4">
            <a:extLst>
              <a:ext uri="{FF2B5EF4-FFF2-40B4-BE49-F238E27FC236}">
                <a16:creationId xmlns:a16="http://schemas.microsoft.com/office/drawing/2014/main" id="{B95D78C1-CD81-C575-4A15-E2B8039544CF}"/>
              </a:ext>
            </a:extLst>
          </p:cNvPr>
          <p:cNvGrpSpPr/>
          <p:nvPr/>
        </p:nvGrpSpPr>
        <p:grpSpPr>
          <a:xfrm>
            <a:off x="13417786" y="5675727"/>
            <a:ext cx="12327135" cy="10699009"/>
            <a:chOff x="8357382" y="3553600"/>
            <a:chExt cx="7770998" cy="6744631"/>
          </a:xfrm>
          <a:solidFill>
            <a:schemeClr val="accent6"/>
          </a:solidFill>
        </p:grpSpPr>
        <p:sp>
          <p:nvSpPr>
            <p:cNvPr id="3" name="Freeform 2">
              <a:extLst>
                <a:ext uri="{FF2B5EF4-FFF2-40B4-BE49-F238E27FC236}">
                  <a16:creationId xmlns:a16="http://schemas.microsoft.com/office/drawing/2014/main" id="{32E0935E-2204-5BAA-0DE5-A17E452D223E}"/>
                </a:ext>
              </a:extLst>
            </p:cNvPr>
            <p:cNvSpPr/>
            <p:nvPr/>
          </p:nvSpPr>
          <p:spPr>
            <a:xfrm>
              <a:off x="8887586" y="4119739"/>
              <a:ext cx="7240329" cy="6178398"/>
            </a:xfrm>
            <a:custGeom>
              <a:avLst/>
              <a:gdLst>
                <a:gd name="connsiteX0" fmla="*/ 7161118 w 7240329"/>
                <a:gd name="connsiteY0" fmla="*/ 32789 h 6178398"/>
                <a:gd name="connsiteX1" fmla="*/ 7087299 w 7240329"/>
                <a:gd name="connsiteY1" fmla="*/ 65020 h 6178398"/>
                <a:gd name="connsiteX2" fmla="*/ 6948121 w 7240329"/>
                <a:gd name="connsiteY2" fmla="*/ 128647 h 6178398"/>
                <a:gd name="connsiteX3" fmla="*/ 5994049 w 7240329"/>
                <a:gd name="connsiteY3" fmla="*/ 667571 h 6178398"/>
                <a:gd name="connsiteX4" fmla="*/ 5555225 w 7240329"/>
                <a:gd name="connsiteY4" fmla="*/ 977346 h 6178398"/>
                <a:gd name="connsiteX5" fmla="*/ 5526125 w 7240329"/>
                <a:gd name="connsiteY5" fmla="*/ 999452 h 6178398"/>
                <a:gd name="connsiteX6" fmla="*/ 5501581 w 7240329"/>
                <a:gd name="connsiteY6" fmla="*/ 1018494 h 6178398"/>
                <a:gd name="connsiteX7" fmla="*/ 5487635 w 7240329"/>
                <a:gd name="connsiteY7" fmla="*/ 1029640 h 6178398"/>
                <a:gd name="connsiteX8" fmla="*/ 5392153 w 7240329"/>
                <a:gd name="connsiteY8" fmla="*/ 1106643 h 6178398"/>
                <a:gd name="connsiteX9" fmla="*/ 5189104 w 7240329"/>
                <a:gd name="connsiteY9" fmla="*/ 1282011 h 6178398"/>
                <a:gd name="connsiteX10" fmla="*/ 4825122 w 7240329"/>
                <a:gd name="connsiteY10" fmla="*/ 1652255 h 6178398"/>
                <a:gd name="connsiteX11" fmla="*/ 4737264 w 7240329"/>
                <a:gd name="connsiteY11" fmla="*/ 1757401 h 6178398"/>
                <a:gd name="connsiteX12" fmla="*/ 4722946 w 7240329"/>
                <a:gd name="connsiteY12" fmla="*/ 1775514 h 6178398"/>
                <a:gd name="connsiteX13" fmla="*/ 4707884 w 7240329"/>
                <a:gd name="connsiteY13" fmla="*/ 1795113 h 6178398"/>
                <a:gd name="connsiteX14" fmla="*/ 4694962 w 7240329"/>
                <a:gd name="connsiteY14" fmla="*/ 1812204 h 6178398"/>
                <a:gd name="connsiteX15" fmla="*/ 4549368 w 7240329"/>
                <a:gd name="connsiteY15" fmla="*/ 2026028 h 6178398"/>
                <a:gd name="connsiteX16" fmla="*/ 4422184 w 7240329"/>
                <a:gd name="connsiteY16" fmla="*/ 2252669 h 6178398"/>
                <a:gd name="connsiteX17" fmla="*/ 4382020 w 7240329"/>
                <a:gd name="connsiteY17" fmla="*/ 2337381 h 6178398"/>
                <a:gd name="connsiteX18" fmla="*/ 4374489 w 7240329"/>
                <a:gd name="connsiteY18" fmla="*/ 2353822 h 6178398"/>
                <a:gd name="connsiteX19" fmla="*/ 4392340 w 7240329"/>
                <a:gd name="connsiteY19" fmla="*/ 2356887 h 6178398"/>
                <a:gd name="connsiteX20" fmla="*/ 5210859 w 7240329"/>
                <a:gd name="connsiteY20" fmla="*/ 2700937 h 6178398"/>
                <a:gd name="connsiteX21" fmla="*/ 5910189 w 7240329"/>
                <a:gd name="connsiteY21" fmla="*/ 3468174 h 6178398"/>
                <a:gd name="connsiteX22" fmla="*/ 6143547 w 7240329"/>
                <a:gd name="connsiteY22" fmla="*/ 3940220 h 6178398"/>
                <a:gd name="connsiteX23" fmla="*/ 6246467 w 7240329"/>
                <a:gd name="connsiteY23" fmla="*/ 4437439 h 6178398"/>
                <a:gd name="connsiteX24" fmla="*/ 5915582 w 7240329"/>
                <a:gd name="connsiteY24" fmla="*/ 4965960 h 6178398"/>
                <a:gd name="connsiteX25" fmla="*/ 5355243 w 7240329"/>
                <a:gd name="connsiteY25" fmla="*/ 5066276 h 6178398"/>
                <a:gd name="connsiteX26" fmla="*/ 4384344 w 7240329"/>
                <a:gd name="connsiteY26" fmla="*/ 4686187 h 6178398"/>
                <a:gd name="connsiteX27" fmla="*/ 3798253 w 7240329"/>
                <a:gd name="connsiteY27" fmla="*/ 3843526 h 6178398"/>
                <a:gd name="connsiteX28" fmla="*/ 3714114 w 7240329"/>
                <a:gd name="connsiteY28" fmla="*/ 2876119 h 6178398"/>
                <a:gd name="connsiteX29" fmla="*/ 3716625 w 7240329"/>
                <a:gd name="connsiteY29" fmla="*/ 2857357 h 6178398"/>
                <a:gd name="connsiteX30" fmla="*/ 3697937 w 7240329"/>
                <a:gd name="connsiteY30" fmla="*/ 2860515 h 6178398"/>
                <a:gd name="connsiteX31" fmla="*/ 2676648 w 7240329"/>
                <a:gd name="connsiteY31" fmla="*/ 3160350 h 6178398"/>
                <a:gd name="connsiteX32" fmla="*/ 2630906 w 7240329"/>
                <a:gd name="connsiteY32" fmla="*/ 3178927 h 6178398"/>
                <a:gd name="connsiteX33" fmla="*/ 2630720 w 7240329"/>
                <a:gd name="connsiteY33" fmla="*/ 3178556 h 6178398"/>
                <a:gd name="connsiteX34" fmla="*/ 2629511 w 7240329"/>
                <a:gd name="connsiteY34" fmla="*/ 3179113 h 6178398"/>
                <a:gd name="connsiteX35" fmla="*/ 2614078 w 7240329"/>
                <a:gd name="connsiteY35" fmla="*/ 3185708 h 6178398"/>
                <a:gd name="connsiteX36" fmla="*/ 2608314 w 7240329"/>
                <a:gd name="connsiteY36" fmla="*/ 3188123 h 6178398"/>
                <a:gd name="connsiteX37" fmla="*/ 2594461 w 7240329"/>
                <a:gd name="connsiteY37" fmla="*/ 3194068 h 6178398"/>
                <a:gd name="connsiteX38" fmla="*/ 2495911 w 7240329"/>
                <a:gd name="connsiteY38" fmla="*/ 3237538 h 6178398"/>
                <a:gd name="connsiteX39" fmla="*/ 2276592 w 7240329"/>
                <a:gd name="connsiteY39" fmla="*/ 3342407 h 6178398"/>
                <a:gd name="connsiteX40" fmla="*/ 1845484 w 7240329"/>
                <a:gd name="connsiteY40" fmla="*/ 3582424 h 6178398"/>
                <a:gd name="connsiteX41" fmla="*/ 1441617 w 7240329"/>
                <a:gd name="connsiteY41" fmla="*/ 3853001 h 6178398"/>
                <a:gd name="connsiteX42" fmla="*/ 1353852 w 7240329"/>
                <a:gd name="connsiteY42" fmla="*/ 3918485 h 6178398"/>
                <a:gd name="connsiteX43" fmla="*/ 1353666 w 7240329"/>
                <a:gd name="connsiteY43" fmla="*/ 3918299 h 6178398"/>
                <a:gd name="connsiteX44" fmla="*/ 1353666 w 7240329"/>
                <a:gd name="connsiteY44" fmla="*/ 3918299 h 6178398"/>
                <a:gd name="connsiteX45" fmla="*/ 1353480 w 7240329"/>
                <a:gd name="connsiteY45" fmla="*/ 3918392 h 6178398"/>
                <a:gd name="connsiteX46" fmla="*/ 1353201 w 7240329"/>
                <a:gd name="connsiteY46" fmla="*/ 3918671 h 6178398"/>
                <a:gd name="connsiteX47" fmla="*/ 1345392 w 7240329"/>
                <a:gd name="connsiteY47" fmla="*/ 3924894 h 6178398"/>
                <a:gd name="connsiteX48" fmla="*/ 1335444 w 7240329"/>
                <a:gd name="connsiteY48" fmla="*/ 3932418 h 6178398"/>
                <a:gd name="connsiteX49" fmla="*/ 1326425 w 7240329"/>
                <a:gd name="connsiteY49" fmla="*/ 3939663 h 6178398"/>
                <a:gd name="connsiteX50" fmla="*/ 1284681 w 7240329"/>
                <a:gd name="connsiteY50" fmla="*/ 3972730 h 6178398"/>
                <a:gd name="connsiteX51" fmla="*/ 1098181 w 7240329"/>
                <a:gd name="connsiteY51" fmla="*/ 4128593 h 6178398"/>
                <a:gd name="connsiteX52" fmla="*/ 416051 w 7240329"/>
                <a:gd name="connsiteY52" fmla="*/ 4832204 h 6178398"/>
                <a:gd name="connsiteX53" fmla="*/ 379699 w 7240329"/>
                <a:gd name="connsiteY53" fmla="*/ 4877532 h 6178398"/>
                <a:gd name="connsiteX54" fmla="*/ 379327 w 7240329"/>
                <a:gd name="connsiteY54" fmla="*/ 4877346 h 6178398"/>
                <a:gd name="connsiteX55" fmla="*/ 375329 w 7240329"/>
                <a:gd name="connsiteY55" fmla="*/ 4883013 h 6178398"/>
                <a:gd name="connsiteX56" fmla="*/ 367334 w 7240329"/>
                <a:gd name="connsiteY56" fmla="*/ 4893044 h 6178398"/>
                <a:gd name="connsiteX57" fmla="*/ 363150 w 7240329"/>
                <a:gd name="connsiteY57" fmla="*/ 4898710 h 6178398"/>
                <a:gd name="connsiteX58" fmla="*/ 361012 w 7240329"/>
                <a:gd name="connsiteY58" fmla="*/ 4901404 h 6178398"/>
                <a:gd name="connsiteX59" fmla="*/ 287471 w 7240329"/>
                <a:gd name="connsiteY59" fmla="*/ 5002928 h 6178398"/>
                <a:gd name="connsiteX60" fmla="*/ 151547 w 7240329"/>
                <a:gd name="connsiteY60" fmla="*/ 5222046 h 6178398"/>
                <a:gd name="connsiteX61" fmla="*/ 93440 w 7240329"/>
                <a:gd name="connsiteY61" fmla="*/ 5338432 h 6178398"/>
                <a:gd name="connsiteX62" fmla="*/ 93440 w 7240329"/>
                <a:gd name="connsiteY62" fmla="*/ 5338525 h 6178398"/>
                <a:gd name="connsiteX63" fmla="*/ 92603 w 7240329"/>
                <a:gd name="connsiteY63" fmla="*/ 5340290 h 6178398"/>
                <a:gd name="connsiteX64" fmla="*/ 92232 w 7240329"/>
                <a:gd name="connsiteY64" fmla="*/ 5341126 h 6178398"/>
                <a:gd name="connsiteX65" fmla="*/ 88885 w 7240329"/>
                <a:gd name="connsiteY65" fmla="*/ 5348464 h 6178398"/>
                <a:gd name="connsiteX66" fmla="*/ 85817 w 7240329"/>
                <a:gd name="connsiteY66" fmla="*/ 5356359 h 6178398"/>
                <a:gd name="connsiteX67" fmla="*/ 80982 w 7240329"/>
                <a:gd name="connsiteY67" fmla="*/ 5366762 h 6178398"/>
                <a:gd name="connsiteX68" fmla="*/ 80703 w 7240329"/>
                <a:gd name="connsiteY68" fmla="*/ 5367227 h 6178398"/>
                <a:gd name="connsiteX69" fmla="*/ 81447 w 7240329"/>
                <a:gd name="connsiteY69" fmla="*/ 5367691 h 6178398"/>
                <a:gd name="connsiteX70" fmla="*/ 67129 w 7240329"/>
                <a:gd name="connsiteY70" fmla="*/ 5406332 h 6178398"/>
                <a:gd name="connsiteX71" fmla="*/ 7907 w 7240329"/>
                <a:gd name="connsiteY71" fmla="*/ 5636224 h 6178398"/>
                <a:gd name="connsiteX72" fmla="*/ 14322 w 7240329"/>
                <a:gd name="connsiteY72" fmla="*/ 6025881 h 6178398"/>
                <a:gd name="connsiteX73" fmla="*/ 40354 w 7240329"/>
                <a:gd name="connsiteY73" fmla="*/ 6178399 h 6178398"/>
                <a:gd name="connsiteX74" fmla="*/ 68710 w 7240329"/>
                <a:gd name="connsiteY74" fmla="*/ 6178399 h 6178398"/>
                <a:gd name="connsiteX75" fmla="*/ 41934 w 7240329"/>
                <a:gd name="connsiteY75" fmla="*/ 6022258 h 6178398"/>
                <a:gd name="connsiteX76" fmla="*/ 35519 w 7240329"/>
                <a:gd name="connsiteY76" fmla="*/ 5639940 h 6178398"/>
                <a:gd name="connsiteX77" fmla="*/ 93347 w 7240329"/>
                <a:gd name="connsiteY77" fmla="*/ 5415527 h 6178398"/>
                <a:gd name="connsiteX78" fmla="*/ 108966 w 7240329"/>
                <a:gd name="connsiteY78" fmla="*/ 5373636 h 6178398"/>
                <a:gd name="connsiteX79" fmla="*/ 125794 w 7240329"/>
                <a:gd name="connsiteY79" fmla="*/ 5334902 h 6178398"/>
                <a:gd name="connsiteX80" fmla="*/ 175999 w 7240329"/>
                <a:gd name="connsiteY80" fmla="*/ 5235422 h 6178398"/>
                <a:gd name="connsiteX81" fmla="*/ 310342 w 7240329"/>
                <a:gd name="connsiteY81" fmla="*/ 5018905 h 6178398"/>
                <a:gd name="connsiteX82" fmla="*/ 372819 w 7240329"/>
                <a:gd name="connsiteY82" fmla="*/ 4932242 h 6178398"/>
                <a:gd name="connsiteX83" fmla="*/ 399223 w 7240329"/>
                <a:gd name="connsiteY83" fmla="*/ 4897781 h 6178398"/>
                <a:gd name="connsiteX84" fmla="*/ 399874 w 7240329"/>
                <a:gd name="connsiteY84" fmla="*/ 4896946 h 6178398"/>
                <a:gd name="connsiteX85" fmla="*/ 437620 w 7240329"/>
                <a:gd name="connsiteY85" fmla="*/ 4849759 h 6178398"/>
                <a:gd name="connsiteX86" fmla="*/ 1116403 w 7240329"/>
                <a:gd name="connsiteY86" fmla="*/ 4149585 h 6178398"/>
                <a:gd name="connsiteX87" fmla="*/ 1301974 w 7240329"/>
                <a:gd name="connsiteY87" fmla="*/ 3994466 h 6178398"/>
                <a:gd name="connsiteX88" fmla="*/ 1333863 w 7240329"/>
                <a:gd name="connsiteY88" fmla="*/ 3969108 h 6178398"/>
                <a:gd name="connsiteX89" fmla="*/ 1342974 w 7240329"/>
                <a:gd name="connsiteY89" fmla="*/ 3962977 h 6178398"/>
                <a:gd name="connsiteX90" fmla="*/ 1366775 w 7240329"/>
                <a:gd name="connsiteY90" fmla="*/ 3943564 h 6178398"/>
                <a:gd name="connsiteX91" fmla="*/ 1457980 w 7240329"/>
                <a:gd name="connsiteY91" fmla="*/ 3875479 h 6178398"/>
                <a:gd name="connsiteX92" fmla="*/ 1859895 w 7240329"/>
                <a:gd name="connsiteY92" fmla="*/ 3606203 h 6178398"/>
                <a:gd name="connsiteX93" fmla="*/ 2289050 w 7240329"/>
                <a:gd name="connsiteY93" fmla="*/ 3367300 h 6178398"/>
                <a:gd name="connsiteX94" fmla="*/ 2507347 w 7240329"/>
                <a:gd name="connsiteY94" fmla="*/ 3262896 h 6178398"/>
                <a:gd name="connsiteX95" fmla="*/ 2599203 w 7240329"/>
                <a:gd name="connsiteY95" fmla="*/ 3222212 h 6178398"/>
                <a:gd name="connsiteX96" fmla="*/ 2605710 w 7240329"/>
                <a:gd name="connsiteY96" fmla="*/ 3219704 h 6178398"/>
                <a:gd name="connsiteX97" fmla="*/ 2628860 w 7240329"/>
                <a:gd name="connsiteY97" fmla="*/ 3209580 h 6178398"/>
                <a:gd name="connsiteX98" fmla="*/ 2628860 w 7240329"/>
                <a:gd name="connsiteY98" fmla="*/ 3209580 h 6178398"/>
                <a:gd name="connsiteX99" fmla="*/ 2632207 w 7240329"/>
                <a:gd name="connsiteY99" fmla="*/ 3208186 h 6178398"/>
                <a:gd name="connsiteX100" fmla="*/ 2686874 w 7240329"/>
                <a:gd name="connsiteY100" fmla="*/ 3185987 h 6178398"/>
                <a:gd name="connsiteX101" fmla="*/ 3683899 w 7240329"/>
                <a:gd name="connsiteY101" fmla="*/ 2890981 h 6178398"/>
                <a:gd name="connsiteX102" fmla="*/ 3771663 w 7240329"/>
                <a:gd name="connsiteY102" fmla="*/ 3852165 h 6178398"/>
                <a:gd name="connsiteX103" fmla="*/ 4367052 w 7240329"/>
                <a:gd name="connsiteY103" fmla="*/ 4707922 h 6178398"/>
                <a:gd name="connsiteX104" fmla="*/ 5353756 w 7240329"/>
                <a:gd name="connsiteY104" fmla="*/ 5093863 h 6178398"/>
                <a:gd name="connsiteX105" fmla="*/ 5927017 w 7240329"/>
                <a:gd name="connsiteY105" fmla="*/ 4991131 h 6178398"/>
                <a:gd name="connsiteX106" fmla="*/ 6274172 w 7240329"/>
                <a:gd name="connsiteY106" fmla="*/ 4438925 h 6178398"/>
                <a:gd name="connsiteX107" fmla="*/ 6169208 w 7240329"/>
                <a:gd name="connsiteY107" fmla="*/ 3929446 h 6178398"/>
                <a:gd name="connsiteX108" fmla="*/ 5933804 w 7240329"/>
                <a:gd name="connsiteY108" fmla="*/ 3453405 h 6178398"/>
                <a:gd name="connsiteX109" fmla="*/ 5227222 w 7240329"/>
                <a:gd name="connsiteY109" fmla="*/ 2678273 h 6178398"/>
                <a:gd name="connsiteX110" fmla="*/ 4414653 w 7240329"/>
                <a:gd name="connsiteY110" fmla="*/ 2332272 h 6178398"/>
                <a:gd name="connsiteX111" fmla="*/ 4446821 w 7240329"/>
                <a:gd name="connsiteY111" fmla="*/ 2264837 h 6178398"/>
                <a:gd name="connsiteX112" fmla="*/ 4572797 w 7240329"/>
                <a:gd name="connsiteY112" fmla="*/ 2040518 h 6178398"/>
                <a:gd name="connsiteX113" fmla="*/ 4717089 w 7240329"/>
                <a:gd name="connsiteY113" fmla="*/ 1828552 h 6178398"/>
                <a:gd name="connsiteX114" fmla="*/ 4729826 w 7240329"/>
                <a:gd name="connsiteY114" fmla="*/ 1811740 h 6178398"/>
                <a:gd name="connsiteX115" fmla="*/ 4744515 w 7240329"/>
                <a:gd name="connsiteY115" fmla="*/ 1792605 h 6178398"/>
                <a:gd name="connsiteX116" fmla="*/ 4758647 w 7240329"/>
                <a:gd name="connsiteY116" fmla="*/ 1774678 h 6178398"/>
                <a:gd name="connsiteX117" fmla="*/ 4845854 w 7240329"/>
                <a:gd name="connsiteY117" fmla="*/ 1670367 h 6178398"/>
                <a:gd name="connsiteX118" fmla="*/ 5207513 w 7240329"/>
                <a:gd name="connsiteY118" fmla="*/ 1302539 h 6178398"/>
                <a:gd name="connsiteX119" fmla="*/ 5409539 w 7240329"/>
                <a:gd name="connsiteY119" fmla="*/ 1128099 h 6178398"/>
                <a:gd name="connsiteX120" fmla="*/ 5504555 w 7240329"/>
                <a:gd name="connsiteY120" fmla="*/ 1051376 h 6178398"/>
                <a:gd name="connsiteX121" fmla="*/ 5518687 w 7240329"/>
                <a:gd name="connsiteY121" fmla="*/ 1040044 h 6178398"/>
                <a:gd name="connsiteX122" fmla="*/ 5542674 w 7240329"/>
                <a:gd name="connsiteY122" fmla="*/ 1021466 h 6178398"/>
                <a:gd name="connsiteX123" fmla="*/ 5571681 w 7240329"/>
                <a:gd name="connsiteY123" fmla="*/ 999359 h 6178398"/>
                <a:gd name="connsiteX124" fmla="*/ 6009018 w 7240329"/>
                <a:gd name="connsiteY124" fmla="*/ 690607 h 6178398"/>
                <a:gd name="connsiteX125" fmla="*/ 6959556 w 7240329"/>
                <a:gd name="connsiteY125" fmla="*/ 153633 h 6178398"/>
                <a:gd name="connsiteX126" fmla="*/ 7098177 w 7240329"/>
                <a:gd name="connsiteY126" fmla="*/ 90285 h 6178398"/>
                <a:gd name="connsiteX127" fmla="*/ 7171624 w 7240329"/>
                <a:gd name="connsiteY127" fmla="*/ 58239 h 6178398"/>
                <a:gd name="connsiteX128" fmla="*/ 7189567 w 7240329"/>
                <a:gd name="connsiteY128" fmla="*/ 50716 h 6178398"/>
                <a:gd name="connsiteX129" fmla="*/ 7240329 w 7240329"/>
                <a:gd name="connsiteY129" fmla="*/ 30095 h 6178398"/>
                <a:gd name="connsiteX130" fmla="*/ 7240329 w 7240329"/>
                <a:gd name="connsiteY130" fmla="*/ 0 h 6178398"/>
                <a:gd name="connsiteX131" fmla="*/ 7178969 w 7240329"/>
                <a:gd name="connsiteY131" fmla="*/ 24986 h 6178398"/>
                <a:gd name="connsiteX132" fmla="*/ 7161118 w 7240329"/>
                <a:gd name="connsiteY132" fmla="*/ 32789 h 6178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7240329" h="6178398">
                  <a:moveTo>
                    <a:pt x="7161118" y="32789"/>
                  </a:moveTo>
                  <a:cubicBezTo>
                    <a:pt x="7136481" y="43378"/>
                    <a:pt x="7111843" y="54152"/>
                    <a:pt x="7087299" y="65020"/>
                  </a:cubicBezTo>
                  <a:cubicBezTo>
                    <a:pt x="7041278" y="85455"/>
                    <a:pt x="6994420" y="106912"/>
                    <a:pt x="6948121" y="128647"/>
                  </a:cubicBezTo>
                  <a:cubicBezTo>
                    <a:pt x="6629415" y="278658"/>
                    <a:pt x="6308385" y="459971"/>
                    <a:pt x="5994049" y="667571"/>
                  </a:cubicBezTo>
                  <a:cubicBezTo>
                    <a:pt x="5841669" y="768166"/>
                    <a:pt x="5694031" y="872384"/>
                    <a:pt x="5555225" y="977346"/>
                  </a:cubicBezTo>
                  <a:cubicBezTo>
                    <a:pt x="5545463" y="984684"/>
                    <a:pt x="5535794" y="992114"/>
                    <a:pt x="5526125" y="999452"/>
                  </a:cubicBezTo>
                  <a:lnTo>
                    <a:pt x="5501581" y="1018494"/>
                  </a:lnTo>
                  <a:cubicBezTo>
                    <a:pt x="5496932" y="1022209"/>
                    <a:pt x="5492284" y="1025925"/>
                    <a:pt x="5487635" y="1029640"/>
                  </a:cubicBezTo>
                  <a:cubicBezTo>
                    <a:pt x="5455002" y="1055463"/>
                    <a:pt x="5422834" y="1081378"/>
                    <a:pt x="5392153" y="1106643"/>
                  </a:cubicBezTo>
                  <a:cubicBezTo>
                    <a:pt x="5321495" y="1164789"/>
                    <a:pt x="5253254" y="1223772"/>
                    <a:pt x="5189104" y="1282011"/>
                  </a:cubicBezTo>
                  <a:cubicBezTo>
                    <a:pt x="5055225" y="1403599"/>
                    <a:pt x="4932782" y="1528159"/>
                    <a:pt x="4825122" y="1652255"/>
                  </a:cubicBezTo>
                  <a:cubicBezTo>
                    <a:pt x="4794906" y="1687087"/>
                    <a:pt x="4765341" y="1722476"/>
                    <a:pt x="4737264" y="1757401"/>
                  </a:cubicBezTo>
                  <a:cubicBezTo>
                    <a:pt x="4735404" y="1759724"/>
                    <a:pt x="4729268" y="1767433"/>
                    <a:pt x="4722946" y="1775514"/>
                  </a:cubicBezTo>
                  <a:lnTo>
                    <a:pt x="4707884" y="1795113"/>
                  </a:lnTo>
                  <a:cubicBezTo>
                    <a:pt x="4702028" y="1802823"/>
                    <a:pt x="4696635" y="1809975"/>
                    <a:pt x="4694962" y="1812204"/>
                  </a:cubicBezTo>
                  <a:cubicBezTo>
                    <a:pt x="4642991" y="1882333"/>
                    <a:pt x="4593994" y="1954320"/>
                    <a:pt x="4549368" y="2026028"/>
                  </a:cubicBezTo>
                  <a:cubicBezTo>
                    <a:pt x="4502139" y="2101915"/>
                    <a:pt x="4459372" y="2178175"/>
                    <a:pt x="4422184" y="2252669"/>
                  </a:cubicBezTo>
                  <a:cubicBezTo>
                    <a:pt x="4410004" y="2277005"/>
                    <a:pt x="4397639" y="2303106"/>
                    <a:pt x="4382020" y="2337381"/>
                  </a:cubicBezTo>
                  <a:lnTo>
                    <a:pt x="4374489" y="2353822"/>
                  </a:lnTo>
                  <a:lnTo>
                    <a:pt x="4392340" y="2356887"/>
                  </a:lnTo>
                  <a:cubicBezTo>
                    <a:pt x="4695520" y="2408810"/>
                    <a:pt x="4970994" y="2524546"/>
                    <a:pt x="5210859" y="2700937"/>
                  </a:cubicBezTo>
                  <a:cubicBezTo>
                    <a:pt x="5487449" y="2904357"/>
                    <a:pt x="5722759" y="3162487"/>
                    <a:pt x="5910189" y="3468174"/>
                  </a:cubicBezTo>
                  <a:cubicBezTo>
                    <a:pt x="5993212" y="3603602"/>
                    <a:pt x="6067404" y="3753613"/>
                    <a:pt x="6143547" y="3940220"/>
                  </a:cubicBezTo>
                  <a:cubicBezTo>
                    <a:pt x="6221550" y="4131472"/>
                    <a:pt x="6255206" y="4294116"/>
                    <a:pt x="6246467" y="4437439"/>
                  </a:cubicBezTo>
                  <a:cubicBezTo>
                    <a:pt x="6231591" y="4680893"/>
                    <a:pt x="6107939" y="4878461"/>
                    <a:pt x="5915582" y="4965960"/>
                  </a:cubicBezTo>
                  <a:cubicBezTo>
                    <a:pt x="5750371" y="5041104"/>
                    <a:pt x="5556620" y="5075751"/>
                    <a:pt x="5355243" y="5066276"/>
                  </a:cubicBezTo>
                  <a:cubicBezTo>
                    <a:pt x="5013016" y="5050021"/>
                    <a:pt x="4686315" y="4922117"/>
                    <a:pt x="4384344" y="4686187"/>
                  </a:cubicBezTo>
                  <a:cubicBezTo>
                    <a:pt x="4116401" y="4476822"/>
                    <a:pt x="3913724" y="4185439"/>
                    <a:pt x="3798253" y="3843526"/>
                  </a:cubicBezTo>
                  <a:cubicBezTo>
                    <a:pt x="3697101" y="3544155"/>
                    <a:pt x="3668837" y="3218590"/>
                    <a:pt x="3714114" y="2876119"/>
                  </a:cubicBezTo>
                  <a:lnTo>
                    <a:pt x="3716625" y="2857357"/>
                  </a:lnTo>
                  <a:lnTo>
                    <a:pt x="3697937" y="2860515"/>
                  </a:lnTo>
                  <a:cubicBezTo>
                    <a:pt x="3379325" y="2914853"/>
                    <a:pt x="3045186" y="3012940"/>
                    <a:pt x="2676648" y="3160350"/>
                  </a:cubicBezTo>
                  <a:cubicBezTo>
                    <a:pt x="2661400" y="3166481"/>
                    <a:pt x="2646153" y="3172704"/>
                    <a:pt x="2630906" y="3178927"/>
                  </a:cubicBezTo>
                  <a:lnTo>
                    <a:pt x="2630720" y="3178556"/>
                  </a:lnTo>
                  <a:lnTo>
                    <a:pt x="2629511" y="3179113"/>
                  </a:lnTo>
                  <a:cubicBezTo>
                    <a:pt x="2624398" y="3181343"/>
                    <a:pt x="2619284" y="3183479"/>
                    <a:pt x="2614078" y="3185708"/>
                  </a:cubicBezTo>
                  <a:lnTo>
                    <a:pt x="2608314" y="3188123"/>
                  </a:lnTo>
                  <a:cubicBezTo>
                    <a:pt x="2603944" y="3189888"/>
                    <a:pt x="2598459" y="3192303"/>
                    <a:pt x="2594461" y="3194068"/>
                  </a:cubicBezTo>
                  <a:cubicBezTo>
                    <a:pt x="2560805" y="3208558"/>
                    <a:pt x="2527615" y="3223234"/>
                    <a:pt x="2495911" y="3237538"/>
                  </a:cubicBezTo>
                  <a:cubicBezTo>
                    <a:pt x="2422836" y="3270606"/>
                    <a:pt x="2349110" y="3305902"/>
                    <a:pt x="2276592" y="3342407"/>
                  </a:cubicBezTo>
                  <a:cubicBezTo>
                    <a:pt x="2130534" y="3415972"/>
                    <a:pt x="1985499" y="3496783"/>
                    <a:pt x="1845484" y="3582424"/>
                  </a:cubicBezTo>
                  <a:cubicBezTo>
                    <a:pt x="1707701" y="3666764"/>
                    <a:pt x="1571870" y="3757793"/>
                    <a:pt x="1441617" y="3853001"/>
                  </a:cubicBezTo>
                  <a:cubicBezTo>
                    <a:pt x="1415306" y="3872228"/>
                    <a:pt x="1387322" y="3893034"/>
                    <a:pt x="1353852" y="3918485"/>
                  </a:cubicBezTo>
                  <a:lnTo>
                    <a:pt x="1353666" y="3918299"/>
                  </a:lnTo>
                  <a:lnTo>
                    <a:pt x="1353666" y="3918299"/>
                  </a:lnTo>
                  <a:cubicBezTo>
                    <a:pt x="1353573" y="3918299"/>
                    <a:pt x="1353573" y="3918392"/>
                    <a:pt x="1353480" y="3918392"/>
                  </a:cubicBezTo>
                  <a:lnTo>
                    <a:pt x="1353201" y="3918671"/>
                  </a:lnTo>
                  <a:cubicBezTo>
                    <a:pt x="1350877" y="3920622"/>
                    <a:pt x="1348367" y="3922572"/>
                    <a:pt x="1345392" y="3924894"/>
                  </a:cubicBezTo>
                  <a:lnTo>
                    <a:pt x="1335444" y="3932418"/>
                  </a:lnTo>
                  <a:cubicBezTo>
                    <a:pt x="1332469" y="3934647"/>
                    <a:pt x="1329122" y="3937434"/>
                    <a:pt x="1326425" y="3939663"/>
                  </a:cubicBezTo>
                  <a:cubicBezTo>
                    <a:pt x="1312480" y="3950624"/>
                    <a:pt x="1298534" y="3961677"/>
                    <a:pt x="1284681" y="3972730"/>
                  </a:cubicBezTo>
                  <a:cubicBezTo>
                    <a:pt x="1221926" y="4023075"/>
                    <a:pt x="1159170" y="4075462"/>
                    <a:pt x="1098181" y="4128593"/>
                  </a:cubicBezTo>
                  <a:cubicBezTo>
                    <a:pt x="849390" y="4345389"/>
                    <a:pt x="619844" y="4582155"/>
                    <a:pt x="416051" y="4832204"/>
                  </a:cubicBezTo>
                  <a:cubicBezTo>
                    <a:pt x="403871" y="4847251"/>
                    <a:pt x="391785" y="4862392"/>
                    <a:pt x="379699" y="4877532"/>
                  </a:cubicBezTo>
                  <a:lnTo>
                    <a:pt x="379327" y="4877346"/>
                  </a:lnTo>
                  <a:cubicBezTo>
                    <a:pt x="378025" y="4879390"/>
                    <a:pt x="376538" y="4881433"/>
                    <a:pt x="375329" y="4883013"/>
                  </a:cubicBezTo>
                  <a:lnTo>
                    <a:pt x="367334" y="4893044"/>
                  </a:lnTo>
                  <a:cubicBezTo>
                    <a:pt x="365846" y="4894995"/>
                    <a:pt x="364266" y="4897131"/>
                    <a:pt x="363150" y="4898710"/>
                  </a:cubicBezTo>
                  <a:lnTo>
                    <a:pt x="361012" y="4901404"/>
                  </a:lnTo>
                  <a:cubicBezTo>
                    <a:pt x="335351" y="4935400"/>
                    <a:pt x="310621" y="4969582"/>
                    <a:pt x="287471" y="5002928"/>
                  </a:cubicBezTo>
                  <a:cubicBezTo>
                    <a:pt x="235128" y="5078351"/>
                    <a:pt x="190688" y="5150060"/>
                    <a:pt x="151547" y="5222046"/>
                  </a:cubicBezTo>
                  <a:cubicBezTo>
                    <a:pt x="130071" y="5261523"/>
                    <a:pt x="110454" y="5300906"/>
                    <a:pt x="93440" y="5338432"/>
                  </a:cubicBezTo>
                  <a:cubicBezTo>
                    <a:pt x="93440" y="5338432"/>
                    <a:pt x="93440" y="5338432"/>
                    <a:pt x="93440" y="5338525"/>
                  </a:cubicBezTo>
                  <a:lnTo>
                    <a:pt x="92603" y="5340290"/>
                  </a:lnTo>
                  <a:cubicBezTo>
                    <a:pt x="92510" y="5340568"/>
                    <a:pt x="92325" y="5340847"/>
                    <a:pt x="92232" y="5341126"/>
                  </a:cubicBezTo>
                  <a:cubicBezTo>
                    <a:pt x="91023" y="5343634"/>
                    <a:pt x="89721" y="5346142"/>
                    <a:pt x="88885" y="5348464"/>
                  </a:cubicBezTo>
                  <a:lnTo>
                    <a:pt x="85817" y="5356359"/>
                  </a:lnTo>
                  <a:cubicBezTo>
                    <a:pt x="84422" y="5359703"/>
                    <a:pt x="82748" y="5363511"/>
                    <a:pt x="80982" y="5366762"/>
                  </a:cubicBezTo>
                  <a:lnTo>
                    <a:pt x="80703" y="5367227"/>
                  </a:lnTo>
                  <a:lnTo>
                    <a:pt x="81447" y="5367691"/>
                  </a:lnTo>
                  <a:cubicBezTo>
                    <a:pt x="76705" y="5380045"/>
                    <a:pt x="71778" y="5393049"/>
                    <a:pt x="67129" y="5406332"/>
                  </a:cubicBezTo>
                  <a:cubicBezTo>
                    <a:pt x="41097" y="5480362"/>
                    <a:pt x="21294" y="5557364"/>
                    <a:pt x="7907" y="5636224"/>
                  </a:cubicBezTo>
                  <a:cubicBezTo>
                    <a:pt x="-4459" y="5755954"/>
                    <a:pt x="-2320" y="5883301"/>
                    <a:pt x="14322" y="6025881"/>
                  </a:cubicBezTo>
                  <a:cubicBezTo>
                    <a:pt x="21945" y="6076875"/>
                    <a:pt x="30778" y="6127869"/>
                    <a:pt x="40354" y="6178399"/>
                  </a:cubicBezTo>
                  <a:lnTo>
                    <a:pt x="68710" y="6178399"/>
                  </a:lnTo>
                  <a:cubicBezTo>
                    <a:pt x="58762" y="6126569"/>
                    <a:pt x="49744" y="6074460"/>
                    <a:pt x="41934" y="6022258"/>
                  </a:cubicBezTo>
                  <a:cubicBezTo>
                    <a:pt x="25571" y="5882094"/>
                    <a:pt x="23433" y="5756790"/>
                    <a:pt x="35519" y="5639940"/>
                  </a:cubicBezTo>
                  <a:cubicBezTo>
                    <a:pt x="48442" y="5563587"/>
                    <a:pt x="67873" y="5488071"/>
                    <a:pt x="93347" y="5415527"/>
                  </a:cubicBezTo>
                  <a:cubicBezTo>
                    <a:pt x="98368" y="5401223"/>
                    <a:pt x="103760" y="5387011"/>
                    <a:pt x="108966" y="5373636"/>
                  </a:cubicBezTo>
                  <a:cubicBezTo>
                    <a:pt x="122447" y="5349300"/>
                    <a:pt x="126445" y="5340661"/>
                    <a:pt x="125794" y="5334902"/>
                  </a:cubicBezTo>
                  <a:cubicBezTo>
                    <a:pt x="141041" y="5302299"/>
                    <a:pt x="157869" y="5268861"/>
                    <a:pt x="175999" y="5235422"/>
                  </a:cubicBezTo>
                  <a:cubicBezTo>
                    <a:pt x="214582" y="5164364"/>
                    <a:pt x="258557" y="5093492"/>
                    <a:pt x="310342" y="5018905"/>
                  </a:cubicBezTo>
                  <a:cubicBezTo>
                    <a:pt x="330145" y="4990389"/>
                    <a:pt x="351064" y="4961315"/>
                    <a:pt x="372819" y="4932242"/>
                  </a:cubicBezTo>
                  <a:cubicBezTo>
                    <a:pt x="377839" y="4929734"/>
                    <a:pt x="383325" y="4921560"/>
                    <a:pt x="399223" y="4897781"/>
                  </a:cubicBezTo>
                  <a:lnTo>
                    <a:pt x="399874" y="4896946"/>
                  </a:lnTo>
                  <a:cubicBezTo>
                    <a:pt x="412425" y="4881155"/>
                    <a:pt x="424976" y="4865457"/>
                    <a:pt x="437620" y="4849759"/>
                  </a:cubicBezTo>
                  <a:cubicBezTo>
                    <a:pt x="640390" y="4600918"/>
                    <a:pt x="868821" y="4365359"/>
                    <a:pt x="1116403" y="4149585"/>
                  </a:cubicBezTo>
                  <a:cubicBezTo>
                    <a:pt x="1177021" y="4096733"/>
                    <a:pt x="1239497" y="4044531"/>
                    <a:pt x="1301974" y="3994466"/>
                  </a:cubicBezTo>
                  <a:cubicBezTo>
                    <a:pt x="1312480" y="3986013"/>
                    <a:pt x="1323079" y="3977653"/>
                    <a:pt x="1333863" y="3969108"/>
                  </a:cubicBezTo>
                  <a:cubicBezTo>
                    <a:pt x="1337210" y="3967436"/>
                    <a:pt x="1340371" y="3965021"/>
                    <a:pt x="1342974" y="3962977"/>
                  </a:cubicBezTo>
                  <a:cubicBezTo>
                    <a:pt x="1347716" y="3959169"/>
                    <a:pt x="1355340" y="3952946"/>
                    <a:pt x="1366775" y="3943564"/>
                  </a:cubicBezTo>
                  <a:cubicBezTo>
                    <a:pt x="1401825" y="3916999"/>
                    <a:pt x="1430832" y="3895357"/>
                    <a:pt x="1457980" y="3875479"/>
                  </a:cubicBezTo>
                  <a:cubicBezTo>
                    <a:pt x="1587582" y="3780735"/>
                    <a:pt x="1722762" y="3690172"/>
                    <a:pt x="1859895" y="3606203"/>
                  </a:cubicBezTo>
                  <a:cubicBezTo>
                    <a:pt x="1999259" y="3520841"/>
                    <a:pt x="2143643" y="3440494"/>
                    <a:pt x="2289050" y="3367300"/>
                  </a:cubicBezTo>
                  <a:cubicBezTo>
                    <a:pt x="2361196" y="3330982"/>
                    <a:pt x="2434643" y="3295871"/>
                    <a:pt x="2507347" y="3262896"/>
                  </a:cubicBezTo>
                  <a:cubicBezTo>
                    <a:pt x="2536912" y="3249521"/>
                    <a:pt x="2567778" y="3235867"/>
                    <a:pt x="2599203" y="3222212"/>
                  </a:cubicBezTo>
                  <a:cubicBezTo>
                    <a:pt x="2601620" y="3221469"/>
                    <a:pt x="2603851" y="3220540"/>
                    <a:pt x="2605710" y="3219704"/>
                  </a:cubicBezTo>
                  <a:cubicBezTo>
                    <a:pt x="2610359" y="3217754"/>
                    <a:pt x="2617797" y="3214503"/>
                    <a:pt x="2628860" y="3209580"/>
                  </a:cubicBezTo>
                  <a:lnTo>
                    <a:pt x="2628860" y="3209580"/>
                  </a:lnTo>
                  <a:lnTo>
                    <a:pt x="2632207" y="3208186"/>
                  </a:lnTo>
                  <a:cubicBezTo>
                    <a:pt x="2650430" y="3200756"/>
                    <a:pt x="2668559" y="3193232"/>
                    <a:pt x="2686874" y="3185987"/>
                  </a:cubicBezTo>
                  <a:cubicBezTo>
                    <a:pt x="3046395" y="3042199"/>
                    <a:pt x="3372724" y="2945598"/>
                    <a:pt x="3683899" y="2890981"/>
                  </a:cubicBezTo>
                  <a:cubicBezTo>
                    <a:pt x="3641504" y="3230851"/>
                    <a:pt x="3671069" y="3554187"/>
                    <a:pt x="3771663" y="3852165"/>
                  </a:cubicBezTo>
                  <a:cubicBezTo>
                    <a:pt x="3888900" y="4199279"/>
                    <a:pt x="4094739" y="4495214"/>
                    <a:pt x="4367052" y="4707922"/>
                  </a:cubicBezTo>
                  <a:cubicBezTo>
                    <a:pt x="4673671" y="4947476"/>
                    <a:pt x="5005672" y="5077330"/>
                    <a:pt x="5353756" y="5093863"/>
                  </a:cubicBezTo>
                  <a:cubicBezTo>
                    <a:pt x="5559502" y="5103617"/>
                    <a:pt x="5757717" y="5068134"/>
                    <a:pt x="5927017" y="4991131"/>
                  </a:cubicBezTo>
                  <a:cubicBezTo>
                    <a:pt x="6128858" y="4899268"/>
                    <a:pt x="6258646" y="4692875"/>
                    <a:pt x="6274172" y="4438925"/>
                  </a:cubicBezTo>
                  <a:cubicBezTo>
                    <a:pt x="6283190" y="4291236"/>
                    <a:pt x="6248883" y="4124599"/>
                    <a:pt x="6169208" y="3929446"/>
                  </a:cubicBezTo>
                  <a:cubicBezTo>
                    <a:pt x="6092506" y="3741445"/>
                    <a:pt x="6017664" y="3590133"/>
                    <a:pt x="5933804" y="3453405"/>
                  </a:cubicBezTo>
                  <a:cubicBezTo>
                    <a:pt x="5744514" y="3144653"/>
                    <a:pt x="5506787" y="2883829"/>
                    <a:pt x="5227222" y="2678273"/>
                  </a:cubicBezTo>
                  <a:cubicBezTo>
                    <a:pt x="4988472" y="2502718"/>
                    <a:pt x="4715229" y="2386332"/>
                    <a:pt x="4414653" y="2332272"/>
                  </a:cubicBezTo>
                  <a:cubicBezTo>
                    <a:pt x="4426646" y="2306079"/>
                    <a:pt x="4436873" y="2284808"/>
                    <a:pt x="4446821" y="2264837"/>
                  </a:cubicBezTo>
                  <a:cubicBezTo>
                    <a:pt x="4483638" y="2191179"/>
                    <a:pt x="4526032" y="2115662"/>
                    <a:pt x="4572797" y="2040518"/>
                  </a:cubicBezTo>
                  <a:cubicBezTo>
                    <a:pt x="4617052" y="1969460"/>
                    <a:pt x="4665582" y="1898123"/>
                    <a:pt x="4717089" y="1828552"/>
                  </a:cubicBezTo>
                  <a:cubicBezTo>
                    <a:pt x="4718762" y="1826323"/>
                    <a:pt x="4724062" y="1819263"/>
                    <a:pt x="4729826" y="1811740"/>
                  </a:cubicBezTo>
                  <a:lnTo>
                    <a:pt x="4744515" y="1792605"/>
                  </a:lnTo>
                  <a:cubicBezTo>
                    <a:pt x="4750745" y="1784617"/>
                    <a:pt x="4756787" y="1777000"/>
                    <a:pt x="4758647" y="1774678"/>
                  </a:cubicBezTo>
                  <a:cubicBezTo>
                    <a:pt x="4786538" y="1740032"/>
                    <a:pt x="4815824" y="1704921"/>
                    <a:pt x="4845854" y="1670367"/>
                  </a:cubicBezTo>
                  <a:cubicBezTo>
                    <a:pt x="4952771" y="1547108"/>
                    <a:pt x="5074378" y="1423384"/>
                    <a:pt x="5207513" y="1302539"/>
                  </a:cubicBezTo>
                  <a:cubicBezTo>
                    <a:pt x="5271291" y="1244578"/>
                    <a:pt x="5339253" y="1185874"/>
                    <a:pt x="5409539" y="1128099"/>
                  </a:cubicBezTo>
                  <a:cubicBezTo>
                    <a:pt x="5440126" y="1102927"/>
                    <a:pt x="5472108" y="1077105"/>
                    <a:pt x="5504555" y="1051376"/>
                  </a:cubicBezTo>
                  <a:cubicBezTo>
                    <a:pt x="5509297" y="1047660"/>
                    <a:pt x="5513946" y="1043852"/>
                    <a:pt x="5518687" y="1040044"/>
                  </a:cubicBezTo>
                  <a:lnTo>
                    <a:pt x="5542674" y="1021466"/>
                  </a:lnTo>
                  <a:cubicBezTo>
                    <a:pt x="5552343" y="1014128"/>
                    <a:pt x="5562012" y="1006698"/>
                    <a:pt x="5571681" y="999359"/>
                  </a:cubicBezTo>
                  <a:cubicBezTo>
                    <a:pt x="5710022" y="894770"/>
                    <a:pt x="5857196" y="790924"/>
                    <a:pt x="6009018" y="690607"/>
                  </a:cubicBezTo>
                  <a:cubicBezTo>
                    <a:pt x="6322238" y="483750"/>
                    <a:pt x="6642059" y="303180"/>
                    <a:pt x="6959556" y="153633"/>
                  </a:cubicBezTo>
                  <a:cubicBezTo>
                    <a:pt x="7005670" y="131991"/>
                    <a:pt x="7052249" y="110627"/>
                    <a:pt x="7098177" y="90285"/>
                  </a:cubicBezTo>
                  <a:cubicBezTo>
                    <a:pt x="7122628" y="79417"/>
                    <a:pt x="7147080" y="68736"/>
                    <a:pt x="7171624" y="58239"/>
                  </a:cubicBezTo>
                  <a:lnTo>
                    <a:pt x="7189567" y="50716"/>
                  </a:lnTo>
                  <a:cubicBezTo>
                    <a:pt x="7206488" y="43749"/>
                    <a:pt x="7223409" y="36876"/>
                    <a:pt x="7240329" y="30095"/>
                  </a:cubicBezTo>
                  <a:lnTo>
                    <a:pt x="7240329" y="0"/>
                  </a:lnTo>
                  <a:cubicBezTo>
                    <a:pt x="7219876" y="8267"/>
                    <a:pt x="7199329" y="16534"/>
                    <a:pt x="7178969" y="24986"/>
                  </a:cubicBezTo>
                  <a:lnTo>
                    <a:pt x="7161118" y="32789"/>
                  </a:lnTo>
                  <a:close/>
                </a:path>
              </a:pathLst>
            </a:custGeom>
            <a:grpFill/>
            <a:ln w="9297"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B97E74D7-B497-D603-3573-F5C0E1731A99}"/>
                </a:ext>
              </a:extLst>
            </p:cNvPr>
            <p:cNvSpPr/>
            <p:nvPr/>
          </p:nvSpPr>
          <p:spPr>
            <a:xfrm>
              <a:off x="8357382" y="3553600"/>
              <a:ext cx="7770998" cy="6744631"/>
            </a:xfrm>
            <a:custGeom>
              <a:avLst/>
              <a:gdLst>
                <a:gd name="connsiteX0" fmla="*/ 6351513 w 7770998"/>
                <a:gd name="connsiteY0" fmla="*/ 714943 h 6744631"/>
                <a:gd name="connsiteX1" fmla="*/ 4684259 w 7770998"/>
                <a:gd name="connsiteY1" fmla="*/ 2229076 h 6744631"/>
                <a:gd name="connsiteX2" fmla="*/ 4355419 w 7770998"/>
                <a:gd name="connsiteY2" fmla="*/ 2876120 h 6744631"/>
                <a:gd name="connsiteX3" fmla="*/ 3538852 w 7770998"/>
                <a:gd name="connsiteY3" fmla="*/ 3050188 h 6744631"/>
                <a:gd name="connsiteX4" fmla="*/ 2539783 w 7770998"/>
                <a:gd name="connsiteY4" fmla="*/ 3451548 h 6744631"/>
                <a:gd name="connsiteX5" fmla="*/ 850308 w 7770998"/>
                <a:gd name="connsiteY5" fmla="*/ 4707830 h 6744631"/>
                <a:gd name="connsiteX6" fmla="*/ 513659 w 7770998"/>
                <a:gd name="connsiteY6" fmla="*/ 5097300 h 6744631"/>
                <a:gd name="connsiteX7" fmla="*/ 185471 w 7770998"/>
                <a:gd name="connsiteY7" fmla="*/ 5597212 h 6744631"/>
                <a:gd name="connsiteX8" fmla="*/ 5385 w 7770998"/>
                <a:gd name="connsiteY8" fmla="*/ 6233016 h 6744631"/>
                <a:gd name="connsiteX9" fmla="*/ 34764 w 7770998"/>
                <a:gd name="connsiteY9" fmla="*/ 6744632 h 6744631"/>
                <a:gd name="connsiteX10" fmla="*/ 63027 w 7770998"/>
                <a:gd name="connsiteY10" fmla="*/ 6744632 h 6744631"/>
                <a:gd name="connsiteX11" fmla="*/ 33184 w 7770998"/>
                <a:gd name="connsiteY11" fmla="*/ 6235338 h 6744631"/>
                <a:gd name="connsiteX12" fmla="*/ 210480 w 7770998"/>
                <a:gd name="connsiteY12" fmla="*/ 5609381 h 6744631"/>
                <a:gd name="connsiteX13" fmla="*/ 535508 w 7770998"/>
                <a:gd name="connsiteY13" fmla="*/ 5114484 h 6744631"/>
                <a:gd name="connsiteX14" fmla="*/ 870483 w 7770998"/>
                <a:gd name="connsiteY14" fmla="*/ 4727057 h 6744631"/>
                <a:gd name="connsiteX15" fmla="*/ 2552241 w 7770998"/>
                <a:gd name="connsiteY15" fmla="*/ 3476534 h 6744631"/>
                <a:gd name="connsiteX16" fmla="*/ 3546848 w 7770998"/>
                <a:gd name="connsiteY16" fmla="*/ 3076939 h 6744631"/>
                <a:gd name="connsiteX17" fmla="*/ 4366669 w 7770998"/>
                <a:gd name="connsiteY17" fmla="*/ 2903242 h 6744631"/>
                <a:gd name="connsiteX18" fmla="*/ 4375594 w 7770998"/>
                <a:gd name="connsiteY18" fmla="*/ 2902499 h 6744631"/>
                <a:gd name="connsiteX19" fmla="*/ 4378569 w 7770998"/>
                <a:gd name="connsiteY19" fmla="*/ 2894046 h 6744631"/>
                <a:gd name="connsiteX20" fmla="*/ 4707316 w 7770998"/>
                <a:gd name="connsiteY20" fmla="*/ 2244774 h 6744631"/>
                <a:gd name="connsiteX21" fmla="*/ 6366481 w 7770998"/>
                <a:gd name="connsiteY21" fmla="*/ 738536 h 6744631"/>
                <a:gd name="connsiteX22" fmla="*/ 7770998 w 7770998"/>
                <a:gd name="connsiteY22" fmla="*/ 29723 h 6744631"/>
                <a:gd name="connsiteX23" fmla="*/ 7770998 w 7770998"/>
                <a:gd name="connsiteY23" fmla="*/ 0 h 6744631"/>
                <a:gd name="connsiteX24" fmla="*/ 6351513 w 7770998"/>
                <a:gd name="connsiteY24" fmla="*/ 714943 h 674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770998" h="6744631">
                  <a:moveTo>
                    <a:pt x="6351513" y="714943"/>
                  </a:moveTo>
                  <a:cubicBezTo>
                    <a:pt x="5575295" y="1212440"/>
                    <a:pt x="5045545" y="1693589"/>
                    <a:pt x="4684259" y="2229076"/>
                  </a:cubicBezTo>
                  <a:cubicBezTo>
                    <a:pt x="4548242" y="2430732"/>
                    <a:pt x="4437606" y="2648363"/>
                    <a:pt x="4355419" y="2876120"/>
                  </a:cubicBezTo>
                  <a:cubicBezTo>
                    <a:pt x="4118714" y="2897762"/>
                    <a:pt x="3858952" y="2953122"/>
                    <a:pt x="3538852" y="3050188"/>
                  </a:cubicBezTo>
                  <a:cubicBezTo>
                    <a:pt x="3202110" y="3152176"/>
                    <a:pt x="2865926" y="3287232"/>
                    <a:pt x="2539783" y="3451548"/>
                  </a:cubicBezTo>
                  <a:cubicBezTo>
                    <a:pt x="1914830" y="3766338"/>
                    <a:pt x="1330598" y="4200765"/>
                    <a:pt x="850308" y="4707830"/>
                  </a:cubicBezTo>
                  <a:cubicBezTo>
                    <a:pt x="728423" y="4836477"/>
                    <a:pt x="615184" y="4967539"/>
                    <a:pt x="513659" y="5097300"/>
                  </a:cubicBezTo>
                  <a:cubicBezTo>
                    <a:pt x="396980" y="5246382"/>
                    <a:pt x="276489" y="5410140"/>
                    <a:pt x="185471" y="5597212"/>
                  </a:cubicBezTo>
                  <a:cubicBezTo>
                    <a:pt x="82737" y="5808435"/>
                    <a:pt x="23794" y="6016406"/>
                    <a:pt x="5385" y="6233016"/>
                  </a:cubicBezTo>
                  <a:cubicBezTo>
                    <a:pt x="-9397" y="6407177"/>
                    <a:pt x="8174" y="6583196"/>
                    <a:pt x="34764" y="6744632"/>
                  </a:cubicBezTo>
                  <a:lnTo>
                    <a:pt x="63027" y="6744632"/>
                  </a:lnTo>
                  <a:cubicBezTo>
                    <a:pt x="36345" y="6583753"/>
                    <a:pt x="18494" y="6408385"/>
                    <a:pt x="33184" y="6235338"/>
                  </a:cubicBezTo>
                  <a:cubicBezTo>
                    <a:pt x="51313" y="6022258"/>
                    <a:pt x="109327" y="5817445"/>
                    <a:pt x="210480" y="5609381"/>
                  </a:cubicBezTo>
                  <a:cubicBezTo>
                    <a:pt x="300290" y="5424630"/>
                    <a:pt x="419758" y="5262358"/>
                    <a:pt x="535508" y="5114484"/>
                  </a:cubicBezTo>
                  <a:cubicBezTo>
                    <a:pt x="636474" y="4985465"/>
                    <a:pt x="749248" y="4855054"/>
                    <a:pt x="870483" y="4727057"/>
                  </a:cubicBezTo>
                  <a:cubicBezTo>
                    <a:pt x="1348542" y="4222222"/>
                    <a:pt x="1930077" y="3789838"/>
                    <a:pt x="2552241" y="3476534"/>
                  </a:cubicBezTo>
                  <a:cubicBezTo>
                    <a:pt x="2877082" y="3312962"/>
                    <a:pt x="3211686" y="3178463"/>
                    <a:pt x="3546848" y="3076939"/>
                  </a:cubicBezTo>
                  <a:cubicBezTo>
                    <a:pt x="3869086" y="2979316"/>
                    <a:pt x="4129592" y="2924141"/>
                    <a:pt x="4366669" y="2903242"/>
                  </a:cubicBezTo>
                  <a:lnTo>
                    <a:pt x="4375594" y="2902499"/>
                  </a:lnTo>
                  <a:lnTo>
                    <a:pt x="4378569" y="2894046"/>
                  </a:lnTo>
                  <a:cubicBezTo>
                    <a:pt x="4460291" y="2665454"/>
                    <a:pt x="4570927" y="2446987"/>
                    <a:pt x="4707316" y="2244774"/>
                  </a:cubicBezTo>
                  <a:cubicBezTo>
                    <a:pt x="5066371" y="1712538"/>
                    <a:pt x="5593611" y="1233896"/>
                    <a:pt x="6366481" y="738536"/>
                  </a:cubicBezTo>
                  <a:cubicBezTo>
                    <a:pt x="6828084" y="442508"/>
                    <a:pt x="7298240" y="205557"/>
                    <a:pt x="7770998" y="29723"/>
                  </a:cubicBezTo>
                  <a:lnTo>
                    <a:pt x="7770998" y="0"/>
                  </a:lnTo>
                  <a:cubicBezTo>
                    <a:pt x="7293033" y="176855"/>
                    <a:pt x="6817857" y="415943"/>
                    <a:pt x="6351513" y="714943"/>
                  </a:cubicBezTo>
                  <a:close/>
                </a:path>
              </a:pathLst>
            </a:custGeom>
            <a:grpFill/>
            <a:ln w="9297"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34958960-7979-0809-23A8-DB86EE1B3DFC}"/>
                </a:ext>
              </a:extLst>
            </p:cNvPr>
            <p:cNvSpPr/>
            <p:nvPr/>
          </p:nvSpPr>
          <p:spPr>
            <a:xfrm>
              <a:off x="13085345" y="6956939"/>
              <a:ext cx="1558841" cy="1728420"/>
            </a:xfrm>
            <a:custGeom>
              <a:avLst/>
              <a:gdLst>
                <a:gd name="connsiteX0" fmla="*/ 794153 w 1558841"/>
                <a:gd name="connsiteY0" fmla="*/ 322314 h 1728420"/>
                <a:gd name="connsiteX1" fmla="*/ 792944 w 1558841"/>
                <a:gd name="connsiteY1" fmla="*/ 321385 h 1728420"/>
                <a:gd name="connsiteX2" fmla="*/ 783740 w 1558841"/>
                <a:gd name="connsiteY2" fmla="*/ 314419 h 1728420"/>
                <a:gd name="connsiteX3" fmla="*/ 772397 w 1558841"/>
                <a:gd name="connsiteY3" fmla="*/ 305781 h 1728420"/>
                <a:gd name="connsiteX4" fmla="*/ 752130 w 1558841"/>
                <a:gd name="connsiteY4" fmla="*/ 291012 h 1728420"/>
                <a:gd name="connsiteX5" fmla="*/ 674964 w 1558841"/>
                <a:gd name="connsiteY5" fmla="*/ 237695 h 1728420"/>
                <a:gd name="connsiteX6" fmla="*/ 467266 w 1558841"/>
                <a:gd name="connsiteY6" fmla="*/ 120287 h 1728420"/>
                <a:gd name="connsiteX7" fmla="*/ 445417 w 1558841"/>
                <a:gd name="connsiteY7" fmla="*/ 111463 h 1728420"/>
                <a:gd name="connsiteX8" fmla="*/ 412041 w 1558841"/>
                <a:gd name="connsiteY8" fmla="*/ 96044 h 1728420"/>
                <a:gd name="connsiteX9" fmla="*/ 410460 w 1558841"/>
                <a:gd name="connsiteY9" fmla="*/ 94836 h 1728420"/>
                <a:gd name="connsiteX10" fmla="*/ 408601 w 1558841"/>
                <a:gd name="connsiteY10" fmla="*/ 94093 h 1728420"/>
                <a:gd name="connsiteX11" fmla="*/ 295641 w 1558841"/>
                <a:gd name="connsiteY11" fmla="*/ 54989 h 1728420"/>
                <a:gd name="connsiteX12" fmla="*/ 73439 w 1558841"/>
                <a:gd name="connsiteY12" fmla="*/ 4180 h 1728420"/>
                <a:gd name="connsiteX13" fmla="*/ 43410 w 1558841"/>
                <a:gd name="connsiteY13" fmla="*/ 1208 h 1728420"/>
                <a:gd name="connsiteX14" fmla="*/ 30765 w 1558841"/>
                <a:gd name="connsiteY14" fmla="*/ 0 h 1728420"/>
                <a:gd name="connsiteX15" fmla="*/ 28441 w 1558841"/>
                <a:gd name="connsiteY15" fmla="*/ 12447 h 1728420"/>
                <a:gd name="connsiteX16" fmla="*/ 14495 w 1558841"/>
                <a:gd name="connsiteY16" fmla="*/ 95115 h 1728420"/>
                <a:gd name="connsiteX17" fmla="*/ 12729 w 1558841"/>
                <a:gd name="connsiteY17" fmla="*/ 575521 h 1728420"/>
                <a:gd name="connsiteX18" fmla="*/ 58285 w 1558841"/>
                <a:gd name="connsiteY18" fmla="*/ 787208 h 1728420"/>
                <a:gd name="connsiteX19" fmla="*/ 92684 w 1558841"/>
                <a:gd name="connsiteY19" fmla="*/ 896070 h 1728420"/>
                <a:gd name="connsiteX20" fmla="*/ 114068 w 1558841"/>
                <a:gd name="connsiteY20" fmla="*/ 953288 h 1728420"/>
                <a:gd name="connsiteX21" fmla="*/ 116857 w 1558841"/>
                <a:gd name="connsiteY21" fmla="*/ 960162 h 1728420"/>
                <a:gd name="connsiteX22" fmla="*/ 202390 w 1558841"/>
                <a:gd name="connsiteY22" fmla="*/ 1122526 h 1728420"/>
                <a:gd name="connsiteX23" fmla="*/ 256871 w 1558841"/>
                <a:gd name="connsiteY23" fmla="*/ 1205752 h 1728420"/>
                <a:gd name="connsiteX24" fmla="*/ 274722 w 1558841"/>
                <a:gd name="connsiteY24" fmla="*/ 1230460 h 1728420"/>
                <a:gd name="connsiteX25" fmla="*/ 280207 w 1558841"/>
                <a:gd name="connsiteY25" fmla="*/ 1237983 h 1728420"/>
                <a:gd name="connsiteX26" fmla="*/ 404417 w 1558841"/>
                <a:gd name="connsiteY26" fmla="*/ 1374526 h 1728420"/>
                <a:gd name="connsiteX27" fmla="*/ 477678 w 1558841"/>
                <a:gd name="connsiteY27" fmla="*/ 1441961 h 1728420"/>
                <a:gd name="connsiteX28" fmla="*/ 508173 w 1558841"/>
                <a:gd name="connsiteY28" fmla="*/ 1467690 h 1728420"/>
                <a:gd name="connsiteX29" fmla="*/ 517470 w 1558841"/>
                <a:gd name="connsiteY29" fmla="*/ 1475121 h 1728420"/>
                <a:gd name="connsiteX30" fmla="*/ 524443 w 1558841"/>
                <a:gd name="connsiteY30" fmla="*/ 1480323 h 1728420"/>
                <a:gd name="connsiteX31" fmla="*/ 543967 w 1558841"/>
                <a:gd name="connsiteY31" fmla="*/ 1494720 h 1728420"/>
                <a:gd name="connsiteX32" fmla="*/ 582085 w 1558841"/>
                <a:gd name="connsiteY32" fmla="*/ 1521007 h 1728420"/>
                <a:gd name="connsiteX33" fmla="*/ 654788 w 1558841"/>
                <a:gd name="connsiteY33" fmla="*/ 1566707 h 1728420"/>
                <a:gd name="connsiteX34" fmla="*/ 741345 w 1558841"/>
                <a:gd name="connsiteY34" fmla="*/ 1614171 h 1728420"/>
                <a:gd name="connsiteX35" fmla="*/ 774071 w 1558841"/>
                <a:gd name="connsiteY35" fmla="*/ 1628569 h 1728420"/>
                <a:gd name="connsiteX36" fmla="*/ 817767 w 1558841"/>
                <a:gd name="connsiteY36" fmla="*/ 1649097 h 1728420"/>
                <a:gd name="connsiteX37" fmla="*/ 820185 w 1558841"/>
                <a:gd name="connsiteY37" fmla="*/ 1650304 h 1728420"/>
                <a:gd name="connsiteX38" fmla="*/ 858675 w 1558841"/>
                <a:gd name="connsiteY38" fmla="*/ 1664423 h 1728420"/>
                <a:gd name="connsiteX39" fmla="*/ 945696 w 1558841"/>
                <a:gd name="connsiteY39" fmla="*/ 1691546 h 1728420"/>
                <a:gd name="connsiteX40" fmla="*/ 1084874 w 1558841"/>
                <a:gd name="connsiteY40" fmla="*/ 1721826 h 1728420"/>
                <a:gd name="connsiteX41" fmla="*/ 1213360 w 1558841"/>
                <a:gd name="connsiteY41" fmla="*/ 1728421 h 1728420"/>
                <a:gd name="connsiteX42" fmla="*/ 1337012 w 1558841"/>
                <a:gd name="connsiteY42" fmla="*/ 1722291 h 1728420"/>
                <a:gd name="connsiteX43" fmla="*/ 1433516 w 1558841"/>
                <a:gd name="connsiteY43" fmla="*/ 1701856 h 1728420"/>
                <a:gd name="connsiteX44" fmla="*/ 1469403 w 1558841"/>
                <a:gd name="connsiteY44" fmla="*/ 1691453 h 1728420"/>
                <a:gd name="connsiteX45" fmla="*/ 1482977 w 1558841"/>
                <a:gd name="connsiteY45" fmla="*/ 1686437 h 1728420"/>
                <a:gd name="connsiteX46" fmla="*/ 1488090 w 1558841"/>
                <a:gd name="connsiteY46" fmla="*/ 1684486 h 1728420"/>
                <a:gd name="connsiteX47" fmla="*/ 1489764 w 1558841"/>
                <a:gd name="connsiteY47" fmla="*/ 1683743 h 1728420"/>
                <a:gd name="connsiteX48" fmla="*/ 1506871 w 1558841"/>
                <a:gd name="connsiteY48" fmla="*/ 1673897 h 1728420"/>
                <a:gd name="connsiteX49" fmla="*/ 1511984 w 1558841"/>
                <a:gd name="connsiteY49" fmla="*/ 1678913 h 1728420"/>
                <a:gd name="connsiteX50" fmla="*/ 1520909 w 1558841"/>
                <a:gd name="connsiteY50" fmla="*/ 1674454 h 1728420"/>
                <a:gd name="connsiteX51" fmla="*/ 1526209 w 1558841"/>
                <a:gd name="connsiteY51" fmla="*/ 1670089 h 1728420"/>
                <a:gd name="connsiteX52" fmla="*/ 1527975 w 1558841"/>
                <a:gd name="connsiteY52" fmla="*/ 1671018 h 1728420"/>
                <a:gd name="connsiteX53" fmla="*/ 1558842 w 1558841"/>
                <a:gd name="connsiteY53" fmla="*/ 1579618 h 1728420"/>
                <a:gd name="connsiteX54" fmla="*/ 1546941 w 1558841"/>
                <a:gd name="connsiteY54" fmla="*/ 1594759 h 1728420"/>
                <a:gd name="connsiteX55" fmla="*/ 1544989 w 1558841"/>
                <a:gd name="connsiteY55" fmla="*/ 1506145 h 1728420"/>
                <a:gd name="connsiteX56" fmla="*/ 1544803 w 1558841"/>
                <a:gd name="connsiteY56" fmla="*/ 1504844 h 1728420"/>
                <a:gd name="connsiteX57" fmla="*/ 1476004 w 1558841"/>
                <a:gd name="connsiteY57" fmla="*/ 1270958 h 1728420"/>
                <a:gd name="connsiteX58" fmla="*/ 1470705 w 1558841"/>
                <a:gd name="connsiteY58" fmla="*/ 1257211 h 1728420"/>
                <a:gd name="connsiteX59" fmla="*/ 1463918 w 1558841"/>
                <a:gd name="connsiteY59" fmla="*/ 1239748 h 1728420"/>
                <a:gd name="connsiteX60" fmla="*/ 1458712 w 1558841"/>
                <a:gd name="connsiteY60" fmla="*/ 1227952 h 1728420"/>
                <a:gd name="connsiteX61" fmla="*/ 1444952 w 1558841"/>
                <a:gd name="connsiteY61" fmla="*/ 1196928 h 1728420"/>
                <a:gd name="connsiteX62" fmla="*/ 1385915 w 1558841"/>
                <a:gd name="connsiteY62" fmla="*/ 1074319 h 1728420"/>
                <a:gd name="connsiteX63" fmla="*/ 1264681 w 1558841"/>
                <a:gd name="connsiteY63" fmla="*/ 860495 h 1728420"/>
                <a:gd name="connsiteX64" fmla="*/ 1194022 w 1558841"/>
                <a:gd name="connsiteY64" fmla="*/ 753769 h 1728420"/>
                <a:gd name="connsiteX65" fmla="*/ 1121411 w 1558841"/>
                <a:gd name="connsiteY65" fmla="*/ 654939 h 1728420"/>
                <a:gd name="connsiteX66" fmla="*/ 1115740 w 1558841"/>
                <a:gd name="connsiteY66" fmla="*/ 647972 h 1728420"/>
                <a:gd name="connsiteX67" fmla="*/ 1080969 w 1558841"/>
                <a:gd name="connsiteY67" fmla="*/ 606267 h 1728420"/>
                <a:gd name="connsiteX68" fmla="*/ 999526 w 1558841"/>
                <a:gd name="connsiteY68" fmla="*/ 515517 h 1728420"/>
                <a:gd name="connsiteX69" fmla="*/ 824089 w 1558841"/>
                <a:gd name="connsiteY69" fmla="*/ 348508 h 1728420"/>
                <a:gd name="connsiteX70" fmla="*/ 793781 w 1558841"/>
                <a:gd name="connsiteY70" fmla="*/ 323336 h 1728420"/>
                <a:gd name="connsiteX71" fmla="*/ 794153 w 1558841"/>
                <a:gd name="connsiteY71" fmla="*/ 322314 h 1728420"/>
                <a:gd name="connsiteX72" fmla="*/ 794153 w 1558841"/>
                <a:gd name="connsiteY72" fmla="*/ 322314 h 1728420"/>
                <a:gd name="connsiteX73" fmla="*/ 805774 w 1558841"/>
                <a:gd name="connsiteY73" fmla="*/ 369500 h 1728420"/>
                <a:gd name="connsiteX74" fmla="*/ 978980 w 1558841"/>
                <a:gd name="connsiteY74" fmla="*/ 534373 h 1728420"/>
                <a:gd name="connsiteX75" fmla="*/ 1059400 w 1558841"/>
                <a:gd name="connsiteY75" fmla="*/ 624100 h 1728420"/>
                <a:gd name="connsiteX76" fmla="*/ 1093799 w 1558841"/>
                <a:gd name="connsiteY76" fmla="*/ 665342 h 1728420"/>
                <a:gd name="connsiteX77" fmla="*/ 1110720 w 1558841"/>
                <a:gd name="connsiteY77" fmla="*/ 686334 h 1728420"/>
                <a:gd name="connsiteX78" fmla="*/ 1122528 w 1558841"/>
                <a:gd name="connsiteY78" fmla="*/ 701103 h 1728420"/>
                <a:gd name="connsiteX79" fmla="*/ 1125317 w 1558841"/>
                <a:gd name="connsiteY79" fmla="*/ 704354 h 1728420"/>
                <a:gd name="connsiteX80" fmla="*/ 1125317 w 1558841"/>
                <a:gd name="connsiteY80" fmla="*/ 704354 h 1728420"/>
                <a:gd name="connsiteX81" fmla="*/ 1125317 w 1558841"/>
                <a:gd name="connsiteY81" fmla="*/ 704354 h 1728420"/>
                <a:gd name="connsiteX82" fmla="*/ 1127362 w 1558841"/>
                <a:gd name="connsiteY82" fmla="*/ 706398 h 1728420"/>
                <a:gd name="connsiteX83" fmla="*/ 1240694 w 1558841"/>
                <a:gd name="connsiteY83" fmla="*/ 875078 h 1728420"/>
                <a:gd name="connsiteX84" fmla="*/ 1360720 w 1558841"/>
                <a:gd name="connsiteY84" fmla="*/ 1086765 h 1728420"/>
                <a:gd name="connsiteX85" fmla="*/ 1419199 w 1558841"/>
                <a:gd name="connsiteY85" fmla="*/ 1208260 h 1728420"/>
                <a:gd name="connsiteX86" fmla="*/ 1432865 w 1558841"/>
                <a:gd name="connsiteY86" fmla="*/ 1238912 h 1728420"/>
                <a:gd name="connsiteX87" fmla="*/ 1437979 w 1558841"/>
                <a:gd name="connsiteY87" fmla="*/ 1250337 h 1728420"/>
                <a:gd name="connsiteX88" fmla="*/ 1444487 w 1558841"/>
                <a:gd name="connsiteY88" fmla="*/ 1266964 h 1728420"/>
                <a:gd name="connsiteX89" fmla="*/ 1449879 w 1558841"/>
                <a:gd name="connsiteY89" fmla="*/ 1280804 h 1728420"/>
                <a:gd name="connsiteX90" fmla="*/ 1517097 w 1558841"/>
                <a:gd name="connsiteY90" fmla="*/ 1508931 h 1728420"/>
                <a:gd name="connsiteX91" fmla="*/ 1518585 w 1558841"/>
                <a:gd name="connsiteY91" fmla="*/ 1600610 h 1728420"/>
                <a:gd name="connsiteX92" fmla="*/ 1512821 w 1558841"/>
                <a:gd name="connsiteY92" fmla="*/ 1623831 h 1728420"/>
                <a:gd name="connsiteX93" fmla="*/ 1511705 w 1558841"/>
                <a:gd name="connsiteY93" fmla="*/ 1628197 h 1728420"/>
                <a:gd name="connsiteX94" fmla="*/ 1511241 w 1558841"/>
                <a:gd name="connsiteY94" fmla="*/ 1629776 h 1728420"/>
                <a:gd name="connsiteX95" fmla="*/ 1506964 w 1558841"/>
                <a:gd name="connsiteY95" fmla="*/ 1637857 h 1728420"/>
                <a:gd name="connsiteX96" fmla="*/ 1498875 w 1558841"/>
                <a:gd name="connsiteY96" fmla="*/ 1646031 h 1728420"/>
                <a:gd name="connsiteX97" fmla="*/ 1492367 w 1558841"/>
                <a:gd name="connsiteY97" fmla="*/ 1649933 h 1728420"/>
                <a:gd name="connsiteX98" fmla="*/ 1477306 w 1558841"/>
                <a:gd name="connsiteY98" fmla="*/ 1658664 h 1728420"/>
                <a:gd name="connsiteX99" fmla="*/ 1473029 w 1558841"/>
                <a:gd name="connsiteY99" fmla="*/ 1660243 h 1728420"/>
                <a:gd name="connsiteX100" fmla="*/ 1460757 w 1558841"/>
                <a:gd name="connsiteY100" fmla="*/ 1664794 h 1728420"/>
                <a:gd name="connsiteX101" fmla="*/ 1426265 w 1558841"/>
                <a:gd name="connsiteY101" fmla="*/ 1674733 h 1728420"/>
                <a:gd name="connsiteX102" fmla="*/ 1333200 w 1558841"/>
                <a:gd name="connsiteY102" fmla="*/ 1694518 h 1728420"/>
                <a:gd name="connsiteX103" fmla="*/ 1088500 w 1558841"/>
                <a:gd name="connsiteY103" fmla="*/ 1694146 h 1728420"/>
                <a:gd name="connsiteX104" fmla="*/ 953041 w 1558841"/>
                <a:gd name="connsiteY104" fmla="*/ 1664608 h 1728420"/>
                <a:gd name="connsiteX105" fmla="*/ 867786 w 1558841"/>
                <a:gd name="connsiteY105" fmla="*/ 1638043 h 1728420"/>
                <a:gd name="connsiteX106" fmla="*/ 831248 w 1558841"/>
                <a:gd name="connsiteY106" fmla="*/ 1624668 h 1728420"/>
                <a:gd name="connsiteX107" fmla="*/ 784484 w 1558841"/>
                <a:gd name="connsiteY107" fmla="*/ 1602654 h 1728420"/>
                <a:gd name="connsiteX108" fmla="*/ 753896 w 1558841"/>
                <a:gd name="connsiteY108" fmla="*/ 1589185 h 1728420"/>
                <a:gd name="connsiteX109" fmla="*/ 668920 w 1558841"/>
                <a:gd name="connsiteY109" fmla="*/ 1542556 h 1728420"/>
                <a:gd name="connsiteX110" fmla="*/ 597518 w 1558841"/>
                <a:gd name="connsiteY110" fmla="*/ 1497693 h 1728420"/>
                <a:gd name="connsiteX111" fmla="*/ 560051 w 1558841"/>
                <a:gd name="connsiteY111" fmla="*/ 1471870 h 1728420"/>
                <a:gd name="connsiteX112" fmla="*/ 540992 w 1558841"/>
                <a:gd name="connsiteY112" fmla="*/ 1457844 h 1728420"/>
                <a:gd name="connsiteX113" fmla="*/ 534391 w 1558841"/>
                <a:gd name="connsiteY113" fmla="*/ 1452922 h 1728420"/>
                <a:gd name="connsiteX114" fmla="*/ 525837 w 1558841"/>
                <a:gd name="connsiteY114" fmla="*/ 1446048 h 1728420"/>
                <a:gd name="connsiteX115" fmla="*/ 495901 w 1558841"/>
                <a:gd name="connsiteY115" fmla="*/ 1420783 h 1728420"/>
                <a:gd name="connsiteX116" fmla="*/ 423848 w 1558841"/>
                <a:gd name="connsiteY116" fmla="*/ 1354462 h 1728420"/>
                <a:gd name="connsiteX117" fmla="*/ 302241 w 1558841"/>
                <a:gd name="connsiteY117" fmla="*/ 1220892 h 1728420"/>
                <a:gd name="connsiteX118" fmla="*/ 297128 w 1558841"/>
                <a:gd name="connsiteY118" fmla="*/ 1213926 h 1728420"/>
                <a:gd name="connsiteX119" fmla="*/ 279650 w 1558841"/>
                <a:gd name="connsiteY119" fmla="*/ 1189590 h 1728420"/>
                <a:gd name="connsiteX120" fmla="*/ 226191 w 1558841"/>
                <a:gd name="connsiteY120" fmla="*/ 1107943 h 1728420"/>
                <a:gd name="connsiteX121" fmla="*/ 142424 w 1558841"/>
                <a:gd name="connsiteY121" fmla="*/ 948830 h 1728420"/>
                <a:gd name="connsiteX122" fmla="*/ 140100 w 1558841"/>
                <a:gd name="connsiteY122" fmla="*/ 942978 h 1728420"/>
                <a:gd name="connsiteX123" fmla="*/ 119088 w 1558841"/>
                <a:gd name="connsiteY123" fmla="*/ 886689 h 1728420"/>
                <a:gd name="connsiteX124" fmla="*/ 85247 w 1558841"/>
                <a:gd name="connsiteY124" fmla="*/ 779591 h 1728420"/>
                <a:gd name="connsiteX125" fmla="*/ 40435 w 1558841"/>
                <a:gd name="connsiteY125" fmla="*/ 571713 h 1728420"/>
                <a:gd name="connsiteX126" fmla="*/ 42201 w 1558841"/>
                <a:gd name="connsiteY126" fmla="*/ 98738 h 1728420"/>
                <a:gd name="connsiteX127" fmla="*/ 53636 w 1558841"/>
                <a:gd name="connsiteY127" fmla="*/ 30095 h 1728420"/>
                <a:gd name="connsiteX128" fmla="*/ 69813 w 1558841"/>
                <a:gd name="connsiteY128" fmla="*/ 31767 h 1728420"/>
                <a:gd name="connsiteX129" fmla="*/ 287552 w 1558841"/>
                <a:gd name="connsiteY129" fmla="*/ 81647 h 1728420"/>
                <a:gd name="connsiteX130" fmla="*/ 396886 w 1558841"/>
                <a:gd name="connsiteY130" fmla="*/ 119451 h 1728420"/>
                <a:gd name="connsiteX131" fmla="*/ 435748 w 1558841"/>
                <a:gd name="connsiteY131" fmla="*/ 137564 h 1728420"/>
                <a:gd name="connsiteX132" fmla="*/ 455179 w 1558841"/>
                <a:gd name="connsiteY132" fmla="*/ 145366 h 1728420"/>
                <a:gd name="connsiteX133" fmla="*/ 659623 w 1558841"/>
                <a:gd name="connsiteY133" fmla="*/ 261009 h 1728420"/>
                <a:gd name="connsiteX134" fmla="*/ 750921 w 1558841"/>
                <a:gd name="connsiteY134" fmla="*/ 324729 h 1728420"/>
                <a:gd name="connsiteX135" fmla="*/ 750921 w 1558841"/>
                <a:gd name="connsiteY135" fmla="*/ 324729 h 1728420"/>
                <a:gd name="connsiteX136" fmla="*/ 758080 w 1558841"/>
                <a:gd name="connsiteY136" fmla="*/ 330117 h 1728420"/>
                <a:gd name="connsiteX137" fmla="*/ 805774 w 1558841"/>
                <a:gd name="connsiteY137" fmla="*/ 369500 h 1728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Lst>
              <a:rect l="l" t="t" r="r" b="b"/>
              <a:pathLst>
                <a:path w="1558841" h="1728420">
                  <a:moveTo>
                    <a:pt x="794153" y="322314"/>
                  </a:moveTo>
                  <a:lnTo>
                    <a:pt x="792944" y="321385"/>
                  </a:lnTo>
                  <a:cubicBezTo>
                    <a:pt x="789876" y="319063"/>
                    <a:pt x="786808" y="316741"/>
                    <a:pt x="783740" y="314419"/>
                  </a:cubicBezTo>
                  <a:cubicBezTo>
                    <a:pt x="780207" y="311725"/>
                    <a:pt x="776674" y="309032"/>
                    <a:pt x="772397" y="305781"/>
                  </a:cubicBezTo>
                  <a:cubicBezTo>
                    <a:pt x="762449" y="297792"/>
                    <a:pt x="756685" y="293055"/>
                    <a:pt x="752130" y="291012"/>
                  </a:cubicBezTo>
                  <a:cubicBezTo>
                    <a:pt x="726098" y="272063"/>
                    <a:pt x="700159" y="254136"/>
                    <a:pt x="674964" y="237695"/>
                  </a:cubicBezTo>
                  <a:cubicBezTo>
                    <a:pt x="607559" y="193574"/>
                    <a:pt x="537645" y="154098"/>
                    <a:pt x="467266" y="120287"/>
                  </a:cubicBezTo>
                  <a:cubicBezTo>
                    <a:pt x="460665" y="117129"/>
                    <a:pt x="453320" y="114343"/>
                    <a:pt x="445417" y="111463"/>
                  </a:cubicBezTo>
                  <a:cubicBezTo>
                    <a:pt x="432959" y="106819"/>
                    <a:pt x="420129" y="102082"/>
                    <a:pt x="412041" y="96044"/>
                  </a:cubicBezTo>
                  <a:lnTo>
                    <a:pt x="410460" y="94836"/>
                  </a:lnTo>
                  <a:lnTo>
                    <a:pt x="408601" y="94093"/>
                  </a:lnTo>
                  <a:cubicBezTo>
                    <a:pt x="371226" y="79603"/>
                    <a:pt x="333201" y="66506"/>
                    <a:pt x="295641" y="54989"/>
                  </a:cubicBezTo>
                  <a:cubicBezTo>
                    <a:pt x="225819" y="33625"/>
                    <a:pt x="151256" y="16534"/>
                    <a:pt x="73439" y="4180"/>
                  </a:cubicBezTo>
                  <a:cubicBezTo>
                    <a:pt x="63398" y="3065"/>
                    <a:pt x="53450" y="2136"/>
                    <a:pt x="43410" y="1208"/>
                  </a:cubicBezTo>
                  <a:lnTo>
                    <a:pt x="30765" y="0"/>
                  </a:lnTo>
                  <a:lnTo>
                    <a:pt x="28441" y="12447"/>
                  </a:lnTo>
                  <a:cubicBezTo>
                    <a:pt x="23421" y="39384"/>
                    <a:pt x="18772" y="67064"/>
                    <a:pt x="14495" y="95115"/>
                  </a:cubicBezTo>
                  <a:cubicBezTo>
                    <a:pt x="-4192" y="258409"/>
                    <a:pt x="-4843" y="419844"/>
                    <a:pt x="12729" y="575521"/>
                  </a:cubicBezTo>
                  <a:cubicBezTo>
                    <a:pt x="24257" y="649180"/>
                    <a:pt x="39598" y="720423"/>
                    <a:pt x="58285" y="787208"/>
                  </a:cubicBezTo>
                  <a:cubicBezTo>
                    <a:pt x="68605" y="823991"/>
                    <a:pt x="80133" y="860588"/>
                    <a:pt x="92684" y="896070"/>
                  </a:cubicBezTo>
                  <a:cubicBezTo>
                    <a:pt x="99378" y="915112"/>
                    <a:pt x="106630" y="934339"/>
                    <a:pt x="114068" y="953288"/>
                  </a:cubicBezTo>
                  <a:lnTo>
                    <a:pt x="116857" y="960162"/>
                  </a:lnTo>
                  <a:cubicBezTo>
                    <a:pt x="139821" y="1008741"/>
                    <a:pt x="167991" y="1066052"/>
                    <a:pt x="202390" y="1122526"/>
                  </a:cubicBezTo>
                  <a:cubicBezTo>
                    <a:pt x="219404" y="1150485"/>
                    <a:pt x="237719" y="1178444"/>
                    <a:pt x="256871" y="1205752"/>
                  </a:cubicBezTo>
                  <a:cubicBezTo>
                    <a:pt x="262729" y="1214112"/>
                    <a:pt x="268679" y="1222286"/>
                    <a:pt x="274722" y="1230460"/>
                  </a:cubicBezTo>
                  <a:lnTo>
                    <a:pt x="280207" y="1237983"/>
                  </a:lnTo>
                  <a:cubicBezTo>
                    <a:pt x="318791" y="1285634"/>
                    <a:pt x="360628" y="1331613"/>
                    <a:pt x="404417" y="1374526"/>
                  </a:cubicBezTo>
                  <a:cubicBezTo>
                    <a:pt x="428125" y="1397747"/>
                    <a:pt x="452762" y="1420504"/>
                    <a:pt x="477678" y="1441961"/>
                  </a:cubicBezTo>
                  <a:cubicBezTo>
                    <a:pt x="487719" y="1450599"/>
                    <a:pt x="497853" y="1459238"/>
                    <a:pt x="508173" y="1467690"/>
                  </a:cubicBezTo>
                  <a:cubicBezTo>
                    <a:pt x="510125" y="1469270"/>
                    <a:pt x="513379" y="1471870"/>
                    <a:pt x="517470" y="1475121"/>
                  </a:cubicBezTo>
                  <a:lnTo>
                    <a:pt x="524443" y="1480323"/>
                  </a:lnTo>
                  <a:cubicBezTo>
                    <a:pt x="531974" y="1485896"/>
                    <a:pt x="540248" y="1492027"/>
                    <a:pt x="543967" y="1494720"/>
                  </a:cubicBezTo>
                  <a:cubicBezTo>
                    <a:pt x="556890" y="1503916"/>
                    <a:pt x="569720" y="1512740"/>
                    <a:pt x="582085" y="1521007"/>
                  </a:cubicBezTo>
                  <a:cubicBezTo>
                    <a:pt x="605886" y="1536890"/>
                    <a:pt x="630338" y="1552217"/>
                    <a:pt x="654788" y="1566707"/>
                  </a:cubicBezTo>
                  <a:cubicBezTo>
                    <a:pt x="683424" y="1583612"/>
                    <a:pt x="712524" y="1599588"/>
                    <a:pt x="741345" y="1614171"/>
                  </a:cubicBezTo>
                  <a:cubicBezTo>
                    <a:pt x="751665" y="1619373"/>
                    <a:pt x="763007" y="1624017"/>
                    <a:pt x="774071" y="1628569"/>
                  </a:cubicBezTo>
                  <a:cubicBezTo>
                    <a:pt x="789318" y="1634792"/>
                    <a:pt x="805030" y="1641201"/>
                    <a:pt x="817767" y="1649097"/>
                  </a:cubicBezTo>
                  <a:lnTo>
                    <a:pt x="820185" y="1650304"/>
                  </a:lnTo>
                  <a:cubicBezTo>
                    <a:pt x="832922" y="1655134"/>
                    <a:pt x="845752" y="1659871"/>
                    <a:pt x="858675" y="1664423"/>
                  </a:cubicBezTo>
                  <a:cubicBezTo>
                    <a:pt x="887217" y="1674361"/>
                    <a:pt x="916503" y="1683464"/>
                    <a:pt x="945696" y="1691546"/>
                  </a:cubicBezTo>
                  <a:cubicBezTo>
                    <a:pt x="989764" y="1703714"/>
                    <a:pt x="1036250" y="1713838"/>
                    <a:pt x="1084874" y="1721826"/>
                  </a:cubicBezTo>
                  <a:cubicBezTo>
                    <a:pt x="1127641" y="1726192"/>
                    <a:pt x="1170501" y="1728421"/>
                    <a:pt x="1213360" y="1728421"/>
                  </a:cubicBezTo>
                  <a:cubicBezTo>
                    <a:pt x="1254733" y="1728421"/>
                    <a:pt x="1295919" y="1726378"/>
                    <a:pt x="1337012" y="1722291"/>
                  </a:cubicBezTo>
                  <a:cubicBezTo>
                    <a:pt x="1372248" y="1716439"/>
                    <a:pt x="1403766" y="1709751"/>
                    <a:pt x="1433516" y="1701856"/>
                  </a:cubicBezTo>
                  <a:cubicBezTo>
                    <a:pt x="1447369" y="1698140"/>
                    <a:pt x="1458805" y="1694889"/>
                    <a:pt x="1469403" y="1691453"/>
                  </a:cubicBezTo>
                  <a:cubicBezTo>
                    <a:pt x="1471635" y="1690709"/>
                    <a:pt x="1477213" y="1688666"/>
                    <a:pt x="1482977" y="1686437"/>
                  </a:cubicBezTo>
                  <a:lnTo>
                    <a:pt x="1488090" y="1684486"/>
                  </a:lnTo>
                  <a:lnTo>
                    <a:pt x="1489764" y="1683743"/>
                  </a:lnTo>
                  <a:cubicBezTo>
                    <a:pt x="1495528" y="1680678"/>
                    <a:pt x="1501200" y="1677241"/>
                    <a:pt x="1506871" y="1673897"/>
                  </a:cubicBezTo>
                  <a:lnTo>
                    <a:pt x="1511984" y="1678913"/>
                  </a:lnTo>
                  <a:lnTo>
                    <a:pt x="1520909" y="1674454"/>
                  </a:lnTo>
                  <a:cubicBezTo>
                    <a:pt x="1523048" y="1673433"/>
                    <a:pt x="1524721" y="1671947"/>
                    <a:pt x="1526209" y="1670089"/>
                  </a:cubicBezTo>
                  <a:lnTo>
                    <a:pt x="1527975" y="1671018"/>
                  </a:lnTo>
                  <a:lnTo>
                    <a:pt x="1558842" y="1579618"/>
                  </a:lnTo>
                  <a:lnTo>
                    <a:pt x="1546941" y="1594759"/>
                  </a:lnTo>
                  <a:cubicBezTo>
                    <a:pt x="1548243" y="1566242"/>
                    <a:pt x="1547592" y="1537169"/>
                    <a:pt x="1544989" y="1506145"/>
                  </a:cubicBezTo>
                  <a:lnTo>
                    <a:pt x="1544803" y="1504844"/>
                  </a:lnTo>
                  <a:cubicBezTo>
                    <a:pt x="1531415" y="1431558"/>
                    <a:pt x="1508916" y="1355020"/>
                    <a:pt x="1476004" y="1270958"/>
                  </a:cubicBezTo>
                  <a:lnTo>
                    <a:pt x="1470705" y="1257211"/>
                  </a:lnTo>
                  <a:cubicBezTo>
                    <a:pt x="1468566" y="1251638"/>
                    <a:pt x="1466335" y="1245972"/>
                    <a:pt x="1463918" y="1239748"/>
                  </a:cubicBezTo>
                  <a:cubicBezTo>
                    <a:pt x="1462802" y="1237240"/>
                    <a:pt x="1461129" y="1233525"/>
                    <a:pt x="1458712" y="1227952"/>
                  </a:cubicBezTo>
                  <a:cubicBezTo>
                    <a:pt x="1454156" y="1217549"/>
                    <a:pt x="1449601" y="1207238"/>
                    <a:pt x="1444952" y="1196928"/>
                  </a:cubicBezTo>
                  <a:cubicBezTo>
                    <a:pt x="1426358" y="1155965"/>
                    <a:pt x="1406555" y="1114631"/>
                    <a:pt x="1385915" y="1074319"/>
                  </a:cubicBezTo>
                  <a:cubicBezTo>
                    <a:pt x="1348726" y="1001496"/>
                    <a:pt x="1308005" y="929602"/>
                    <a:pt x="1264681" y="860495"/>
                  </a:cubicBezTo>
                  <a:cubicBezTo>
                    <a:pt x="1259102" y="851671"/>
                    <a:pt x="1226655" y="802163"/>
                    <a:pt x="1194022" y="753769"/>
                  </a:cubicBezTo>
                  <a:cubicBezTo>
                    <a:pt x="1141214" y="675559"/>
                    <a:pt x="1128199" y="659118"/>
                    <a:pt x="1121411" y="654939"/>
                  </a:cubicBezTo>
                  <a:cubicBezTo>
                    <a:pt x="1119552" y="652617"/>
                    <a:pt x="1117600" y="650294"/>
                    <a:pt x="1115740" y="647972"/>
                  </a:cubicBezTo>
                  <a:cubicBezTo>
                    <a:pt x="1104305" y="633946"/>
                    <a:pt x="1092684" y="620013"/>
                    <a:pt x="1080969" y="606267"/>
                  </a:cubicBezTo>
                  <a:cubicBezTo>
                    <a:pt x="1054380" y="575150"/>
                    <a:pt x="1027046" y="544590"/>
                    <a:pt x="999526" y="515517"/>
                  </a:cubicBezTo>
                  <a:cubicBezTo>
                    <a:pt x="943372" y="455977"/>
                    <a:pt x="884335" y="399781"/>
                    <a:pt x="824089" y="348508"/>
                  </a:cubicBezTo>
                  <a:cubicBezTo>
                    <a:pt x="814141" y="339962"/>
                    <a:pt x="804008" y="331696"/>
                    <a:pt x="793781" y="323336"/>
                  </a:cubicBezTo>
                  <a:lnTo>
                    <a:pt x="794153" y="322314"/>
                  </a:lnTo>
                  <a:cubicBezTo>
                    <a:pt x="794153" y="322314"/>
                    <a:pt x="794153" y="322314"/>
                    <a:pt x="794153" y="322314"/>
                  </a:cubicBezTo>
                  <a:close/>
                  <a:moveTo>
                    <a:pt x="805774" y="369500"/>
                  </a:moveTo>
                  <a:cubicBezTo>
                    <a:pt x="865183" y="420123"/>
                    <a:pt x="923476" y="475669"/>
                    <a:pt x="978980" y="534373"/>
                  </a:cubicBezTo>
                  <a:cubicBezTo>
                    <a:pt x="1006127" y="563074"/>
                    <a:pt x="1033182" y="593262"/>
                    <a:pt x="1059400" y="624100"/>
                  </a:cubicBezTo>
                  <a:cubicBezTo>
                    <a:pt x="1071021" y="637755"/>
                    <a:pt x="1082456" y="651502"/>
                    <a:pt x="1093799" y="665342"/>
                  </a:cubicBezTo>
                  <a:cubicBezTo>
                    <a:pt x="1099470" y="672308"/>
                    <a:pt x="1105141" y="679275"/>
                    <a:pt x="1110720" y="686334"/>
                  </a:cubicBezTo>
                  <a:cubicBezTo>
                    <a:pt x="1116298" y="693393"/>
                    <a:pt x="1120110" y="698131"/>
                    <a:pt x="1122528" y="701103"/>
                  </a:cubicBezTo>
                  <a:cubicBezTo>
                    <a:pt x="1123271" y="702032"/>
                    <a:pt x="1124201" y="703239"/>
                    <a:pt x="1125317" y="704354"/>
                  </a:cubicBezTo>
                  <a:cubicBezTo>
                    <a:pt x="1125317" y="704354"/>
                    <a:pt x="1125317" y="704354"/>
                    <a:pt x="1125317" y="704354"/>
                  </a:cubicBezTo>
                  <a:lnTo>
                    <a:pt x="1125317" y="704354"/>
                  </a:lnTo>
                  <a:cubicBezTo>
                    <a:pt x="1125968" y="705004"/>
                    <a:pt x="1126618" y="705747"/>
                    <a:pt x="1127362" y="706398"/>
                  </a:cubicBezTo>
                  <a:cubicBezTo>
                    <a:pt x="1163249" y="757020"/>
                    <a:pt x="1229445" y="857151"/>
                    <a:pt x="1240694" y="875078"/>
                  </a:cubicBezTo>
                  <a:cubicBezTo>
                    <a:pt x="1283553" y="943442"/>
                    <a:pt x="1323903" y="1014686"/>
                    <a:pt x="1360720" y="1086765"/>
                  </a:cubicBezTo>
                  <a:cubicBezTo>
                    <a:pt x="1381173" y="1126799"/>
                    <a:pt x="1400791" y="1167669"/>
                    <a:pt x="1419199" y="1208260"/>
                  </a:cubicBezTo>
                  <a:cubicBezTo>
                    <a:pt x="1423847" y="1218477"/>
                    <a:pt x="1428403" y="1228695"/>
                    <a:pt x="1432865" y="1238912"/>
                  </a:cubicBezTo>
                  <a:cubicBezTo>
                    <a:pt x="1435376" y="1244671"/>
                    <a:pt x="1437049" y="1248387"/>
                    <a:pt x="1437979" y="1250337"/>
                  </a:cubicBezTo>
                  <a:cubicBezTo>
                    <a:pt x="1440210" y="1255910"/>
                    <a:pt x="1442349" y="1261484"/>
                    <a:pt x="1444487" y="1266964"/>
                  </a:cubicBezTo>
                  <a:lnTo>
                    <a:pt x="1449879" y="1280804"/>
                  </a:lnTo>
                  <a:cubicBezTo>
                    <a:pt x="1482047" y="1363008"/>
                    <a:pt x="1504082" y="1437595"/>
                    <a:pt x="1517097" y="1508931"/>
                  </a:cubicBezTo>
                  <a:cubicBezTo>
                    <a:pt x="1519794" y="1541163"/>
                    <a:pt x="1520259" y="1571165"/>
                    <a:pt x="1518585" y="1600610"/>
                  </a:cubicBezTo>
                  <a:cubicBezTo>
                    <a:pt x="1516726" y="1609341"/>
                    <a:pt x="1514773" y="1616958"/>
                    <a:pt x="1512821" y="1623831"/>
                  </a:cubicBezTo>
                  <a:cubicBezTo>
                    <a:pt x="1512635" y="1624575"/>
                    <a:pt x="1512170" y="1626153"/>
                    <a:pt x="1511705" y="1628197"/>
                  </a:cubicBezTo>
                  <a:lnTo>
                    <a:pt x="1511241" y="1629776"/>
                  </a:lnTo>
                  <a:cubicBezTo>
                    <a:pt x="1510032" y="1632098"/>
                    <a:pt x="1508544" y="1634885"/>
                    <a:pt x="1506964" y="1637857"/>
                  </a:cubicBezTo>
                  <a:cubicBezTo>
                    <a:pt x="1504268" y="1640551"/>
                    <a:pt x="1501571" y="1643338"/>
                    <a:pt x="1498875" y="1646031"/>
                  </a:cubicBezTo>
                  <a:cubicBezTo>
                    <a:pt x="1496737" y="1647332"/>
                    <a:pt x="1494598" y="1648632"/>
                    <a:pt x="1492367" y="1649933"/>
                  </a:cubicBezTo>
                  <a:cubicBezTo>
                    <a:pt x="1487440" y="1652905"/>
                    <a:pt x="1482419" y="1655970"/>
                    <a:pt x="1477306" y="1658664"/>
                  </a:cubicBezTo>
                  <a:lnTo>
                    <a:pt x="1473029" y="1660243"/>
                  </a:lnTo>
                  <a:cubicBezTo>
                    <a:pt x="1467823" y="1662193"/>
                    <a:pt x="1462802" y="1664144"/>
                    <a:pt x="1460757" y="1664794"/>
                  </a:cubicBezTo>
                  <a:cubicBezTo>
                    <a:pt x="1450623" y="1668045"/>
                    <a:pt x="1439746" y="1671203"/>
                    <a:pt x="1426265" y="1674733"/>
                  </a:cubicBezTo>
                  <a:cubicBezTo>
                    <a:pt x="1397351" y="1682350"/>
                    <a:pt x="1366670" y="1688851"/>
                    <a:pt x="1333200" y="1694518"/>
                  </a:cubicBezTo>
                  <a:cubicBezTo>
                    <a:pt x="1252501" y="1702506"/>
                    <a:pt x="1169850" y="1702413"/>
                    <a:pt x="1088500" y="1694146"/>
                  </a:cubicBezTo>
                  <a:cubicBezTo>
                    <a:pt x="1041736" y="1686437"/>
                    <a:pt x="996086" y="1676498"/>
                    <a:pt x="953041" y="1664608"/>
                  </a:cubicBezTo>
                  <a:cubicBezTo>
                    <a:pt x="924405" y="1656713"/>
                    <a:pt x="895677" y="1647796"/>
                    <a:pt x="867786" y="1638043"/>
                  </a:cubicBezTo>
                  <a:cubicBezTo>
                    <a:pt x="855514" y="1633770"/>
                    <a:pt x="843428" y="1629312"/>
                    <a:pt x="831248" y="1624668"/>
                  </a:cubicBezTo>
                  <a:cubicBezTo>
                    <a:pt x="816838" y="1615843"/>
                    <a:pt x="800382" y="1609156"/>
                    <a:pt x="784484" y="1602654"/>
                  </a:cubicBezTo>
                  <a:cubicBezTo>
                    <a:pt x="773513" y="1598195"/>
                    <a:pt x="763193" y="1593922"/>
                    <a:pt x="753896" y="1589185"/>
                  </a:cubicBezTo>
                  <a:cubicBezTo>
                    <a:pt x="725633" y="1574881"/>
                    <a:pt x="696998" y="1559183"/>
                    <a:pt x="668920" y="1542556"/>
                  </a:cubicBezTo>
                  <a:cubicBezTo>
                    <a:pt x="644934" y="1528345"/>
                    <a:pt x="620854" y="1513297"/>
                    <a:pt x="597518" y="1497693"/>
                  </a:cubicBezTo>
                  <a:cubicBezTo>
                    <a:pt x="585432" y="1489612"/>
                    <a:pt x="572788" y="1480880"/>
                    <a:pt x="560051" y="1471870"/>
                  </a:cubicBezTo>
                  <a:cubicBezTo>
                    <a:pt x="556332" y="1469270"/>
                    <a:pt x="548337" y="1463325"/>
                    <a:pt x="540992" y="1457844"/>
                  </a:cubicBezTo>
                  <a:lnTo>
                    <a:pt x="534391" y="1452922"/>
                  </a:lnTo>
                  <a:cubicBezTo>
                    <a:pt x="530858" y="1450042"/>
                    <a:pt x="527604" y="1447534"/>
                    <a:pt x="525837" y="1446048"/>
                  </a:cubicBezTo>
                  <a:cubicBezTo>
                    <a:pt x="515797" y="1437781"/>
                    <a:pt x="505756" y="1429329"/>
                    <a:pt x="495901" y="1420783"/>
                  </a:cubicBezTo>
                  <a:cubicBezTo>
                    <a:pt x="471449" y="1399605"/>
                    <a:pt x="447184" y="1377312"/>
                    <a:pt x="423848" y="1354462"/>
                  </a:cubicBezTo>
                  <a:cubicBezTo>
                    <a:pt x="380802" y="1312292"/>
                    <a:pt x="339709" y="1267150"/>
                    <a:pt x="302241" y="1220892"/>
                  </a:cubicBezTo>
                  <a:lnTo>
                    <a:pt x="297128" y="1213926"/>
                  </a:lnTo>
                  <a:cubicBezTo>
                    <a:pt x="291271" y="1205845"/>
                    <a:pt x="285321" y="1197764"/>
                    <a:pt x="279650" y="1189590"/>
                  </a:cubicBezTo>
                  <a:cubicBezTo>
                    <a:pt x="260869" y="1162839"/>
                    <a:pt x="242833" y="1135345"/>
                    <a:pt x="226191" y="1107943"/>
                  </a:cubicBezTo>
                  <a:cubicBezTo>
                    <a:pt x="192442" y="1052583"/>
                    <a:pt x="164737" y="996109"/>
                    <a:pt x="142424" y="948830"/>
                  </a:cubicBezTo>
                  <a:lnTo>
                    <a:pt x="140100" y="942978"/>
                  </a:lnTo>
                  <a:cubicBezTo>
                    <a:pt x="132755" y="924401"/>
                    <a:pt x="125689" y="905452"/>
                    <a:pt x="119088" y="886689"/>
                  </a:cubicBezTo>
                  <a:cubicBezTo>
                    <a:pt x="106816" y="851764"/>
                    <a:pt x="95380" y="815724"/>
                    <a:pt x="85247" y="779591"/>
                  </a:cubicBezTo>
                  <a:cubicBezTo>
                    <a:pt x="66838" y="713828"/>
                    <a:pt x="51777" y="643700"/>
                    <a:pt x="40435" y="571713"/>
                  </a:cubicBezTo>
                  <a:cubicBezTo>
                    <a:pt x="23235" y="418730"/>
                    <a:pt x="23793" y="259430"/>
                    <a:pt x="42201" y="98738"/>
                  </a:cubicBezTo>
                  <a:cubicBezTo>
                    <a:pt x="45734" y="75795"/>
                    <a:pt x="49546" y="52666"/>
                    <a:pt x="53636" y="30095"/>
                  </a:cubicBezTo>
                  <a:cubicBezTo>
                    <a:pt x="59122" y="30653"/>
                    <a:pt x="64607" y="31210"/>
                    <a:pt x="69813" y="31767"/>
                  </a:cubicBezTo>
                  <a:cubicBezTo>
                    <a:pt x="145678" y="43842"/>
                    <a:pt x="218940" y="60654"/>
                    <a:pt x="287552" y="81647"/>
                  </a:cubicBezTo>
                  <a:cubicBezTo>
                    <a:pt x="323904" y="92793"/>
                    <a:pt x="360721" y="105519"/>
                    <a:pt x="396886" y="119451"/>
                  </a:cubicBezTo>
                  <a:cubicBezTo>
                    <a:pt x="407950" y="127347"/>
                    <a:pt x="422082" y="132548"/>
                    <a:pt x="435748" y="137564"/>
                  </a:cubicBezTo>
                  <a:cubicBezTo>
                    <a:pt x="442907" y="140258"/>
                    <a:pt x="449694" y="142766"/>
                    <a:pt x="455179" y="145366"/>
                  </a:cubicBezTo>
                  <a:cubicBezTo>
                    <a:pt x="524443" y="178620"/>
                    <a:pt x="593242" y="217539"/>
                    <a:pt x="659623" y="261009"/>
                  </a:cubicBezTo>
                  <a:cubicBezTo>
                    <a:pt x="689374" y="280516"/>
                    <a:pt x="720055" y="301879"/>
                    <a:pt x="750921" y="324729"/>
                  </a:cubicBezTo>
                  <a:lnTo>
                    <a:pt x="750921" y="324729"/>
                  </a:lnTo>
                  <a:lnTo>
                    <a:pt x="758080" y="330117"/>
                  </a:lnTo>
                  <a:cubicBezTo>
                    <a:pt x="774350" y="343399"/>
                    <a:pt x="790248" y="356311"/>
                    <a:pt x="805774" y="369500"/>
                  </a:cubicBezTo>
                  <a:close/>
                </a:path>
              </a:pathLst>
            </a:custGeom>
            <a:grpFill/>
            <a:ln w="9297" cap="flat">
              <a:noFill/>
              <a:prstDash val="solid"/>
              <a:miter/>
            </a:ln>
          </p:spPr>
          <p:txBody>
            <a:bodyPr rtlCol="0" anchor="ctr"/>
            <a:lstStyle/>
            <a:p>
              <a:endParaRPr lang="en-US"/>
            </a:p>
          </p:txBody>
        </p:sp>
      </p:grpSp>
      <p:sp>
        <p:nvSpPr>
          <p:cNvPr id="7" name="TextBox 6">
            <a:extLst>
              <a:ext uri="{FF2B5EF4-FFF2-40B4-BE49-F238E27FC236}">
                <a16:creationId xmlns:a16="http://schemas.microsoft.com/office/drawing/2014/main" id="{1D740DCA-F111-7FFB-F990-78B78CFB7B54}"/>
              </a:ext>
            </a:extLst>
          </p:cNvPr>
          <p:cNvSpPr txBox="1"/>
          <p:nvPr/>
        </p:nvSpPr>
        <p:spPr>
          <a:xfrm>
            <a:off x="12279979" y="2278842"/>
            <a:ext cx="8034530" cy="1147109"/>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Make a big impact with professional slides, charts, infographics and more. </a:t>
            </a:r>
            <a:endParaRPr lang="en-US" sz="3200" dirty="0">
              <a:solidFill>
                <a:schemeClr val="bg1"/>
              </a:solidFill>
              <a:effectLst/>
            </a:endParaRPr>
          </a:p>
        </p:txBody>
      </p:sp>
      <p:sp>
        <p:nvSpPr>
          <p:cNvPr id="8" name="TextBox 7">
            <a:extLst>
              <a:ext uri="{FF2B5EF4-FFF2-40B4-BE49-F238E27FC236}">
                <a16:creationId xmlns:a16="http://schemas.microsoft.com/office/drawing/2014/main" id="{D0B180AA-68A4-F810-F2ED-BCC5EF849165}"/>
              </a:ext>
            </a:extLst>
          </p:cNvPr>
          <p:cNvSpPr txBox="1"/>
          <p:nvPr/>
        </p:nvSpPr>
        <p:spPr>
          <a:xfrm>
            <a:off x="12279979" y="5226630"/>
            <a:ext cx="8034530" cy="1147109"/>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Make a big impact with professional slides, charts, infographics and more. </a:t>
            </a:r>
            <a:endParaRPr lang="en-US" sz="3200" dirty="0">
              <a:solidFill>
                <a:schemeClr val="bg1"/>
              </a:solidFill>
              <a:effectLst/>
            </a:endParaRPr>
          </a:p>
        </p:txBody>
      </p:sp>
      <p:sp>
        <p:nvSpPr>
          <p:cNvPr id="9" name="TextBox 8">
            <a:extLst>
              <a:ext uri="{FF2B5EF4-FFF2-40B4-BE49-F238E27FC236}">
                <a16:creationId xmlns:a16="http://schemas.microsoft.com/office/drawing/2014/main" id="{7DB350FE-AAE1-E8AA-DE58-1CEA2DED46C4}"/>
              </a:ext>
            </a:extLst>
          </p:cNvPr>
          <p:cNvSpPr txBox="1"/>
          <p:nvPr/>
        </p:nvSpPr>
        <p:spPr>
          <a:xfrm>
            <a:off x="12279979" y="8174418"/>
            <a:ext cx="8034530" cy="1147109"/>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Make a big impact with professional slides, charts, infographics and more. </a:t>
            </a:r>
            <a:endParaRPr lang="en-US" sz="3200" dirty="0">
              <a:solidFill>
                <a:schemeClr val="bg1"/>
              </a:solidFill>
              <a:effectLst/>
            </a:endParaRPr>
          </a:p>
        </p:txBody>
      </p:sp>
      <p:sp>
        <p:nvSpPr>
          <p:cNvPr id="10" name="TextBox 9">
            <a:extLst>
              <a:ext uri="{FF2B5EF4-FFF2-40B4-BE49-F238E27FC236}">
                <a16:creationId xmlns:a16="http://schemas.microsoft.com/office/drawing/2014/main" id="{042DFDD8-9DDE-9ADF-7D98-EDE5B43B9961}"/>
              </a:ext>
            </a:extLst>
          </p:cNvPr>
          <p:cNvSpPr txBox="1"/>
          <p:nvPr/>
        </p:nvSpPr>
        <p:spPr>
          <a:xfrm>
            <a:off x="12276734" y="1632511"/>
            <a:ext cx="8039730" cy="647741"/>
          </a:xfrm>
          <a:prstGeom prst="rect">
            <a:avLst/>
          </a:prstGeom>
          <a:noFill/>
        </p:spPr>
        <p:txBody>
          <a:bodyPr wrap="square">
            <a:spAutoFit/>
          </a:bodyPr>
          <a:lstStyle/>
          <a:p>
            <a:pPr>
              <a:lnSpc>
                <a:spcPct val="110000"/>
              </a:lnSpc>
            </a:pPr>
            <a:r>
              <a:rPr lang="en-US" sz="3600" b="1" dirty="0">
                <a:solidFill>
                  <a:schemeClr val="bg1"/>
                </a:solidFill>
                <a:effectLst/>
                <a:latin typeface="Lato" panose="020F0502020204030203" pitchFamily="34" charset="0"/>
                <a:ea typeface="Lato" panose="020F0502020204030203" pitchFamily="34" charset="0"/>
                <a:cs typeface="Lato" panose="020F0502020204030203" pitchFamily="34" charset="0"/>
              </a:rPr>
              <a:t>Launch of an Innovative Product: </a:t>
            </a:r>
            <a:endParaRPr lang="en-US" b="1" dirty="0">
              <a:solidFill>
                <a:schemeClr val="bg1"/>
              </a:solidFill>
              <a:effectLst/>
              <a:latin typeface="Lato" panose="020F0502020204030203" pitchFamily="34" charset="0"/>
              <a:ea typeface="Lato" panose="020F0502020204030203" pitchFamily="34" charset="0"/>
              <a:cs typeface="Lato" panose="020F0502020204030203" pitchFamily="34" charset="0"/>
            </a:endParaRPr>
          </a:p>
        </p:txBody>
      </p:sp>
      <p:sp>
        <p:nvSpPr>
          <p:cNvPr id="11" name="TextBox 10">
            <a:extLst>
              <a:ext uri="{FF2B5EF4-FFF2-40B4-BE49-F238E27FC236}">
                <a16:creationId xmlns:a16="http://schemas.microsoft.com/office/drawing/2014/main" id="{36C6A4E9-7C24-919A-9B2E-7B4B6DAA109E}"/>
              </a:ext>
            </a:extLst>
          </p:cNvPr>
          <p:cNvSpPr txBox="1"/>
          <p:nvPr/>
        </p:nvSpPr>
        <p:spPr>
          <a:xfrm>
            <a:off x="12276734" y="4580299"/>
            <a:ext cx="8039730" cy="647741"/>
          </a:xfrm>
          <a:prstGeom prst="rect">
            <a:avLst/>
          </a:prstGeom>
          <a:noFill/>
        </p:spPr>
        <p:txBody>
          <a:bodyPr wrap="square">
            <a:spAutoFit/>
          </a:bodyPr>
          <a:lstStyle/>
          <a:p>
            <a:pPr>
              <a:lnSpc>
                <a:spcPct val="110000"/>
              </a:lnSpc>
            </a:pPr>
            <a:r>
              <a:rPr lang="en-US" b="1" dirty="0">
                <a:solidFill>
                  <a:schemeClr val="bg1"/>
                </a:solidFill>
                <a:effectLst/>
                <a:latin typeface="Lato" panose="020F0502020204030203" pitchFamily="34" charset="0"/>
                <a:ea typeface="Lato" panose="020F0502020204030203" pitchFamily="34" charset="0"/>
                <a:cs typeface="Lato" panose="020F0502020204030203" pitchFamily="34" charset="0"/>
              </a:rPr>
              <a:t>Achievement of Sales Goals: </a:t>
            </a:r>
          </a:p>
        </p:txBody>
      </p:sp>
      <p:sp>
        <p:nvSpPr>
          <p:cNvPr id="12" name="TextBox 11">
            <a:extLst>
              <a:ext uri="{FF2B5EF4-FFF2-40B4-BE49-F238E27FC236}">
                <a16:creationId xmlns:a16="http://schemas.microsoft.com/office/drawing/2014/main" id="{D62D7C5E-4EF7-4FDB-78F9-01F7D468A27E}"/>
              </a:ext>
            </a:extLst>
          </p:cNvPr>
          <p:cNvSpPr txBox="1"/>
          <p:nvPr/>
        </p:nvSpPr>
        <p:spPr>
          <a:xfrm>
            <a:off x="12276734" y="7528087"/>
            <a:ext cx="8039730" cy="647741"/>
          </a:xfrm>
          <a:prstGeom prst="rect">
            <a:avLst/>
          </a:prstGeom>
          <a:noFill/>
        </p:spPr>
        <p:txBody>
          <a:bodyPr wrap="square">
            <a:spAutoFit/>
          </a:bodyPr>
          <a:lstStyle/>
          <a:p>
            <a:pPr>
              <a:lnSpc>
                <a:spcPct val="110000"/>
              </a:lnSpc>
            </a:pPr>
            <a:r>
              <a:rPr lang="en-US" b="1" dirty="0">
                <a:solidFill>
                  <a:schemeClr val="bg1"/>
                </a:solidFill>
                <a:effectLst/>
                <a:latin typeface="Lato" panose="020F0502020204030203" pitchFamily="34" charset="0"/>
                <a:ea typeface="Lato" panose="020F0502020204030203" pitchFamily="34" charset="0"/>
                <a:cs typeface="Lato" panose="020F0502020204030203" pitchFamily="34" charset="0"/>
              </a:rPr>
              <a:t>Receipt of Recognitions or Awards: </a:t>
            </a:r>
          </a:p>
        </p:txBody>
      </p:sp>
      <p:sp>
        <p:nvSpPr>
          <p:cNvPr id="6" name="TextBox 5">
            <a:extLst>
              <a:ext uri="{FF2B5EF4-FFF2-40B4-BE49-F238E27FC236}">
                <a16:creationId xmlns:a16="http://schemas.microsoft.com/office/drawing/2014/main" id="{EBF4EAB0-DAA5-B20E-9CC4-F4B04EFB466D}"/>
              </a:ext>
            </a:extLst>
          </p:cNvPr>
          <p:cNvSpPr txBox="1"/>
          <p:nvPr/>
        </p:nvSpPr>
        <p:spPr>
          <a:xfrm>
            <a:off x="1543730" y="8240306"/>
            <a:ext cx="8034529"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Milestones and Achievements</a:t>
            </a:r>
          </a:p>
        </p:txBody>
      </p:sp>
    </p:spTree>
    <p:extLst>
      <p:ext uri="{BB962C8B-B14F-4D97-AF65-F5344CB8AC3E}">
        <p14:creationId xmlns:p14="http://schemas.microsoft.com/office/powerpoint/2010/main" val="308918805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58426857-B5AE-619E-453F-FB61EA4DD197}"/>
              </a:ext>
            </a:extLst>
          </p:cNvPr>
          <p:cNvSpPr/>
          <p:nvPr/>
        </p:nvSpPr>
        <p:spPr>
          <a:xfrm rot="17499683">
            <a:off x="-3483841" y="2529991"/>
            <a:ext cx="18578948" cy="11601646"/>
          </a:xfrm>
          <a:custGeom>
            <a:avLst/>
            <a:gdLst>
              <a:gd name="connsiteX0" fmla="*/ 8988697 w 18578948"/>
              <a:gd name="connsiteY0" fmla="*/ 6917439 h 11601646"/>
              <a:gd name="connsiteX1" fmla="*/ 8987064 w 18578948"/>
              <a:gd name="connsiteY1" fmla="*/ 6915128 h 11601646"/>
              <a:gd name="connsiteX2" fmla="*/ 8972096 w 18578948"/>
              <a:gd name="connsiteY2" fmla="*/ 6887110 h 11601646"/>
              <a:gd name="connsiteX3" fmla="*/ 8935086 w 18578948"/>
              <a:gd name="connsiteY3" fmla="*/ 6847397 h 11601646"/>
              <a:gd name="connsiteX4" fmla="*/ 8908010 w 18578948"/>
              <a:gd name="connsiteY4" fmla="*/ 6818833 h 11601646"/>
              <a:gd name="connsiteX5" fmla="*/ 8459126 w 18578948"/>
              <a:gd name="connsiteY5" fmla="*/ 6390276 h 11601646"/>
              <a:gd name="connsiteX6" fmla="*/ 8432457 w 18578948"/>
              <a:gd name="connsiteY6" fmla="*/ 6370827 h 11601646"/>
              <a:gd name="connsiteX7" fmla="*/ 8395447 w 18578948"/>
              <a:gd name="connsiteY7" fmla="*/ 6343899 h 11601646"/>
              <a:gd name="connsiteX8" fmla="*/ 8260875 w 18578948"/>
              <a:gd name="connsiteY8" fmla="*/ 6251821 h 11601646"/>
              <a:gd name="connsiteX9" fmla="*/ 7997042 w 18578948"/>
              <a:gd name="connsiteY9" fmla="*/ 6091877 h 11601646"/>
              <a:gd name="connsiteX10" fmla="*/ 7722190 w 18578948"/>
              <a:gd name="connsiteY10" fmla="*/ 5949343 h 11601646"/>
              <a:gd name="connsiteX11" fmla="*/ 7572923 w 18578948"/>
              <a:gd name="connsiteY11" fmla="*/ 5880524 h 11601646"/>
              <a:gd name="connsiteX12" fmla="*/ 7551970 w 18578948"/>
              <a:gd name="connsiteY12" fmla="*/ 5870866 h 11601646"/>
              <a:gd name="connsiteX13" fmla="*/ 7544350 w 18578948"/>
              <a:gd name="connsiteY13" fmla="*/ 5867331 h 11601646"/>
              <a:gd name="connsiteX14" fmla="*/ 7516864 w 18578948"/>
              <a:gd name="connsiteY14" fmla="*/ 5856585 h 11601646"/>
              <a:gd name="connsiteX15" fmla="*/ 6929464 w 18578948"/>
              <a:gd name="connsiteY15" fmla="*/ 5649857 h 11601646"/>
              <a:gd name="connsiteX16" fmla="*/ 6595285 w 18578948"/>
              <a:gd name="connsiteY16" fmla="*/ 5556692 h 11601646"/>
              <a:gd name="connsiteX17" fmla="*/ 6438263 w 18578948"/>
              <a:gd name="connsiteY17" fmla="*/ 5520922 h 11601646"/>
              <a:gd name="connsiteX18" fmla="*/ 6339614 w 18578948"/>
              <a:gd name="connsiteY18" fmla="*/ 5502152 h 11601646"/>
              <a:gd name="connsiteX19" fmla="*/ 6313628 w 18578948"/>
              <a:gd name="connsiteY19" fmla="*/ 5497664 h 11601646"/>
              <a:gd name="connsiteX20" fmla="*/ 6280426 w 18578948"/>
              <a:gd name="connsiteY20" fmla="*/ 5493585 h 11601646"/>
              <a:gd name="connsiteX21" fmla="*/ 6246682 w 18578948"/>
              <a:gd name="connsiteY21" fmla="*/ 5489504 h 11601646"/>
              <a:gd name="connsiteX22" fmla="*/ 6167626 w 18578948"/>
              <a:gd name="connsiteY22" fmla="*/ 5483793 h 11601646"/>
              <a:gd name="connsiteX23" fmla="*/ 5990333 w 18578948"/>
              <a:gd name="connsiteY23" fmla="*/ 5482160 h 11601646"/>
              <a:gd name="connsiteX24" fmla="*/ 5958221 w 18578948"/>
              <a:gd name="connsiteY24" fmla="*/ 5484335 h 11601646"/>
              <a:gd name="connsiteX25" fmla="*/ 5910190 w 18578948"/>
              <a:gd name="connsiteY25" fmla="*/ 5486920 h 11601646"/>
              <a:gd name="connsiteX26" fmla="*/ 5907060 w 18578948"/>
              <a:gd name="connsiteY26" fmla="*/ 5486920 h 11601646"/>
              <a:gd name="connsiteX27" fmla="*/ 5904066 w 18578948"/>
              <a:gd name="connsiteY27" fmla="*/ 5487465 h 11601646"/>
              <a:gd name="connsiteX28" fmla="*/ 5756705 w 18578948"/>
              <a:gd name="connsiteY28" fmla="*/ 5520378 h 11601646"/>
              <a:gd name="connsiteX29" fmla="*/ 5661459 w 18578948"/>
              <a:gd name="connsiteY29" fmla="*/ 5551930 h 11601646"/>
              <a:gd name="connsiteX30" fmla="*/ 5648398 w 18578948"/>
              <a:gd name="connsiteY30" fmla="*/ 5556556 h 11601646"/>
              <a:gd name="connsiteX31" fmla="*/ 5634246 w 18578948"/>
              <a:gd name="connsiteY31" fmla="*/ 5563355 h 11601646"/>
              <a:gd name="connsiteX32" fmla="*/ 5598189 w 18578948"/>
              <a:gd name="connsiteY32" fmla="*/ 5581172 h 11601646"/>
              <a:gd name="connsiteX33" fmla="*/ 5509066 w 18578948"/>
              <a:gd name="connsiteY33" fmla="*/ 5637887 h 11601646"/>
              <a:gd name="connsiteX34" fmla="*/ 5408646 w 18578948"/>
              <a:gd name="connsiteY34" fmla="*/ 5700722 h 11601646"/>
              <a:gd name="connsiteX35" fmla="*/ 5407832 w 18578948"/>
              <a:gd name="connsiteY35" fmla="*/ 5701403 h 11601646"/>
              <a:gd name="connsiteX36" fmla="*/ 5364290 w 18578948"/>
              <a:gd name="connsiteY36" fmla="*/ 5739757 h 11601646"/>
              <a:gd name="connsiteX37" fmla="*/ 5280608 w 18578948"/>
              <a:gd name="connsiteY37" fmla="*/ 5820954 h 11601646"/>
              <a:gd name="connsiteX38" fmla="*/ 5201419 w 18578948"/>
              <a:gd name="connsiteY38" fmla="*/ 5907859 h 11601646"/>
              <a:gd name="connsiteX39" fmla="*/ 5178560 w 18578948"/>
              <a:gd name="connsiteY39" fmla="*/ 5935063 h 11601646"/>
              <a:gd name="connsiteX40" fmla="*/ 5098551 w 18578948"/>
              <a:gd name="connsiteY40" fmla="*/ 6056243 h 11601646"/>
              <a:gd name="connsiteX41" fmla="*/ 5031335 w 18578948"/>
              <a:gd name="connsiteY41" fmla="*/ 6155257 h 11601646"/>
              <a:gd name="connsiteX42" fmla="*/ 4908332 w 18578948"/>
              <a:gd name="connsiteY42" fmla="*/ 6385788 h 11601646"/>
              <a:gd name="connsiteX43" fmla="*/ 4890233 w 18578948"/>
              <a:gd name="connsiteY43" fmla="*/ 6418837 h 11601646"/>
              <a:gd name="connsiteX44" fmla="*/ 4875539 w 18578948"/>
              <a:gd name="connsiteY44" fmla="*/ 6444815 h 11601646"/>
              <a:gd name="connsiteX45" fmla="*/ 4873089 w 18578948"/>
              <a:gd name="connsiteY45" fmla="*/ 6457871 h 11601646"/>
              <a:gd name="connsiteX46" fmla="*/ 4873498 w 18578948"/>
              <a:gd name="connsiteY46" fmla="*/ 6458008 h 11601646"/>
              <a:gd name="connsiteX47" fmla="*/ 4871185 w 18578948"/>
              <a:gd name="connsiteY47" fmla="*/ 6463449 h 11601646"/>
              <a:gd name="connsiteX48" fmla="*/ 4861796 w 18578948"/>
              <a:gd name="connsiteY48" fmla="*/ 6486977 h 11601646"/>
              <a:gd name="connsiteX49" fmla="*/ 4856080 w 18578948"/>
              <a:gd name="connsiteY49" fmla="*/ 6501257 h 11601646"/>
              <a:gd name="connsiteX50" fmla="*/ 4833630 w 18578948"/>
              <a:gd name="connsiteY50" fmla="*/ 6559332 h 11601646"/>
              <a:gd name="connsiteX51" fmla="*/ 4748315 w 18578948"/>
              <a:gd name="connsiteY51" fmla="*/ 6808771 h 11601646"/>
              <a:gd name="connsiteX52" fmla="*/ 4623271 w 18578948"/>
              <a:gd name="connsiteY52" fmla="*/ 7326955 h 11601646"/>
              <a:gd name="connsiteX53" fmla="*/ 4616877 w 18578948"/>
              <a:gd name="connsiteY53" fmla="*/ 7357284 h 11601646"/>
              <a:gd name="connsiteX54" fmla="*/ 4614970 w 18578948"/>
              <a:gd name="connsiteY54" fmla="*/ 7365717 h 11601646"/>
              <a:gd name="connsiteX55" fmla="*/ 4612657 w 18578948"/>
              <a:gd name="connsiteY55" fmla="*/ 7395774 h 11601646"/>
              <a:gd name="connsiteX56" fmla="*/ 4608984 w 18578948"/>
              <a:gd name="connsiteY56" fmla="*/ 7436713 h 11601646"/>
              <a:gd name="connsiteX57" fmla="*/ 4601635 w 18578948"/>
              <a:gd name="connsiteY57" fmla="*/ 7526204 h 11601646"/>
              <a:gd name="connsiteX58" fmla="*/ 4600821 w 18578948"/>
              <a:gd name="connsiteY58" fmla="*/ 7783392 h 11601646"/>
              <a:gd name="connsiteX59" fmla="*/ 4604629 w 18578948"/>
              <a:gd name="connsiteY59" fmla="*/ 7815356 h 11601646"/>
              <a:gd name="connsiteX60" fmla="*/ 4609664 w 18578948"/>
              <a:gd name="connsiteY60" fmla="*/ 7868670 h 11601646"/>
              <a:gd name="connsiteX61" fmla="*/ 4631161 w 18578948"/>
              <a:gd name="connsiteY61" fmla="*/ 7966595 h 11601646"/>
              <a:gd name="connsiteX62" fmla="*/ 4655519 w 18578948"/>
              <a:gd name="connsiteY62" fmla="*/ 8045887 h 11601646"/>
              <a:gd name="connsiteX63" fmla="*/ 4665314 w 18578948"/>
              <a:gd name="connsiteY63" fmla="*/ 8076080 h 11601646"/>
              <a:gd name="connsiteX64" fmla="*/ 4675248 w 18578948"/>
              <a:gd name="connsiteY64" fmla="*/ 8095802 h 11601646"/>
              <a:gd name="connsiteX65" fmla="*/ 4688718 w 18578948"/>
              <a:gd name="connsiteY65" fmla="*/ 8121915 h 11601646"/>
              <a:gd name="connsiteX66" fmla="*/ 4697971 w 18578948"/>
              <a:gd name="connsiteY66" fmla="*/ 8140139 h 11601646"/>
              <a:gd name="connsiteX67" fmla="*/ 4722464 w 18578948"/>
              <a:gd name="connsiteY67" fmla="*/ 8187334 h 11601646"/>
              <a:gd name="connsiteX68" fmla="*/ 4746820 w 18578948"/>
              <a:gd name="connsiteY68" fmla="*/ 8214126 h 11601646"/>
              <a:gd name="connsiteX69" fmla="*/ 4757024 w 18578948"/>
              <a:gd name="connsiteY69" fmla="*/ 8225145 h 11601646"/>
              <a:gd name="connsiteX70" fmla="*/ 4799614 w 18578948"/>
              <a:gd name="connsiteY70" fmla="*/ 8268801 h 11601646"/>
              <a:gd name="connsiteX71" fmla="*/ 4820841 w 18578948"/>
              <a:gd name="connsiteY71" fmla="*/ 8288249 h 11601646"/>
              <a:gd name="connsiteX72" fmla="*/ 4835262 w 18578948"/>
              <a:gd name="connsiteY72" fmla="*/ 8301307 h 11601646"/>
              <a:gd name="connsiteX73" fmla="*/ 4841656 w 18578948"/>
              <a:gd name="connsiteY73" fmla="*/ 8305524 h 11601646"/>
              <a:gd name="connsiteX74" fmla="*/ 4928060 w 18578948"/>
              <a:gd name="connsiteY74" fmla="*/ 8358703 h 11601646"/>
              <a:gd name="connsiteX75" fmla="*/ 4964934 w 18578948"/>
              <a:gd name="connsiteY75" fmla="*/ 8377199 h 11601646"/>
              <a:gd name="connsiteX76" fmla="*/ 5007795 w 18578948"/>
              <a:gd name="connsiteY76" fmla="*/ 8390800 h 11601646"/>
              <a:gd name="connsiteX77" fmla="*/ 5085216 w 18578948"/>
              <a:gd name="connsiteY77" fmla="*/ 8413920 h 11601646"/>
              <a:gd name="connsiteX78" fmla="*/ 5130665 w 18578948"/>
              <a:gd name="connsiteY78" fmla="*/ 8422080 h 11601646"/>
              <a:gd name="connsiteX79" fmla="*/ 5192575 w 18578948"/>
              <a:gd name="connsiteY79" fmla="*/ 8434457 h 11601646"/>
              <a:gd name="connsiteX80" fmla="*/ 5225093 w 18578948"/>
              <a:gd name="connsiteY80" fmla="*/ 8437042 h 11601646"/>
              <a:gd name="connsiteX81" fmla="*/ 5503486 w 18578948"/>
              <a:gd name="connsiteY81" fmla="*/ 8435274 h 11601646"/>
              <a:gd name="connsiteX82" fmla="*/ 5533149 w 18578948"/>
              <a:gd name="connsiteY82" fmla="*/ 8435001 h 11601646"/>
              <a:gd name="connsiteX83" fmla="*/ 5567574 w 18578948"/>
              <a:gd name="connsiteY83" fmla="*/ 8435001 h 11601646"/>
              <a:gd name="connsiteX84" fmla="*/ 5599685 w 18578948"/>
              <a:gd name="connsiteY84" fmla="*/ 8426841 h 11601646"/>
              <a:gd name="connsiteX85" fmla="*/ 5622544 w 18578948"/>
              <a:gd name="connsiteY85" fmla="*/ 8423034 h 11601646"/>
              <a:gd name="connsiteX86" fmla="*/ 5663636 w 18578948"/>
              <a:gd name="connsiteY86" fmla="*/ 8415825 h 11601646"/>
              <a:gd name="connsiteX87" fmla="*/ 6821155 w 18578948"/>
              <a:gd name="connsiteY87" fmla="*/ 8060982 h 11601646"/>
              <a:gd name="connsiteX88" fmla="*/ 7141458 w 18578948"/>
              <a:gd name="connsiteY88" fmla="*/ 7934361 h 11601646"/>
              <a:gd name="connsiteX89" fmla="*/ 7164723 w 18578948"/>
              <a:gd name="connsiteY89" fmla="*/ 7924977 h 11601646"/>
              <a:gd name="connsiteX90" fmla="*/ 7179283 w 18578948"/>
              <a:gd name="connsiteY90" fmla="*/ 7919127 h 11601646"/>
              <a:gd name="connsiteX91" fmla="*/ 7205544 w 18578948"/>
              <a:gd name="connsiteY91" fmla="*/ 7907703 h 11601646"/>
              <a:gd name="connsiteX92" fmla="*/ 7216020 w 18578948"/>
              <a:gd name="connsiteY92" fmla="*/ 7903215 h 11601646"/>
              <a:gd name="connsiteX93" fmla="*/ 7345827 w 18578948"/>
              <a:gd name="connsiteY93" fmla="*/ 7846500 h 11601646"/>
              <a:gd name="connsiteX94" fmla="*/ 7930778 w 18578948"/>
              <a:gd name="connsiteY94" fmla="*/ 7564966 h 11601646"/>
              <a:gd name="connsiteX95" fmla="*/ 8988697 w 18578948"/>
              <a:gd name="connsiteY95" fmla="*/ 6917439 h 11601646"/>
              <a:gd name="connsiteX96" fmla="*/ 9045436 w 18578948"/>
              <a:gd name="connsiteY96" fmla="*/ 6927095 h 11601646"/>
              <a:gd name="connsiteX97" fmla="*/ 9028838 w 18578948"/>
              <a:gd name="connsiteY97" fmla="*/ 6939065 h 11601646"/>
              <a:gd name="connsiteX98" fmla="*/ 7949283 w 18578948"/>
              <a:gd name="connsiteY98" fmla="*/ 7601688 h 11601646"/>
              <a:gd name="connsiteX99" fmla="*/ 7362019 w 18578948"/>
              <a:gd name="connsiteY99" fmla="*/ 7884310 h 11601646"/>
              <a:gd name="connsiteX100" fmla="*/ 7231941 w 18578948"/>
              <a:gd name="connsiteY100" fmla="*/ 7941162 h 11601646"/>
              <a:gd name="connsiteX101" fmla="*/ 7221464 w 18578948"/>
              <a:gd name="connsiteY101" fmla="*/ 7945650 h 11601646"/>
              <a:gd name="connsiteX102" fmla="*/ 7194793 w 18578948"/>
              <a:gd name="connsiteY102" fmla="*/ 7957211 h 11601646"/>
              <a:gd name="connsiteX103" fmla="*/ 7179555 w 18578948"/>
              <a:gd name="connsiteY103" fmla="*/ 7963330 h 11601646"/>
              <a:gd name="connsiteX104" fmla="*/ 7156560 w 18578948"/>
              <a:gd name="connsiteY104" fmla="*/ 7972579 h 11601646"/>
              <a:gd name="connsiteX105" fmla="*/ 6835306 w 18578948"/>
              <a:gd name="connsiteY105" fmla="*/ 8099472 h 11601646"/>
              <a:gd name="connsiteX106" fmla="*/ 5670440 w 18578948"/>
              <a:gd name="connsiteY106" fmla="*/ 8456219 h 11601646"/>
              <a:gd name="connsiteX107" fmla="*/ 5641457 w 18578948"/>
              <a:gd name="connsiteY107" fmla="*/ 8461115 h 11601646"/>
              <a:gd name="connsiteX108" fmla="*/ 5641866 w 18578948"/>
              <a:gd name="connsiteY108" fmla="*/ 8461660 h 11601646"/>
              <a:gd name="connsiteX109" fmla="*/ 5599412 w 18578948"/>
              <a:gd name="connsiteY109" fmla="*/ 8473900 h 11601646"/>
              <a:gd name="connsiteX110" fmla="*/ 5599140 w 18578948"/>
              <a:gd name="connsiteY110" fmla="*/ 8473899 h 11601646"/>
              <a:gd name="connsiteX111" fmla="*/ 5598595 w 18578948"/>
              <a:gd name="connsiteY111" fmla="*/ 8468188 h 11601646"/>
              <a:gd name="connsiteX112" fmla="*/ 5593833 w 18578948"/>
              <a:gd name="connsiteY112" fmla="*/ 8469139 h 11601646"/>
              <a:gd name="connsiteX113" fmla="*/ 5593699 w 18578948"/>
              <a:gd name="connsiteY113" fmla="*/ 8469139 h 11601646"/>
              <a:gd name="connsiteX114" fmla="*/ 5594241 w 18578948"/>
              <a:gd name="connsiteY114" fmla="*/ 8474444 h 11601646"/>
              <a:gd name="connsiteX115" fmla="*/ 5594093 w 18578948"/>
              <a:gd name="connsiteY115" fmla="*/ 8474444 h 11601646"/>
              <a:gd name="connsiteX116" fmla="*/ 5593699 w 18578948"/>
              <a:gd name="connsiteY116" fmla="*/ 8474444 h 11601646"/>
              <a:gd name="connsiteX117" fmla="*/ 5593155 w 18578948"/>
              <a:gd name="connsiteY117" fmla="*/ 8469275 h 11601646"/>
              <a:gd name="connsiteX118" fmla="*/ 5593018 w 18578948"/>
              <a:gd name="connsiteY118" fmla="*/ 8469275 h 11601646"/>
              <a:gd name="connsiteX119" fmla="*/ 5593154 w 18578948"/>
              <a:gd name="connsiteY119" fmla="*/ 8474444 h 11601646"/>
              <a:gd name="connsiteX120" fmla="*/ 5592746 w 18578948"/>
              <a:gd name="connsiteY120" fmla="*/ 8469275 h 11601646"/>
              <a:gd name="connsiteX121" fmla="*/ 5588664 w 18578948"/>
              <a:gd name="connsiteY121" fmla="*/ 8470226 h 11601646"/>
              <a:gd name="connsiteX122" fmla="*/ 5588936 w 18578948"/>
              <a:gd name="connsiteY122" fmla="*/ 8474717 h 11601646"/>
              <a:gd name="connsiteX123" fmla="*/ 5532740 w 18578948"/>
              <a:gd name="connsiteY123" fmla="*/ 8475532 h 11601646"/>
              <a:gd name="connsiteX124" fmla="*/ 5506208 w 18578948"/>
              <a:gd name="connsiteY124" fmla="*/ 8475667 h 11601646"/>
              <a:gd name="connsiteX125" fmla="*/ 5347281 w 18578948"/>
              <a:gd name="connsiteY125" fmla="*/ 8481515 h 11601646"/>
              <a:gd name="connsiteX126" fmla="*/ 5222237 w 18578948"/>
              <a:gd name="connsiteY126" fmla="*/ 8477436 h 11601646"/>
              <a:gd name="connsiteX127" fmla="*/ 5186722 w 18578948"/>
              <a:gd name="connsiteY127" fmla="*/ 8474580 h 11601646"/>
              <a:gd name="connsiteX128" fmla="*/ 5182505 w 18578948"/>
              <a:gd name="connsiteY128" fmla="*/ 8473764 h 11601646"/>
              <a:gd name="connsiteX129" fmla="*/ 5124540 w 18578948"/>
              <a:gd name="connsiteY129" fmla="*/ 8462202 h 11601646"/>
              <a:gd name="connsiteX130" fmla="*/ 5075285 w 18578948"/>
              <a:gd name="connsiteY130" fmla="*/ 8453227 h 11601646"/>
              <a:gd name="connsiteX131" fmla="*/ 4995006 w 18578948"/>
              <a:gd name="connsiteY131" fmla="*/ 8429290 h 11601646"/>
              <a:gd name="connsiteX132" fmla="*/ 4951601 w 18578948"/>
              <a:gd name="connsiteY132" fmla="*/ 8415552 h 11601646"/>
              <a:gd name="connsiteX133" fmla="*/ 4948606 w 18578948"/>
              <a:gd name="connsiteY133" fmla="*/ 8414465 h 11601646"/>
              <a:gd name="connsiteX134" fmla="*/ 4908602 w 18578948"/>
              <a:gd name="connsiteY134" fmla="*/ 8394471 h 11601646"/>
              <a:gd name="connsiteX135" fmla="*/ 4819070 w 18578948"/>
              <a:gd name="connsiteY135" fmla="*/ 8339524 h 11601646"/>
              <a:gd name="connsiteX136" fmla="*/ 4808457 w 18578948"/>
              <a:gd name="connsiteY136" fmla="*/ 8332317 h 11601646"/>
              <a:gd name="connsiteX137" fmla="*/ 4793355 w 18578948"/>
              <a:gd name="connsiteY137" fmla="*/ 8318718 h 11601646"/>
              <a:gd name="connsiteX138" fmla="*/ 4770902 w 18578948"/>
              <a:gd name="connsiteY138" fmla="*/ 8298179 h 11601646"/>
              <a:gd name="connsiteX139" fmla="*/ 4742193 w 18578948"/>
              <a:gd name="connsiteY139" fmla="*/ 8269209 h 11601646"/>
              <a:gd name="connsiteX140" fmla="*/ 4740425 w 18578948"/>
              <a:gd name="connsiteY140" fmla="*/ 8268801 h 11601646"/>
              <a:gd name="connsiteX141" fmla="*/ 4661096 w 18578948"/>
              <a:gd name="connsiteY141" fmla="*/ 8158228 h 11601646"/>
              <a:gd name="connsiteX142" fmla="*/ 4652661 w 18578948"/>
              <a:gd name="connsiteY142" fmla="*/ 8141499 h 11601646"/>
              <a:gd name="connsiteX143" fmla="*/ 4638509 w 18578948"/>
              <a:gd name="connsiteY143" fmla="*/ 8113891 h 11601646"/>
              <a:gd name="connsiteX144" fmla="*/ 4628170 w 18578948"/>
              <a:gd name="connsiteY144" fmla="*/ 8093488 h 11601646"/>
              <a:gd name="connsiteX145" fmla="*/ 4626808 w 18578948"/>
              <a:gd name="connsiteY145" fmla="*/ 8090088 h 11601646"/>
              <a:gd name="connsiteX146" fmla="*/ 4616468 w 18578948"/>
              <a:gd name="connsiteY146" fmla="*/ 8058536 h 11601646"/>
              <a:gd name="connsiteX147" fmla="*/ 4591432 w 18578948"/>
              <a:gd name="connsiteY147" fmla="*/ 7976932 h 11601646"/>
              <a:gd name="connsiteX148" fmla="*/ 4568845 w 18578948"/>
              <a:gd name="connsiteY148" fmla="*/ 7874382 h 11601646"/>
              <a:gd name="connsiteX149" fmla="*/ 4568436 w 18578948"/>
              <a:gd name="connsiteY149" fmla="*/ 7872207 h 11601646"/>
              <a:gd name="connsiteX150" fmla="*/ 4568437 w 18578948"/>
              <a:gd name="connsiteY150" fmla="*/ 7870030 h 11601646"/>
              <a:gd name="connsiteX151" fmla="*/ 4566123 w 18578948"/>
              <a:gd name="connsiteY151" fmla="*/ 7837524 h 11601646"/>
              <a:gd name="connsiteX152" fmla="*/ 4561904 w 18578948"/>
              <a:gd name="connsiteY152" fmla="*/ 7838342 h 11601646"/>
              <a:gd name="connsiteX153" fmla="*/ 4559593 w 18578948"/>
              <a:gd name="connsiteY153" fmla="*/ 7825827 h 11601646"/>
              <a:gd name="connsiteX154" fmla="*/ 4558912 w 18578948"/>
              <a:gd name="connsiteY154" fmla="*/ 7822020 h 11601646"/>
              <a:gd name="connsiteX155" fmla="*/ 4559047 w 18578948"/>
              <a:gd name="connsiteY155" fmla="*/ 7822020 h 11601646"/>
              <a:gd name="connsiteX156" fmla="*/ 4561770 w 18578948"/>
              <a:gd name="connsiteY156" fmla="*/ 7805836 h 11601646"/>
              <a:gd name="connsiteX157" fmla="*/ 4559726 w 18578948"/>
              <a:gd name="connsiteY157" fmla="*/ 7785841 h 11601646"/>
              <a:gd name="connsiteX158" fmla="*/ 4560544 w 18578948"/>
              <a:gd name="connsiteY158" fmla="*/ 7523757 h 11601646"/>
              <a:gd name="connsiteX159" fmla="*/ 4568028 w 18578948"/>
              <a:gd name="connsiteY159" fmla="*/ 7432904 h 11601646"/>
              <a:gd name="connsiteX160" fmla="*/ 4569115 w 18578948"/>
              <a:gd name="connsiteY160" fmla="*/ 7420801 h 11601646"/>
              <a:gd name="connsiteX161" fmla="*/ 4567075 w 18578948"/>
              <a:gd name="connsiteY161" fmla="*/ 7420800 h 11601646"/>
              <a:gd name="connsiteX162" fmla="*/ 4571701 w 18578948"/>
              <a:gd name="connsiteY162" fmla="*/ 7370886 h 11601646"/>
              <a:gd name="connsiteX163" fmla="*/ 4573333 w 18578948"/>
              <a:gd name="connsiteY163" fmla="*/ 7371156 h 11601646"/>
              <a:gd name="connsiteX164" fmla="*/ 4573878 w 18578948"/>
              <a:gd name="connsiteY164" fmla="*/ 7362317 h 11601646"/>
              <a:gd name="connsiteX165" fmla="*/ 4574286 w 18578948"/>
              <a:gd name="connsiteY165" fmla="*/ 7358644 h 11601646"/>
              <a:gd name="connsiteX166" fmla="*/ 4576599 w 18578948"/>
              <a:gd name="connsiteY166" fmla="*/ 7348309 h 11601646"/>
              <a:gd name="connsiteX167" fmla="*/ 4582588 w 18578948"/>
              <a:gd name="connsiteY167" fmla="*/ 7320155 h 11601646"/>
              <a:gd name="connsiteX168" fmla="*/ 4708858 w 18578948"/>
              <a:gd name="connsiteY168" fmla="*/ 6796937 h 11601646"/>
              <a:gd name="connsiteX169" fmla="*/ 4794987 w 18578948"/>
              <a:gd name="connsiteY169" fmla="*/ 6545052 h 11601646"/>
              <a:gd name="connsiteX170" fmla="*/ 4810771 w 18578948"/>
              <a:gd name="connsiteY170" fmla="*/ 6503979 h 11601646"/>
              <a:gd name="connsiteX171" fmla="*/ 4854312 w 18578948"/>
              <a:gd name="connsiteY171" fmla="*/ 6398709 h 11601646"/>
              <a:gd name="connsiteX172" fmla="*/ 4871049 w 18578948"/>
              <a:gd name="connsiteY172" fmla="*/ 6368380 h 11601646"/>
              <a:gd name="connsiteX173" fmla="*/ 4995821 w 18578948"/>
              <a:gd name="connsiteY173" fmla="*/ 6134720 h 11601646"/>
              <a:gd name="connsiteX174" fmla="*/ 5065079 w 18578948"/>
              <a:gd name="connsiteY174" fmla="*/ 6032579 h 11601646"/>
              <a:gd name="connsiteX175" fmla="*/ 5108347 w 18578948"/>
              <a:gd name="connsiteY175" fmla="*/ 5971376 h 11601646"/>
              <a:gd name="connsiteX176" fmla="*/ 5108211 w 18578948"/>
              <a:gd name="connsiteY176" fmla="*/ 5971103 h 11601646"/>
              <a:gd name="connsiteX177" fmla="*/ 5112159 w 18578948"/>
              <a:gd name="connsiteY177" fmla="*/ 5950839 h 11601646"/>
              <a:gd name="connsiteX178" fmla="*/ 5112023 w 18578948"/>
              <a:gd name="connsiteY178" fmla="*/ 5950703 h 11601646"/>
              <a:gd name="connsiteX179" fmla="*/ 5115015 w 18578948"/>
              <a:gd name="connsiteY179" fmla="*/ 5947166 h 11601646"/>
              <a:gd name="connsiteX180" fmla="*/ 5118827 w 18578948"/>
              <a:gd name="connsiteY180" fmla="*/ 5942679 h 11601646"/>
              <a:gd name="connsiteX181" fmla="*/ 5124131 w 18578948"/>
              <a:gd name="connsiteY181" fmla="*/ 5947030 h 11601646"/>
              <a:gd name="connsiteX182" fmla="*/ 5143318 w 18578948"/>
              <a:gd name="connsiteY182" fmla="*/ 5914118 h 11601646"/>
              <a:gd name="connsiteX183" fmla="*/ 5146448 w 18578948"/>
              <a:gd name="connsiteY183" fmla="*/ 5909764 h 11601646"/>
              <a:gd name="connsiteX184" fmla="*/ 5170122 w 18578948"/>
              <a:gd name="connsiteY184" fmla="*/ 5881475 h 11601646"/>
              <a:gd name="connsiteX185" fmla="*/ 5250946 w 18578948"/>
              <a:gd name="connsiteY185" fmla="*/ 5792799 h 11601646"/>
              <a:gd name="connsiteX186" fmla="*/ 5336533 w 18578948"/>
              <a:gd name="connsiteY186" fmla="*/ 5709834 h 11601646"/>
              <a:gd name="connsiteX187" fmla="*/ 5381025 w 18578948"/>
              <a:gd name="connsiteY187" fmla="*/ 5670666 h 11601646"/>
              <a:gd name="connsiteX188" fmla="*/ 5388237 w 18578948"/>
              <a:gd name="connsiteY188" fmla="*/ 5665497 h 11601646"/>
              <a:gd name="connsiteX189" fmla="*/ 5485390 w 18578948"/>
              <a:gd name="connsiteY189" fmla="*/ 5604702 h 11601646"/>
              <a:gd name="connsiteX190" fmla="*/ 5578867 w 18578948"/>
              <a:gd name="connsiteY190" fmla="*/ 5545268 h 11601646"/>
              <a:gd name="connsiteX191" fmla="*/ 5616149 w 18578948"/>
              <a:gd name="connsiteY191" fmla="*/ 5526770 h 11601646"/>
              <a:gd name="connsiteX192" fmla="*/ 5633293 w 18578948"/>
              <a:gd name="connsiteY192" fmla="*/ 5518609 h 11601646"/>
              <a:gd name="connsiteX193" fmla="*/ 5647444 w 18578948"/>
              <a:gd name="connsiteY193" fmla="*/ 5513577 h 11601646"/>
              <a:gd name="connsiteX194" fmla="*/ 5745275 w 18578948"/>
              <a:gd name="connsiteY194" fmla="*/ 5481207 h 11601646"/>
              <a:gd name="connsiteX195" fmla="*/ 5896038 w 18578948"/>
              <a:gd name="connsiteY195" fmla="*/ 5447478 h 11601646"/>
              <a:gd name="connsiteX196" fmla="*/ 5903251 w 18578948"/>
              <a:gd name="connsiteY196" fmla="*/ 5446118 h 11601646"/>
              <a:gd name="connsiteX197" fmla="*/ 5910190 w 18578948"/>
              <a:gd name="connsiteY197" fmla="*/ 5446254 h 11601646"/>
              <a:gd name="connsiteX198" fmla="*/ 5954546 w 18578948"/>
              <a:gd name="connsiteY198" fmla="*/ 5443807 h 11601646"/>
              <a:gd name="connsiteX199" fmla="*/ 5988562 w 18578948"/>
              <a:gd name="connsiteY199" fmla="*/ 5441493 h 11601646"/>
              <a:gd name="connsiteX200" fmla="*/ 6169534 w 18578948"/>
              <a:gd name="connsiteY200" fmla="*/ 5443126 h 11601646"/>
              <a:gd name="connsiteX201" fmla="*/ 6250082 w 18578948"/>
              <a:gd name="connsiteY201" fmla="*/ 5448973 h 11601646"/>
              <a:gd name="connsiteX202" fmla="*/ 6285188 w 18578948"/>
              <a:gd name="connsiteY202" fmla="*/ 5453191 h 11601646"/>
              <a:gd name="connsiteX203" fmla="*/ 6319069 w 18578948"/>
              <a:gd name="connsiteY203" fmla="*/ 5457406 h 11601646"/>
              <a:gd name="connsiteX204" fmla="*/ 6346282 w 18578948"/>
              <a:gd name="connsiteY204" fmla="*/ 5462030 h 11601646"/>
              <a:gd name="connsiteX205" fmla="*/ 6446156 w 18578948"/>
              <a:gd name="connsiteY205" fmla="*/ 5481071 h 11601646"/>
              <a:gd name="connsiteX206" fmla="*/ 6604674 w 18578948"/>
              <a:gd name="connsiteY206" fmla="*/ 5517249 h 11601646"/>
              <a:gd name="connsiteX207" fmla="*/ 6941030 w 18578948"/>
              <a:gd name="connsiteY207" fmla="*/ 5610958 h 11601646"/>
              <a:gd name="connsiteX208" fmla="*/ 7531561 w 18578948"/>
              <a:gd name="connsiteY208" fmla="*/ 5818777 h 11601646"/>
              <a:gd name="connsiteX209" fmla="*/ 7532921 w 18578948"/>
              <a:gd name="connsiteY209" fmla="*/ 5819321 h 11601646"/>
              <a:gd name="connsiteX210" fmla="*/ 7533328 w 18578948"/>
              <a:gd name="connsiteY210" fmla="*/ 5818368 h 11601646"/>
              <a:gd name="connsiteX211" fmla="*/ 7535234 w 18578948"/>
              <a:gd name="connsiteY211" fmla="*/ 5819185 h 11601646"/>
              <a:gd name="connsiteX212" fmla="*/ 7540813 w 18578948"/>
              <a:gd name="connsiteY212" fmla="*/ 5821496 h 11601646"/>
              <a:gd name="connsiteX213" fmla="*/ 7540405 w 18578948"/>
              <a:gd name="connsiteY213" fmla="*/ 5822447 h 11601646"/>
              <a:gd name="connsiteX214" fmla="*/ 7559180 w 18578948"/>
              <a:gd name="connsiteY214" fmla="*/ 5829793 h 11601646"/>
              <a:gd name="connsiteX215" fmla="*/ 7560542 w 18578948"/>
              <a:gd name="connsiteY215" fmla="*/ 5830338 h 11601646"/>
              <a:gd name="connsiteX216" fmla="*/ 7568978 w 18578948"/>
              <a:gd name="connsiteY216" fmla="*/ 5834280 h 11601646"/>
              <a:gd name="connsiteX217" fmla="*/ 7588979 w 18578948"/>
              <a:gd name="connsiteY217" fmla="*/ 5843531 h 11601646"/>
              <a:gd name="connsiteX218" fmla="*/ 7739334 w 18578948"/>
              <a:gd name="connsiteY218" fmla="*/ 5912894 h 11601646"/>
              <a:gd name="connsiteX219" fmla="*/ 8016500 w 18578948"/>
              <a:gd name="connsiteY219" fmla="*/ 6056515 h 11601646"/>
              <a:gd name="connsiteX220" fmla="*/ 8282784 w 18578948"/>
              <a:gd name="connsiteY220" fmla="*/ 6217956 h 11601646"/>
              <a:gd name="connsiteX221" fmla="*/ 8418712 w 18578948"/>
              <a:gd name="connsiteY221" fmla="*/ 6310984 h 11601646"/>
              <a:gd name="connsiteX222" fmla="*/ 8456131 w 18578948"/>
              <a:gd name="connsiteY222" fmla="*/ 6338187 h 11601646"/>
              <a:gd name="connsiteX223" fmla="*/ 8484570 w 18578948"/>
              <a:gd name="connsiteY223" fmla="*/ 6358996 h 11601646"/>
              <a:gd name="connsiteX224" fmla="*/ 8938488 w 18578948"/>
              <a:gd name="connsiteY224" fmla="*/ 6792586 h 11601646"/>
              <a:gd name="connsiteX225" fmla="*/ 8963661 w 18578948"/>
              <a:gd name="connsiteY225" fmla="*/ 6819106 h 11601646"/>
              <a:gd name="connsiteX226" fmla="*/ 9005978 w 18578948"/>
              <a:gd name="connsiteY226" fmla="*/ 6864941 h 11601646"/>
              <a:gd name="connsiteX227" fmla="*/ 9008970 w 18578948"/>
              <a:gd name="connsiteY227" fmla="*/ 6868611 h 11601646"/>
              <a:gd name="connsiteX228" fmla="*/ 9010060 w 18578948"/>
              <a:gd name="connsiteY228" fmla="*/ 6873235 h 11601646"/>
              <a:gd name="connsiteX229" fmla="*/ 9019991 w 18578948"/>
              <a:gd name="connsiteY229" fmla="*/ 6891734 h 11601646"/>
              <a:gd name="connsiteX230" fmla="*/ 9033464 w 18578948"/>
              <a:gd name="connsiteY230" fmla="*/ 6910501 h 11601646"/>
              <a:gd name="connsiteX231" fmla="*/ 17101260 w 18578948"/>
              <a:gd name="connsiteY231" fmla="*/ 3339647 h 11601646"/>
              <a:gd name="connsiteX232" fmla="*/ 17085341 w 18578948"/>
              <a:gd name="connsiteY232" fmla="*/ 3348623 h 11601646"/>
              <a:gd name="connsiteX233" fmla="*/ 17066291 w 18578948"/>
              <a:gd name="connsiteY233" fmla="*/ 3317885 h 11601646"/>
              <a:gd name="connsiteX234" fmla="*/ 16962201 w 18578948"/>
              <a:gd name="connsiteY234" fmla="*/ 3208672 h 11601646"/>
              <a:gd name="connsiteX235" fmla="*/ 16934985 w 18578948"/>
              <a:gd name="connsiteY235" fmla="*/ 3184736 h 11601646"/>
              <a:gd name="connsiteX236" fmla="*/ 16931994 w 18578948"/>
              <a:gd name="connsiteY236" fmla="*/ 3182150 h 11601646"/>
              <a:gd name="connsiteX237" fmla="*/ 16857703 w 18578948"/>
              <a:gd name="connsiteY237" fmla="*/ 3133325 h 11601646"/>
              <a:gd name="connsiteX238" fmla="*/ 16819058 w 18578948"/>
              <a:gd name="connsiteY238" fmla="*/ 3105171 h 11601646"/>
              <a:gd name="connsiteX239" fmla="*/ 16755921 w 18578948"/>
              <a:gd name="connsiteY239" fmla="*/ 3071305 h 11601646"/>
              <a:gd name="connsiteX240" fmla="*/ 16710203 w 18578948"/>
              <a:gd name="connsiteY240" fmla="*/ 3047368 h 11601646"/>
              <a:gd name="connsiteX241" fmla="*/ 16680544 w 18578948"/>
              <a:gd name="connsiteY241" fmla="*/ 3036897 h 11601646"/>
              <a:gd name="connsiteX242" fmla="*/ 16628701 w 18578948"/>
              <a:gd name="connsiteY242" fmla="*/ 3019080 h 11601646"/>
              <a:gd name="connsiteX243" fmla="*/ 16478212 w 18578948"/>
              <a:gd name="connsiteY243" fmla="*/ 2978550 h 11601646"/>
              <a:gd name="connsiteX244" fmla="*/ 16401878 w 18578948"/>
              <a:gd name="connsiteY244" fmla="*/ 2962907 h 11601646"/>
              <a:gd name="connsiteX245" fmla="*/ 16357113 w 18578948"/>
              <a:gd name="connsiteY245" fmla="*/ 2953796 h 11601646"/>
              <a:gd name="connsiteX246" fmla="*/ 16264723 w 18578948"/>
              <a:gd name="connsiteY246" fmla="*/ 2946722 h 11601646"/>
              <a:gd name="connsiteX247" fmla="*/ 16262410 w 18578948"/>
              <a:gd name="connsiteY247" fmla="*/ 2946588 h 11601646"/>
              <a:gd name="connsiteX248" fmla="*/ 16139951 w 18578948"/>
              <a:gd name="connsiteY248" fmla="*/ 3375552 h 11601646"/>
              <a:gd name="connsiteX249" fmla="*/ 16081441 w 18578948"/>
              <a:gd name="connsiteY249" fmla="*/ 3663479 h 11601646"/>
              <a:gd name="connsiteX250" fmla="*/ 16074093 w 18578948"/>
              <a:gd name="connsiteY250" fmla="*/ 3713936 h 11601646"/>
              <a:gd name="connsiteX251" fmla="*/ 16072325 w 18578948"/>
              <a:gd name="connsiteY251" fmla="*/ 3726721 h 11601646"/>
              <a:gd name="connsiteX252" fmla="*/ 16073004 w 18578948"/>
              <a:gd name="connsiteY252" fmla="*/ 3740595 h 11601646"/>
              <a:gd name="connsiteX253" fmla="*/ 16072867 w 18578948"/>
              <a:gd name="connsiteY253" fmla="*/ 3741137 h 11601646"/>
              <a:gd name="connsiteX254" fmla="*/ 16070963 w 18578948"/>
              <a:gd name="connsiteY254" fmla="*/ 3752562 h 11601646"/>
              <a:gd name="connsiteX255" fmla="*/ 16058310 w 18578948"/>
              <a:gd name="connsiteY255" fmla="*/ 3826822 h 11601646"/>
              <a:gd name="connsiteX256" fmla="*/ 16050962 w 18578948"/>
              <a:gd name="connsiteY256" fmla="*/ 4086323 h 11601646"/>
              <a:gd name="connsiteX257" fmla="*/ 16052594 w 18578948"/>
              <a:gd name="connsiteY257" fmla="*/ 4109445 h 11601646"/>
              <a:gd name="connsiteX258" fmla="*/ 16068922 w 18578948"/>
              <a:gd name="connsiteY258" fmla="*/ 4185337 h 11601646"/>
              <a:gd name="connsiteX259" fmla="*/ 16075589 w 18578948"/>
              <a:gd name="connsiteY259" fmla="*/ 4224505 h 11601646"/>
              <a:gd name="connsiteX260" fmla="*/ 16098176 w 18578948"/>
              <a:gd name="connsiteY260" fmla="*/ 4274965 h 11601646"/>
              <a:gd name="connsiteX261" fmla="*/ 16104434 w 18578948"/>
              <a:gd name="connsiteY261" fmla="*/ 4284621 h 11601646"/>
              <a:gd name="connsiteX262" fmla="*/ 16124983 w 18578948"/>
              <a:gd name="connsiteY262" fmla="*/ 4293190 h 11601646"/>
              <a:gd name="connsiteX263" fmla="*/ 16137772 w 18578948"/>
              <a:gd name="connsiteY263" fmla="*/ 4298495 h 11601646"/>
              <a:gd name="connsiteX264" fmla="*/ 16149065 w 18578948"/>
              <a:gd name="connsiteY264" fmla="*/ 4298223 h 11601646"/>
              <a:gd name="connsiteX265" fmla="*/ 16174918 w 18578948"/>
              <a:gd name="connsiteY265" fmla="*/ 4298901 h 11601646"/>
              <a:gd name="connsiteX266" fmla="*/ 16203900 w 18578948"/>
              <a:gd name="connsiteY266" fmla="*/ 4299583 h 11601646"/>
              <a:gd name="connsiteX267" fmla="*/ 16273431 w 18578948"/>
              <a:gd name="connsiteY267" fmla="*/ 4295909 h 11601646"/>
              <a:gd name="connsiteX268" fmla="*/ 16276423 w 18578948"/>
              <a:gd name="connsiteY268" fmla="*/ 4295637 h 11601646"/>
              <a:gd name="connsiteX269" fmla="*/ 16301052 w 18578948"/>
              <a:gd name="connsiteY269" fmla="*/ 4292781 h 11601646"/>
              <a:gd name="connsiteX270" fmla="*/ 16499981 w 18578948"/>
              <a:gd name="connsiteY270" fmla="*/ 4246812 h 11601646"/>
              <a:gd name="connsiteX271" fmla="*/ 16644893 w 18578948"/>
              <a:gd name="connsiteY271" fmla="*/ 4197304 h 11601646"/>
              <a:gd name="connsiteX272" fmla="*/ 16671833 w 18578948"/>
              <a:gd name="connsiteY272" fmla="*/ 4183705 h 11601646"/>
              <a:gd name="connsiteX273" fmla="*/ 16681631 w 18578948"/>
              <a:gd name="connsiteY273" fmla="*/ 4201658 h 11601646"/>
              <a:gd name="connsiteX274" fmla="*/ 16672651 w 18578948"/>
              <a:gd name="connsiteY274" fmla="*/ 4183296 h 11601646"/>
              <a:gd name="connsiteX275" fmla="*/ 16673195 w 18578948"/>
              <a:gd name="connsiteY275" fmla="*/ 4183024 h 11601646"/>
              <a:gd name="connsiteX276" fmla="*/ 16882737 w 18578948"/>
              <a:gd name="connsiteY276" fmla="*/ 4061299 h 11601646"/>
              <a:gd name="connsiteX277" fmla="*/ 16890221 w 18578948"/>
              <a:gd name="connsiteY277" fmla="*/ 4055994 h 11601646"/>
              <a:gd name="connsiteX278" fmla="*/ 16895664 w 18578948"/>
              <a:gd name="connsiteY278" fmla="*/ 4052051 h 11601646"/>
              <a:gd name="connsiteX279" fmla="*/ 16913352 w 18578948"/>
              <a:gd name="connsiteY279" fmla="*/ 4038177 h 11601646"/>
              <a:gd name="connsiteX280" fmla="*/ 16929408 w 18578948"/>
              <a:gd name="connsiteY280" fmla="*/ 4025392 h 11601646"/>
              <a:gd name="connsiteX281" fmla="*/ 17014314 w 18578948"/>
              <a:gd name="connsiteY281" fmla="*/ 3944876 h 11601646"/>
              <a:gd name="connsiteX282" fmla="*/ 17043976 w 18578948"/>
              <a:gd name="connsiteY282" fmla="*/ 3912915 h 11601646"/>
              <a:gd name="connsiteX283" fmla="*/ 17056902 w 18578948"/>
              <a:gd name="connsiteY283" fmla="*/ 3894826 h 11601646"/>
              <a:gd name="connsiteX284" fmla="*/ 17075137 w 18578948"/>
              <a:gd name="connsiteY284" fmla="*/ 3873881 h 11601646"/>
              <a:gd name="connsiteX285" fmla="*/ 17088199 w 18578948"/>
              <a:gd name="connsiteY285" fmla="*/ 3853344 h 11601646"/>
              <a:gd name="connsiteX286" fmla="*/ 17105478 w 18578948"/>
              <a:gd name="connsiteY286" fmla="*/ 3825735 h 11601646"/>
              <a:gd name="connsiteX287" fmla="*/ 17120855 w 18578948"/>
              <a:gd name="connsiteY287" fmla="*/ 3795948 h 11601646"/>
              <a:gd name="connsiteX288" fmla="*/ 17137726 w 18578948"/>
              <a:gd name="connsiteY288" fmla="*/ 3763308 h 11601646"/>
              <a:gd name="connsiteX289" fmla="*/ 17145074 w 18578948"/>
              <a:gd name="connsiteY289" fmla="*/ 3741137 h 11601646"/>
              <a:gd name="connsiteX290" fmla="*/ 17163171 w 18578948"/>
              <a:gd name="connsiteY290" fmla="*/ 3681433 h 11601646"/>
              <a:gd name="connsiteX291" fmla="*/ 17166437 w 18578948"/>
              <a:gd name="connsiteY291" fmla="*/ 3658992 h 11601646"/>
              <a:gd name="connsiteX292" fmla="*/ 17168887 w 18578948"/>
              <a:gd name="connsiteY292" fmla="*/ 3640357 h 11601646"/>
              <a:gd name="connsiteX293" fmla="*/ 17168750 w 18578948"/>
              <a:gd name="connsiteY293" fmla="*/ 3610437 h 11601646"/>
              <a:gd name="connsiteX294" fmla="*/ 17167933 w 18578948"/>
              <a:gd name="connsiteY294" fmla="*/ 3546785 h 11601646"/>
              <a:gd name="connsiteX295" fmla="*/ 17166710 w 18578948"/>
              <a:gd name="connsiteY295" fmla="*/ 3543112 h 11601646"/>
              <a:gd name="connsiteX296" fmla="*/ 17157863 w 18578948"/>
              <a:gd name="connsiteY296" fmla="*/ 3509382 h 11601646"/>
              <a:gd name="connsiteX297" fmla="*/ 17151196 w 18578948"/>
              <a:gd name="connsiteY297" fmla="*/ 3483135 h 11601646"/>
              <a:gd name="connsiteX298" fmla="*/ 17144802 w 18578948"/>
              <a:gd name="connsiteY298" fmla="*/ 3466133 h 11601646"/>
              <a:gd name="connsiteX299" fmla="*/ 17132963 w 18578948"/>
              <a:gd name="connsiteY299" fmla="*/ 3433220 h 11601646"/>
              <a:gd name="connsiteX300" fmla="*/ 17085883 w 18578948"/>
              <a:gd name="connsiteY300" fmla="*/ 3349440 h 11601646"/>
              <a:gd name="connsiteX301" fmla="*/ 17215283 w 18578948"/>
              <a:gd name="connsiteY301" fmla="*/ 3624445 h 11601646"/>
              <a:gd name="connsiteX302" fmla="*/ 17214332 w 18578948"/>
              <a:gd name="connsiteY302" fmla="*/ 3626350 h 11601646"/>
              <a:gd name="connsiteX303" fmla="*/ 17214331 w 18578948"/>
              <a:gd name="connsiteY303" fmla="*/ 3626349 h 11601646"/>
              <a:gd name="connsiteX304" fmla="*/ 17197357 w 18578948"/>
              <a:gd name="connsiteY304" fmla="*/ 3470587 h 11601646"/>
              <a:gd name="connsiteX305" fmla="*/ 17194331 w 18578948"/>
              <a:gd name="connsiteY305" fmla="*/ 3485718 h 11601646"/>
              <a:gd name="connsiteX306" fmla="*/ 17197595 w 18578948"/>
              <a:gd name="connsiteY306" fmla="*/ 3499453 h 11601646"/>
              <a:gd name="connsiteX307" fmla="*/ 17205622 w 18578948"/>
              <a:gd name="connsiteY307" fmla="*/ 3530191 h 11601646"/>
              <a:gd name="connsiteX308" fmla="*/ 17208480 w 18578948"/>
              <a:gd name="connsiteY308" fmla="*/ 3538896 h 11601646"/>
              <a:gd name="connsiteX309" fmla="*/ 17208617 w 18578948"/>
              <a:gd name="connsiteY309" fmla="*/ 3541888 h 11601646"/>
              <a:gd name="connsiteX310" fmla="*/ 17209570 w 18578948"/>
              <a:gd name="connsiteY310" fmla="*/ 3609892 h 11601646"/>
              <a:gd name="connsiteX311" fmla="*/ 17209570 w 18578948"/>
              <a:gd name="connsiteY311" fmla="*/ 3621589 h 11601646"/>
              <a:gd name="connsiteX312" fmla="*/ 17214605 w 18578948"/>
              <a:gd name="connsiteY312" fmla="*/ 3624036 h 11601646"/>
              <a:gd name="connsiteX313" fmla="*/ 17209570 w 18578948"/>
              <a:gd name="connsiteY313" fmla="*/ 3622132 h 11601646"/>
              <a:gd name="connsiteX314" fmla="*/ 17209570 w 18578948"/>
              <a:gd name="connsiteY314" fmla="*/ 3623355 h 11601646"/>
              <a:gd name="connsiteX315" fmla="*/ 17214331 w 18578948"/>
              <a:gd name="connsiteY315" fmla="*/ 3626349 h 11601646"/>
              <a:gd name="connsiteX316" fmla="*/ 17214060 w 18578948"/>
              <a:gd name="connsiteY316" fmla="*/ 3626892 h 11601646"/>
              <a:gd name="connsiteX317" fmla="*/ 17209434 w 18578948"/>
              <a:gd name="connsiteY317" fmla="*/ 3624718 h 11601646"/>
              <a:gd name="connsiteX318" fmla="*/ 17209570 w 18578948"/>
              <a:gd name="connsiteY318" fmla="*/ 3641175 h 11601646"/>
              <a:gd name="connsiteX319" fmla="*/ 17209570 w 18578948"/>
              <a:gd name="connsiteY319" fmla="*/ 3642941 h 11601646"/>
              <a:gd name="connsiteX320" fmla="*/ 17209297 w 18578948"/>
              <a:gd name="connsiteY320" fmla="*/ 3644709 h 11601646"/>
              <a:gd name="connsiteX321" fmla="*/ 17206848 w 18578948"/>
              <a:gd name="connsiteY321" fmla="*/ 3663343 h 11601646"/>
              <a:gd name="connsiteX322" fmla="*/ 17202631 w 18578948"/>
              <a:gd name="connsiteY322" fmla="*/ 3690680 h 11601646"/>
              <a:gd name="connsiteX323" fmla="*/ 17183580 w 18578948"/>
              <a:gd name="connsiteY323" fmla="*/ 3753652 h 11601646"/>
              <a:gd name="connsiteX324" fmla="*/ 17175690 w 18578948"/>
              <a:gd name="connsiteY324" fmla="*/ 3777589 h 11601646"/>
              <a:gd name="connsiteX325" fmla="*/ 17173785 w 18578948"/>
              <a:gd name="connsiteY325" fmla="*/ 3781940 h 11601646"/>
              <a:gd name="connsiteX326" fmla="*/ 17157318 w 18578948"/>
              <a:gd name="connsiteY326" fmla="*/ 3813359 h 11601646"/>
              <a:gd name="connsiteX327" fmla="*/ 17140311 w 18578948"/>
              <a:gd name="connsiteY327" fmla="*/ 3845999 h 11601646"/>
              <a:gd name="connsiteX328" fmla="*/ 17122215 w 18578948"/>
              <a:gd name="connsiteY328" fmla="*/ 3874968 h 11601646"/>
              <a:gd name="connsiteX329" fmla="*/ 17109559 w 18578948"/>
              <a:gd name="connsiteY329" fmla="*/ 3894826 h 11601646"/>
              <a:gd name="connsiteX330" fmla="*/ 17099898 w 18578948"/>
              <a:gd name="connsiteY330" fmla="*/ 3907882 h 11601646"/>
              <a:gd name="connsiteX331" fmla="*/ 17101396 w 18578948"/>
              <a:gd name="connsiteY331" fmla="*/ 3909515 h 11601646"/>
              <a:gd name="connsiteX332" fmla="*/ 17093504 w 18578948"/>
              <a:gd name="connsiteY332" fmla="*/ 3917675 h 11601646"/>
              <a:gd name="connsiteX333" fmla="*/ 17043295 w 18578948"/>
              <a:gd name="connsiteY333" fmla="*/ 3972759 h 11601646"/>
              <a:gd name="connsiteX334" fmla="*/ 16955806 w 18578948"/>
              <a:gd name="connsiteY334" fmla="*/ 4055721 h 11601646"/>
              <a:gd name="connsiteX335" fmla="*/ 16937437 w 18578948"/>
              <a:gd name="connsiteY335" fmla="*/ 4070274 h 11601646"/>
              <a:gd name="connsiteX336" fmla="*/ 16920970 w 18578948"/>
              <a:gd name="connsiteY336" fmla="*/ 4083195 h 11601646"/>
              <a:gd name="connsiteX337" fmla="*/ 16913489 w 18578948"/>
              <a:gd name="connsiteY337" fmla="*/ 4088636 h 11601646"/>
              <a:gd name="connsiteX338" fmla="*/ 16905189 w 18578948"/>
              <a:gd name="connsiteY338" fmla="*/ 4094483 h 11601646"/>
              <a:gd name="connsiteX339" fmla="*/ 16690066 w 18578948"/>
              <a:gd name="connsiteY339" fmla="*/ 4219339 h 11601646"/>
              <a:gd name="connsiteX340" fmla="*/ 16689930 w 18578948"/>
              <a:gd name="connsiteY340" fmla="*/ 4218930 h 11601646"/>
              <a:gd name="connsiteX341" fmla="*/ 16662174 w 18578948"/>
              <a:gd name="connsiteY341" fmla="*/ 4233619 h 11601646"/>
              <a:gd name="connsiteX342" fmla="*/ 16660270 w 18578948"/>
              <a:gd name="connsiteY342" fmla="*/ 4234434 h 11601646"/>
              <a:gd name="connsiteX343" fmla="*/ 16651559 w 18578948"/>
              <a:gd name="connsiteY343" fmla="*/ 4215938 h 11601646"/>
              <a:gd name="connsiteX344" fmla="*/ 16658636 w 18578948"/>
              <a:gd name="connsiteY344" fmla="*/ 4235115 h 11601646"/>
              <a:gd name="connsiteX345" fmla="*/ 16511138 w 18578948"/>
              <a:gd name="connsiteY345" fmla="*/ 4285574 h 11601646"/>
              <a:gd name="connsiteX346" fmla="*/ 16333709 w 18578948"/>
              <a:gd name="connsiteY346" fmla="*/ 4327056 h 11601646"/>
              <a:gd name="connsiteX347" fmla="*/ 16299693 w 18578948"/>
              <a:gd name="connsiteY347" fmla="*/ 4334399 h 11601646"/>
              <a:gd name="connsiteX348" fmla="*/ 16258192 w 18578948"/>
              <a:gd name="connsiteY348" fmla="*/ 4337663 h 11601646"/>
              <a:gd name="connsiteX349" fmla="*/ 16204308 w 18578948"/>
              <a:gd name="connsiteY349" fmla="*/ 4340112 h 11601646"/>
              <a:gd name="connsiteX350" fmla="*/ 16198595 w 18578948"/>
              <a:gd name="connsiteY350" fmla="*/ 4340112 h 11601646"/>
              <a:gd name="connsiteX351" fmla="*/ 16172742 w 18578948"/>
              <a:gd name="connsiteY351" fmla="*/ 4339432 h 11601646"/>
              <a:gd name="connsiteX352" fmla="*/ 16135323 w 18578948"/>
              <a:gd name="connsiteY352" fmla="*/ 4339159 h 11601646"/>
              <a:gd name="connsiteX353" fmla="*/ 16130832 w 18578948"/>
              <a:gd name="connsiteY353" fmla="*/ 4339431 h 11601646"/>
              <a:gd name="connsiteX354" fmla="*/ 16126615 w 18578948"/>
              <a:gd name="connsiteY354" fmla="*/ 4337799 h 11601646"/>
              <a:gd name="connsiteX355" fmla="*/ 16108790 w 18578948"/>
              <a:gd name="connsiteY355" fmla="*/ 4330456 h 11601646"/>
              <a:gd name="connsiteX356" fmla="*/ 16102802 w 18578948"/>
              <a:gd name="connsiteY356" fmla="*/ 4328007 h 11601646"/>
              <a:gd name="connsiteX357" fmla="*/ 16105660 w 18578948"/>
              <a:gd name="connsiteY357" fmla="*/ 4360104 h 11601646"/>
              <a:gd name="connsiteX358" fmla="*/ 16075589 w 18578948"/>
              <a:gd name="connsiteY358" fmla="*/ 4314271 h 11601646"/>
              <a:gd name="connsiteX359" fmla="*/ 16073276 w 18578948"/>
              <a:gd name="connsiteY359" fmla="*/ 4311958 h 11601646"/>
              <a:gd name="connsiteX360" fmla="*/ 16060214 w 18578948"/>
              <a:gd name="connsiteY360" fmla="*/ 4301078 h 11601646"/>
              <a:gd name="connsiteX361" fmla="*/ 16057629 w 18578948"/>
              <a:gd name="connsiteY361" fmla="*/ 4293054 h 11601646"/>
              <a:gd name="connsiteX362" fmla="*/ 16055043 w 18578948"/>
              <a:gd name="connsiteY362" fmla="*/ 4283806 h 11601646"/>
              <a:gd name="connsiteX363" fmla="*/ 16047697 w 18578948"/>
              <a:gd name="connsiteY363" fmla="*/ 4272517 h 11601646"/>
              <a:gd name="connsiteX364" fmla="*/ 16035859 w 18578948"/>
              <a:gd name="connsiteY364" fmla="*/ 4236202 h 11601646"/>
              <a:gd name="connsiteX365" fmla="*/ 16028648 w 18578948"/>
              <a:gd name="connsiteY365" fmla="*/ 4216075 h 11601646"/>
              <a:gd name="connsiteX366" fmla="*/ 16032048 w 18578948"/>
              <a:gd name="connsiteY366" fmla="*/ 4216211 h 11601646"/>
              <a:gd name="connsiteX367" fmla="*/ 16028783 w 18578948"/>
              <a:gd name="connsiteY367" fmla="*/ 4194721 h 11601646"/>
              <a:gd name="connsiteX368" fmla="*/ 16026879 w 18578948"/>
              <a:gd name="connsiteY368" fmla="*/ 4193770 h 11601646"/>
              <a:gd name="connsiteX369" fmla="*/ 16015722 w 18578948"/>
              <a:gd name="connsiteY369" fmla="*/ 4176225 h 11601646"/>
              <a:gd name="connsiteX370" fmla="*/ 16015586 w 18578948"/>
              <a:gd name="connsiteY370" fmla="*/ 4176225 h 11601646"/>
              <a:gd name="connsiteX371" fmla="*/ 16015450 w 18578948"/>
              <a:gd name="connsiteY371" fmla="*/ 4173367 h 11601646"/>
              <a:gd name="connsiteX372" fmla="*/ 16015177 w 18578948"/>
              <a:gd name="connsiteY372" fmla="*/ 4168335 h 11601646"/>
              <a:gd name="connsiteX373" fmla="*/ 16024836 w 18578948"/>
              <a:gd name="connsiteY373" fmla="*/ 4167792 h 11601646"/>
              <a:gd name="connsiteX374" fmla="*/ 16013951 w 18578948"/>
              <a:gd name="connsiteY374" fmla="*/ 4123316 h 11601646"/>
              <a:gd name="connsiteX375" fmla="*/ 16012319 w 18578948"/>
              <a:gd name="connsiteY375" fmla="*/ 4119916 h 11601646"/>
              <a:gd name="connsiteX376" fmla="*/ 16012047 w 18578948"/>
              <a:gd name="connsiteY376" fmla="*/ 4116109 h 11601646"/>
              <a:gd name="connsiteX377" fmla="*/ 16010142 w 18578948"/>
              <a:gd name="connsiteY377" fmla="*/ 4088227 h 11601646"/>
              <a:gd name="connsiteX378" fmla="*/ 16017624 w 18578948"/>
              <a:gd name="connsiteY378" fmla="*/ 3822743 h 11601646"/>
              <a:gd name="connsiteX379" fmla="*/ 16023068 w 18578948"/>
              <a:gd name="connsiteY379" fmla="*/ 3786155 h 11601646"/>
              <a:gd name="connsiteX380" fmla="*/ 16020891 w 18578948"/>
              <a:gd name="connsiteY380" fmla="*/ 3785613 h 11601646"/>
              <a:gd name="connsiteX381" fmla="*/ 16021027 w 18578948"/>
              <a:gd name="connsiteY381" fmla="*/ 3785068 h 11601646"/>
              <a:gd name="connsiteX382" fmla="*/ 16033410 w 18578948"/>
              <a:gd name="connsiteY382" fmla="*/ 3708497 h 11601646"/>
              <a:gd name="connsiteX383" fmla="*/ 16041030 w 18578948"/>
              <a:gd name="connsiteY383" fmla="*/ 3656543 h 11601646"/>
              <a:gd name="connsiteX384" fmla="*/ 16099947 w 18578948"/>
              <a:gd name="connsiteY384" fmla="*/ 3366031 h 11601646"/>
              <a:gd name="connsiteX385" fmla="*/ 16228394 w 18578948"/>
              <a:gd name="connsiteY385" fmla="*/ 2918706 h 11601646"/>
              <a:gd name="connsiteX386" fmla="*/ 16233429 w 18578948"/>
              <a:gd name="connsiteY386" fmla="*/ 2904017 h 11601646"/>
              <a:gd name="connsiteX387" fmla="*/ 16266764 w 18578948"/>
              <a:gd name="connsiteY387" fmla="*/ 2905786 h 11601646"/>
              <a:gd name="connsiteX388" fmla="*/ 16363099 w 18578948"/>
              <a:gd name="connsiteY388" fmla="*/ 2913129 h 11601646"/>
              <a:gd name="connsiteX389" fmla="*/ 16364867 w 18578948"/>
              <a:gd name="connsiteY389" fmla="*/ 2913401 h 11601646"/>
              <a:gd name="connsiteX390" fmla="*/ 16409089 w 18578948"/>
              <a:gd name="connsiteY390" fmla="*/ 2922515 h 11601646"/>
              <a:gd name="connsiteX391" fmla="*/ 16487056 w 18578948"/>
              <a:gd name="connsiteY391" fmla="*/ 2938428 h 11601646"/>
              <a:gd name="connsiteX392" fmla="*/ 16640811 w 18578948"/>
              <a:gd name="connsiteY392" fmla="*/ 2979773 h 11601646"/>
              <a:gd name="connsiteX393" fmla="*/ 16694150 w 18578948"/>
              <a:gd name="connsiteY393" fmla="*/ 2998135 h 11601646"/>
              <a:gd name="connsiteX394" fmla="*/ 16725036 w 18578948"/>
              <a:gd name="connsiteY394" fmla="*/ 3009015 h 11601646"/>
              <a:gd name="connsiteX395" fmla="*/ 16728302 w 18578948"/>
              <a:gd name="connsiteY395" fmla="*/ 3010511 h 11601646"/>
              <a:gd name="connsiteX396" fmla="*/ 16774429 w 18578948"/>
              <a:gd name="connsiteY396" fmla="*/ 3034720 h 11601646"/>
              <a:gd name="connsiteX397" fmla="*/ 16839740 w 18578948"/>
              <a:gd name="connsiteY397" fmla="*/ 3069809 h 11601646"/>
              <a:gd name="connsiteX398" fmla="*/ 16882873 w 18578948"/>
              <a:gd name="connsiteY398" fmla="*/ 3100956 h 11601646"/>
              <a:gd name="connsiteX399" fmla="*/ 16895798 w 18578948"/>
              <a:gd name="connsiteY399" fmla="*/ 3111020 h 11601646"/>
              <a:gd name="connsiteX400" fmla="*/ 16897433 w 18578948"/>
              <a:gd name="connsiteY400" fmla="*/ 3110475 h 11601646"/>
              <a:gd name="connsiteX401" fmla="*/ 16942334 w 18578948"/>
              <a:gd name="connsiteY401" fmla="*/ 3136045 h 11601646"/>
              <a:gd name="connsiteX402" fmla="*/ 16942878 w 18578948"/>
              <a:gd name="connsiteY402" fmla="*/ 3136453 h 11601646"/>
              <a:gd name="connsiteX403" fmla="*/ 16943968 w 18578948"/>
              <a:gd name="connsiteY403" fmla="*/ 3137405 h 11601646"/>
              <a:gd name="connsiteX404" fmla="*/ 16941110 w 18578948"/>
              <a:gd name="connsiteY404" fmla="*/ 3140669 h 11601646"/>
              <a:gd name="connsiteX405" fmla="*/ 16949546 w 18578948"/>
              <a:gd name="connsiteY405" fmla="*/ 3144341 h 11601646"/>
              <a:gd name="connsiteX406" fmla="*/ 16953218 w 18578948"/>
              <a:gd name="connsiteY406" fmla="*/ 3145701 h 11601646"/>
              <a:gd name="connsiteX407" fmla="*/ 16961929 w 18578948"/>
              <a:gd name="connsiteY407" fmla="*/ 3153317 h 11601646"/>
              <a:gd name="connsiteX408" fmla="*/ 16989959 w 18578948"/>
              <a:gd name="connsiteY408" fmla="*/ 3178343 h 11601646"/>
              <a:gd name="connsiteX409" fmla="*/ 17097858 w 18578948"/>
              <a:gd name="connsiteY409" fmla="*/ 3291635 h 11601646"/>
              <a:gd name="connsiteX410" fmla="*/ 17099626 w 18578948"/>
              <a:gd name="connsiteY410" fmla="*/ 3293949 h 11601646"/>
              <a:gd name="connsiteX411" fmla="*/ 17120719 w 18578948"/>
              <a:gd name="connsiteY411" fmla="*/ 3327950 h 11601646"/>
              <a:gd name="connsiteX412" fmla="*/ 17170110 w 18578948"/>
              <a:gd name="connsiteY412" fmla="*/ 3416082 h 11601646"/>
              <a:gd name="connsiteX413" fmla="*/ 17170789 w 18578948"/>
              <a:gd name="connsiteY413" fmla="*/ 3417306 h 11601646"/>
              <a:gd name="connsiteX414" fmla="*/ 17171426 w 18578948"/>
              <a:gd name="connsiteY414" fmla="*/ 3417305 h 11601646"/>
              <a:gd name="connsiteX415" fmla="*/ 17171334 w 18578948"/>
              <a:gd name="connsiteY415" fmla="*/ 3417305 h 11601646"/>
              <a:gd name="connsiteX416" fmla="*/ 17171606 w 18578948"/>
              <a:gd name="connsiteY416" fmla="*/ 3417305 h 11601646"/>
              <a:gd name="connsiteX417" fmla="*/ 17171426 w 18578948"/>
              <a:gd name="connsiteY417" fmla="*/ 3417305 h 11601646"/>
              <a:gd name="connsiteX418" fmla="*/ 17171742 w 18578948"/>
              <a:gd name="connsiteY418" fmla="*/ 3417306 h 11601646"/>
              <a:gd name="connsiteX419" fmla="*/ 17171878 w 18578948"/>
              <a:gd name="connsiteY419" fmla="*/ 3420163 h 11601646"/>
              <a:gd name="connsiteX420" fmla="*/ 17172151 w 18578948"/>
              <a:gd name="connsiteY420" fmla="*/ 3421251 h 11601646"/>
              <a:gd name="connsiteX421" fmla="*/ 17172968 w 18578948"/>
              <a:gd name="connsiteY421" fmla="*/ 3424515 h 11601646"/>
              <a:gd name="connsiteX422" fmla="*/ 17174328 w 18578948"/>
              <a:gd name="connsiteY422" fmla="*/ 3423834 h 11601646"/>
              <a:gd name="connsiteX423" fmla="*/ 17180995 w 18578948"/>
              <a:gd name="connsiteY423" fmla="*/ 3436485 h 11601646"/>
              <a:gd name="connsiteX424" fmla="*/ 17197357 w 18578948"/>
              <a:gd name="connsiteY424" fmla="*/ 3470587 h 11601646"/>
              <a:gd name="connsiteX425" fmla="*/ 17126980 w 18578948"/>
              <a:gd name="connsiteY425" fmla="*/ 409 h 11601646"/>
              <a:gd name="connsiteX426" fmla="*/ 15641132 w 18578948"/>
              <a:gd name="connsiteY426" fmla="*/ 2008004 h 11601646"/>
              <a:gd name="connsiteX427" fmla="*/ 15635961 w 18578948"/>
              <a:gd name="connsiteY427" fmla="*/ 2018478 h 11601646"/>
              <a:gd name="connsiteX428" fmla="*/ 15624259 w 18578948"/>
              <a:gd name="connsiteY428" fmla="*/ 2019429 h 11601646"/>
              <a:gd name="connsiteX429" fmla="*/ 14466062 w 18578948"/>
              <a:gd name="connsiteY429" fmla="*/ 2177196 h 11601646"/>
              <a:gd name="connsiteX430" fmla="*/ 13076413 w 18578948"/>
              <a:gd name="connsiteY430" fmla="*/ 2512317 h 11601646"/>
              <a:gd name="connsiteX431" fmla="*/ 12418123 w 18578948"/>
              <a:gd name="connsiteY431" fmla="*/ 2734280 h 11601646"/>
              <a:gd name="connsiteX432" fmla="*/ 12399751 w 18578948"/>
              <a:gd name="connsiteY432" fmla="*/ 2741081 h 11601646"/>
              <a:gd name="connsiteX433" fmla="*/ 11791399 w 18578948"/>
              <a:gd name="connsiteY433" fmla="*/ 3026150 h 11601646"/>
              <a:gd name="connsiteX434" fmla="*/ 11295572 w 18578948"/>
              <a:gd name="connsiteY434" fmla="*/ 3596835 h 11601646"/>
              <a:gd name="connsiteX435" fmla="*/ 11089704 w 18578948"/>
              <a:gd name="connsiteY435" fmla="*/ 4170647 h 11601646"/>
              <a:gd name="connsiteX436" fmla="*/ 11065754 w 18578948"/>
              <a:gd name="connsiteY436" fmla="*/ 4248036 h 11601646"/>
              <a:gd name="connsiteX437" fmla="*/ 10975135 w 18578948"/>
              <a:gd name="connsiteY437" fmla="*/ 4512024 h 11601646"/>
              <a:gd name="connsiteX438" fmla="*/ 10929826 w 18578948"/>
              <a:gd name="connsiteY438" fmla="*/ 4627630 h 11601646"/>
              <a:gd name="connsiteX439" fmla="*/ 10925473 w 18578948"/>
              <a:gd name="connsiteY439" fmla="*/ 4625861 h 11601646"/>
              <a:gd name="connsiteX440" fmla="*/ 10925878 w 18578948"/>
              <a:gd name="connsiteY440" fmla="*/ 4626133 h 11601646"/>
              <a:gd name="connsiteX441" fmla="*/ 10929690 w 18578948"/>
              <a:gd name="connsiteY441" fmla="*/ 4627630 h 11601646"/>
              <a:gd name="connsiteX442" fmla="*/ 10929417 w 18578948"/>
              <a:gd name="connsiteY442" fmla="*/ 4628311 h 11601646"/>
              <a:gd name="connsiteX443" fmla="*/ 10929417 w 18578948"/>
              <a:gd name="connsiteY443" fmla="*/ 4628446 h 11601646"/>
              <a:gd name="connsiteX444" fmla="*/ 10924247 w 18578948"/>
              <a:gd name="connsiteY444" fmla="*/ 4641503 h 11601646"/>
              <a:gd name="connsiteX445" fmla="*/ 10910503 w 18578948"/>
              <a:gd name="connsiteY445" fmla="*/ 4674961 h 11601646"/>
              <a:gd name="connsiteX446" fmla="*/ 10909959 w 18578948"/>
              <a:gd name="connsiteY446" fmla="*/ 4676592 h 11601646"/>
              <a:gd name="connsiteX447" fmla="*/ 10909823 w 18578948"/>
              <a:gd name="connsiteY447" fmla="*/ 4676593 h 11601646"/>
              <a:gd name="connsiteX448" fmla="*/ 10903427 w 18578948"/>
              <a:gd name="connsiteY448" fmla="*/ 4687064 h 11601646"/>
              <a:gd name="connsiteX449" fmla="*/ 10894311 w 18578948"/>
              <a:gd name="connsiteY449" fmla="*/ 4708145 h 11601646"/>
              <a:gd name="connsiteX450" fmla="*/ 10888597 w 18578948"/>
              <a:gd name="connsiteY450" fmla="*/ 4721202 h 11601646"/>
              <a:gd name="connsiteX451" fmla="*/ 10611700 w 18578948"/>
              <a:gd name="connsiteY451" fmla="*/ 5243741 h 11601646"/>
              <a:gd name="connsiteX452" fmla="*/ 10273576 w 18578948"/>
              <a:gd name="connsiteY452" fmla="*/ 5741389 h 11601646"/>
              <a:gd name="connsiteX453" fmla="*/ 10250172 w 18578948"/>
              <a:gd name="connsiteY453" fmla="*/ 5770767 h 11601646"/>
              <a:gd name="connsiteX454" fmla="*/ 10223231 w 18578948"/>
              <a:gd name="connsiteY454" fmla="*/ 5804360 h 11601646"/>
              <a:gd name="connsiteX455" fmla="*/ 10133835 w 18578948"/>
              <a:gd name="connsiteY455" fmla="*/ 5911941 h 11601646"/>
              <a:gd name="connsiteX456" fmla="*/ 9923883 w 18578948"/>
              <a:gd name="connsiteY456" fmla="*/ 6146827 h 11601646"/>
              <a:gd name="connsiteX457" fmla="*/ 9744277 w 18578948"/>
              <a:gd name="connsiteY457" fmla="*/ 6330027 h 11601646"/>
              <a:gd name="connsiteX458" fmla="*/ 9727949 w 18578948"/>
              <a:gd name="connsiteY458" fmla="*/ 6346075 h 11601646"/>
              <a:gd name="connsiteX459" fmla="*/ 9713798 w 18578948"/>
              <a:gd name="connsiteY459" fmla="*/ 6328122 h 11601646"/>
              <a:gd name="connsiteX460" fmla="*/ 7889824 w 18578948"/>
              <a:gd name="connsiteY460" fmla="*/ 5003007 h 11601646"/>
              <a:gd name="connsiteX461" fmla="*/ 6512014 w 18578948"/>
              <a:gd name="connsiteY461" fmla="*/ 4580301 h 11601646"/>
              <a:gd name="connsiteX462" fmla="*/ 5124134 w 18578948"/>
              <a:gd name="connsiteY462" fmla="*/ 4770846 h 11601646"/>
              <a:gd name="connsiteX463" fmla="*/ 3816672 w 18578948"/>
              <a:gd name="connsiteY463" fmla="*/ 6647738 h 11601646"/>
              <a:gd name="connsiteX464" fmla="*/ 4214120 w 18578948"/>
              <a:gd name="connsiteY464" fmla="*/ 9000654 h 11601646"/>
              <a:gd name="connsiteX465" fmla="*/ 6621004 w 18578948"/>
              <a:gd name="connsiteY465" fmla="*/ 9128501 h 11601646"/>
              <a:gd name="connsiteX466" fmla="*/ 9081497 w 18578948"/>
              <a:gd name="connsiteY466" fmla="*/ 7986044 h 11601646"/>
              <a:gd name="connsiteX467" fmla="*/ 9414860 w 18578948"/>
              <a:gd name="connsiteY467" fmla="*/ 7762041 h 11601646"/>
              <a:gd name="connsiteX468" fmla="*/ 9439623 w 18578948"/>
              <a:gd name="connsiteY468" fmla="*/ 7744632 h 11601646"/>
              <a:gd name="connsiteX469" fmla="*/ 9446562 w 18578948"/>
              <a:gd name="connsiteY469" fmla="*/ 7774147 h 11601646"/>
              <a:gd name="connsiteX470" fmla="*/ 9486294 w 18578948"/>
              <a:gd name="connsiteY470" fmla="*/ 7970404 h 11601646"/>
              <a:gd name="connsiteX471" fmla="*/ 9486839 w 18578948"/>
              <a:gd name="connsiteY471" fmla="*/ 7977611 h 11601646"/>
              <a:gd name="connsiteX472" fmla="*/ 9489831 w 18578948"/>
              <a:gd name="connsiteY472" fmla="*/ 8013245 h 11601646"/>
              <a:gd name="connsiteX473" fmla="*/ 9492689 w 18578948"/>
              <a:gd name="connsiteY473" fmla="*/ 8046704 h 11601646"/>
              <a:gd name="connsiteX474" fmla="*/ 9497997 w 18578948"/>
              <a:gd name="connsiteY474" fmla="*/ 8204336 h 11601646"/>
              <a:gd name="connsiteX475" fmla="*/ 9494324 w 18578948"/>
              <a:gd name="connsiteY475" fmla="*/ 8321164 h 11601646"/>
              <a:gd name="connsiteX476" fmla="*/ 9497861 w 18578948"/>
              <a:gd name="connsiteY476" fmla="*/ 8316268 h 11601646"/>
              <a:gd name="connsiteX477" fmla="*/ 9488880 w 18578948"/>
              <a:gd name="connsiteY477" fmla="*/ 8398008 h 11601646"/>
              <a:gd name="connsiteX478" fmla="*/ 9488744 w 18578948"/>
              <a:gd name="connsiteY478" fmla="*/ 8398144 h 11601646"/>
              <a:gd name="connsiteX479" fmla="*/ 9488744 w 18578948"/>
              <a:gd name="connsiteY479" fmla="*/ 8398553 h 11601646"/>
              <a:gd name="connsiteX480" fmla="*/ 9486567 w 18578948"/>
              <a:gd name="connsiteY480" fmla="*/ 8422217 h 11601646"/>
              <a:gd name="connsiteX481" fmla="*/ 9469558 w 18578948"/>
              <a:gd name="connsiteY481" fmla="*/ 8466011 h 11601646"/>
              <a:gd name="connsiteX482" fmla="*/ 9448333 w 18578948"/>
              <a:gd name="connsiteY482" fmla="*/ 8584747 h 11601646"/>
              <a:gd name="connsiteX483" fmla="*/ 9433093 w 18578948"/>
              <a:gd name="connsiteY483" fmla="*/ 8667031 h 11601646"/>
              <a:gd name="connsiteX484" fmla="*/ 9361520 w 18578948"/>
              <a:gd name="connsiteY484" fmla="*/ 8880696 h 11601646"/>
              <a:gd name="connsiteX485" fmla="*/ 9360025 w 18578948"/>
              <a:gd name="connsiteY485" fmla="*/ 8883824 h 11601646"/>
              <a:gd name="connsiteX486" fmla="*/ 9356488 w 18578948"/>
              <a:gd name="connsiteY486" fmla="*/ 8890489 h 11601646"/>
              <a:gd name="connsiteX487" fmla="*/ 9357711 w 18578948"/>
              <a:gd name="connsiteY487" fmla="*/ 8891031 h 11601646"/>
              <a:gd name="connsiteX488" fmla="*/ 9353495 w 18578948"/>
              <a:gd name="connsiteY488" fmla="*/ 8902321 h 11601646"/>
              <a:gd name="connsiteX489" fmla="*/ 9342609 w 18578948"/>
              <a:gd name="connsiteY489" fmla="*/ 8930065 h 11601646"/>
              <a:gd name="connsiteX490" fmla="*/ 9342473 w 18578948"/>
              <a:gd name="connsiteY490" fmla="*/ 8930611 h 11601646"/>
              <a:gd name="connsiteX491" fmla="*/ 9333900 w 18578948"/>
              <a:gd name="connsiteY491" fmla="*/ 8942987 h 11601646"/>
              <a:gd name="connsiteX492" fmla="*/ 9267498 w 18578948"/>
              <a:gd name="connsiteY492" fmla="*/ 9071922 h 11601646"/>
              <a:gd name="connsiteX493" fmla="*/ 9127486 w 18578948"/>
              <a:gd name="connsiteY493" fmla="*/ 9298237 h 11601646"/>
              <a:gd name="connsiteX494" fmla="*/ 9069795 w 18578948"/>
              <a:gd name="connsiteY494" fmla="*/ 9378617 h 11601646"/>
              <a:gd name="connsiteX495" fmla="*/ 9065984 w 18578948"/>
              <a:gd name="connsiteY495" fmla="*/ 9383785 h 11601646"/>
              <a:gd name="connsiteX496" fmla="*/ 9042989 w 18578948"/>
              <a:gd name="connsiteY496" fmla="*/ 9411530 h 11601646"/>
              <a:gd name="connsiteX497" fmla="*/ 9018498 w 18578948"/>
              <a:gd name="connsiteY497" fmla="*/ 9441044 h 11601646"/>
              <a:gd name="connsiteX498" fmla="*/ 8621048 w 18578948"/>
              <a:gd name="connsiteY498" fmla="*/ 9833152 h 11601646"/>
              <a:gd name="connsiteX499" fmla="*/ 8582268 w 18578948"/>
              <a:gd name="connsiteY499" fmla="*/ 9864840 h 11601646"/>
              <a:gd name="connsiteX500" fmla="*/ 8559003 w 18578948"/>
              <a:gd name="connsiteY500" fmla="*/ 9883745 h 11601646"/>
              <a:gd name="connsiteX501" fmla="*/ 8545802 w 18578948"/>
              <a:gd name="connsiteY501" fmla="*/ 9897210 h 11601646"/>
              <a:gd name="connsiteX502" fmla="*/ 8543625 w 18578948"/>
              <a:gd name="connsiteY502" fmla="*/ 9900339 h 11601646"/>
              <a:gd name="connsiteX503" fmla="*/ 8540494 w 18578948"/>
              <a:gd name="connsiteY503" fmla="*/ 9902515 h 11601646"/>
              <a:gd name="connsiteX504" fmla="*/ 8502669 w 18578948"/>
              <a:gd name="connsiteY504" fmla="*/ 9926589 h 11601646"/>
              <a:gd name="connsiteX505" fmla="*/ 8472870 w 18578948"/>
              <a:gd name="connsiteY505" fmla="*/ 9945492 h 11601646"/>
              <a:gd name="connsiteX506" fmla="*/ 8228496 w 18578948"/>
              <a:gd name="connsiteY506" fmla="*/ 10101901 h 11601646"/>
              <a:gd name="connsiteX507" fmla="*/ 8001945 w 18578948"/>
              <a:gd name="connsiteY507" fmla="*/ 10224170 h 11601646"/>
              <a:gd name="connsiteX508" fmla="*/ 7886016 w 18578948"/>
              <a:gd name="connsiteY508" fmla="*/ 10279118 h 11601646"/>
              <a:gd name="connsiteX509" fmla="*/ 7874314 w 18578948"/>
              <a:gd name="connsiteY509" fmla="*/ 10285101 h 11601646"/>
              <a:gd name="connsiteX510" fmla="*/ 7871319 w 18578948"/>
              <a:gd name="connsiteY510" fmla="*/ 10286464 h 11601646"/>
              <a:gd name="connsiteX511" fmla="*/ 7871455 w 18578948"/>
              <a:gd name="connsiteY511" fmla="*/ 10286600 h 11601646"/>
              <a:gd name="connsiteX512" fmla="*/ 7821929 w 18578948"/>
              <a:gd name="connsiteY512" fmla="*/ 10306591 h 11601646"/>
              <a:gd name="connsiteX513" fmla="*/ 7820568 w 18578948"/>
              <a:gd name="connsiteY513" fmla="*/ 10306726 h 11601646"/>
              <a:gd name="connsiteX514" fmla="*/ 7172345 w 18578948"/>
              <a:gd name="connsiteY514" fmla="*/ 10504616 h 11601646"/>
              <a:gd name="connsiteX515" fmla="*/ 6861706 w 18578948"/>
              <a:gd name="connsiteY515" fmla="*/ 10567315 h 11601646"/>
              <a:gd name="connsiteX516" fmla="*/ 6685634 w 18578948"/>
              <a:gd name="connsiteY516" fmla="*/ 10595198 h 11601646"/>
              <a:gd name="connsiteX517" fmla="*/ 6668764 w 18578948"/>
              <a:gd name="connsiteY517" fmla="*/ 10598189 h 11601646"/>
              <a:gd name="connsiteX518" fmla="*/ 6622637 w 18578948"/>
              <a:gd name="connsiteY518" fmla="*/ 10603221 h 11601646"/>
              <a:gd name="connsiteX519" fmla="*/ 6593655 w 18578948"/>
              <a:gd name="connsiteY519" fmla="*/ 10606078 h 11601646"/>
              <a:gd name="connsiteX520" fmla="*/ 5897538 w 18578948"/>
              <a:gd name="connsiteY520" fmla="*/ 10654224 h 11601646"/>
              <a:gd name="connsiteX521" fmla="*/ 4516190 w 18578948"/>
              <a:gd name="connsiteY521" fmla="*/ 10641848 h 11601646"/>
              <a:gd name="connsiteX522" fmla="*/ 392826 w 18578948"/>
              <a:gd name="connsiteY522" fmla="*/ 10517401 h 11601646"/>
              <a:gd name="connsiteX523" fmla="*/ 1 w 18578948"/>
              <a:gd name="connsiteY523" fmla="*/ 10505570 h 11601646"/>
              <a:gd name="connsiteX524" fmla="*/ 2 w 18578948"/>
              <a:gd name="connsiteY524" fmla="*/ 10464767 h 11601646"/>
              <a:gd name="connsiteX525" fmla="*/ 394458 w 18578948"/>
              <a:gd name="connsiteY525" fmla="*/ 10476056 h 11601646"/>
              <a:gd name="connsiteX526" fmla="*/ 4517823 w 18578948"/>
              <a:gd name="connsiteY526" fmla="*/ 10600367 h 11601646"/>
              <a:gd name="connsiteX527" fmla="*/ 5896583 w 18578948"/>
              <a:gd name="connsiteY527" fmla="*/ 10612742 h 11601646"/>
              <a:gd name="connsiteX528" fmla="*/ 6589435 w 18578948"/>
              <a:gd name="connsiteY528" fmla="*/ 10564733 h 11601646"/>
              <a:gd name="connsiteX529" fmla="*/ 6619234 w 18578948"/>
              <a:gd name="connsiteY529" fmla="*/ 10561741 h 11601646"/>
              <a:gd name="connsiteX530" fmla="*/ 6662639 w 18578948"/>
              <a:gd name="connsiteY530" fmla="*/ 10557114 h 11601646"/>
              <a:gd name="connsiteX531" fmla="*/ 6680057 w 18578948"/>
              <a:gd name="connsiteY531" fmla="*/ 10553989 h 11601646"/>
              <a:gd name="connsiteX532" fmla="*/ 6855173 w 18578948"/>
              <a:gd name="connsiteY532" fmla="*/ 10526242 h 11601646"/>
              <a:gd name="connsiteX533" fmla="*/ 7163501 w 18578948"/>
              <a:gd name="connsiteY533" fmla="*/ 10464086 h 11601646"/>
              <a:gd name="connsiteX534" fmla="*/ 7806959 w 18578948"/>
              <a:gd name="connsiteY534" fmla="*/ 10267557 h 11601646"/>
              <a:gd name="connsiteX535" fmla="*/ 7856489 w 18578948"/>
              <a:gd name="connsiteY535" fmla="*/ 10247701 h 11601646"/>
              <a:gd name="connsiteX536" fmla="*/ 7869551 w 18578948"/>
              <a:gd name="connsiteY536" fmla="*/ 10241173 h 11601646"/>
              <a:gd name="connsiteX537" fmla="*/ 7984119 w 18578948"/>
              <a:gd name="connsiteY537" fmla="*/ 10186767 h 11601646"/>
              <a:gd name="connsiteX538" fmla="*/ 8208219 w 18578948"/>
              <a:gd name="connsiteY538" fmla="*/ 10065858 h 11601646"/>
              <a:gd name="connsiteX539" fmla="*/ 8449876 w 18578948"/>
              <a:gd name="connsiteY539" fmla="*/ 9911219 h 11601646"/>
              <a:gd name="connsiteX540" fmla="*/ 8481850 w 18578948"/>
              <a:gd name="connsiteY540" fmla="*/ 9890954 h 11601646"/>
              <a:gd name="connsiteX541" fmla="*/ 8514779 w 18578948"/>
              <a:gd name="connsiteY541" fmla="*/ 9870145 h 11601646"/>
              <a:gd name="connsiteX542" fmla="*/ 8533421 w 18578948"/>
              <a:gd name="connsiteY542" fmla="*/ 9851512 h 11601646"/>
              <a:gd name="connsiteX543" fmla="*/ 8556822 w 18578948"/>
              <a:gd name="connsiteY543" fmla="*/ 9832471 h 11601646"/>
              <a:gd name="connsiteX544" fmla="*/ 8595195 w 18578948"/>
              <a:gd name="connsiteY544" fmla="*/ 9801191 h 11601646"/>
              <a:gd name="connsiteX545" fmla="*/ 8987611 w 18578948"/>
              <a:gd name="connsiteY545" fmla="*/ 9413978 h 11601646"/>
              <a:gd name="connsiteX546" fmla="*/ 9011558 w 18578948"/>
              <a:gd name="connsiteY546" fmla="*/ 9385009 h 11601646"/>
              <a:gd name="connsiteX547" fmla="*/ 9034553 w 18578948"/>
              <a:gd name="connsiteY547" fmla="*/ 9357264 h 11601646"/>
              <a:gd name="connsiteX548" fmla="*/ 9037003 w 18578948"/>
              <a:gd name="connsiteY548" fmla="*/ 9353863 h 11601646"/>
              <a:gd name="connsiteX549" fmla="*/ 9094014 w 18578948"/>
              <a:gd name="connsiteY549" fmla="*/ 9274434 h 11601646"/>
              <a:gd name="connsiteX550" fmla="*/ 9231986 w 18578948"/>
              <a:gd name="connsiteY550" fmla="*/ 9051521 h 11601646"/>
              <a:gd name="connsiteX551" fmla="*/ 9301923 w 18578948"/>
              <a:gd name="connsiteY551" fmla="*/ 8915107 h 11601646"/>
              <a:gd name="connsiteX552" fmla="*/ 9309680 w 18578948"/>
              <a:gd name="connsiteY552" fmla="*/ 8896608 h 11601646"/>
              <a:gd name="connsiteX553" fmla="*/ 9324240 w 18578948"/>
              <a:gd name="connsiteY553" fmla="*/ 8864240 h 11601646"/>
              <a:gd name="connsiteX554" fmla="*/ 9394177 w 18578948"/>
              <a:gd name="connsiteY554" fmla="*/ 8655470 h 11601646"/>
              <a:gd name="connsiteX555" fmla="*/ 9408464 w 18578948"/>
              <a:gd name="connsiteY555" fmla="*/ 8577401 h 11601646"/>
              <a:gd name="connsiteX556" fmla="*/ 9448334 w 18578948"/>
              <a:gd name="connsiteY556" fmla="*/ 8387127 h 11601646"/>
              <a:gd name="connsiteX557" fmla="*/ 9448469 w 18578948"/>
              <a:gd name="connsiteY557" fmla="*/ 8386855 h 11601646"/>
              <a:gd name="connsiteX558" fmla="*/ 9448875 w 18578948"/>
              <a:gd name="connsiteY558" fmla="*/ 8385768 h 11601646"/>
              <a:gd name="connsiteX559" fmla="*/ 9449420 w 18578948"/>
              <a:gd name="connsiteY559" fmla="*/ 8384544 h 11601646"/>
              <a:gd name="connsiteX560" fmla="*/ 9451870 w 18578948"/>
              <a:gd name="connsiteY560" fmla="*/ 8355847 h 11601646"/>
              <a:gd name="connsiteX561" fmla="*/ 9457449 w 18578948"/>
              <a:gd name="connsiteY561" fmla="*/ 8203791 h 11601646"/>
              <a:gd name="connsiteX562" fmla="*/ 9452278 w 18578948"/>
              <a:gd name="connsiteY562" fmla="*/ 8049015 h 11601646"/>
              <a:gd name="connsiteX563" fmla="*/ 9449556 w 18578948"/>
              <a:gd name="connsiteY563" fmla="*/ 8016645 h 11601646"/>
              <a:gd name="connsiteX564" fmla="*/ 9446426 w 18578948"/>
              <a:gd name="connsiteY564" fmla="*/ 7979924 h 11601646"/>
              <a:gd name="connsiteX565" fmla="*/ 9446154 w 18578948"/>
              <a:gd name="connsiteY565" fmla="*/ 7976251 h 11601646"/>
              <a:gd name="connsiteX566" fmla="*/ 9413773 w 18578948"/>
              <a:gd name="connsiteY566" fmla="*/ 7812636 h 11601646"/>
              <a:gd name="connsiteX567" fmla="*/ 9103675 w 18578948"/>
              <a:gd name="connsiteY567" fmla="*/ 8020182 h 11601646"/>
              <a:gd name="connsiteX568" fmla="*/ 6634475 w 18578948"/>
              <a:gd name="connsiteY568" fmla="*/ 9166717 h 11601646"/>
              <a:gd name="connsiteX569" fmla="*/ 5352455 w 18578948"/>
              <a:gd name="connsiteY569" fmla="*/ 9414658 h 11601646"/>
              <a:gd name="connsiteX570" fmla="*/ 4188539 w 18578948"/>
              <a:gd name="connsiteY570" fmla="*/ 9031936 h 11601646"/>
              <a:gd name="connsiteX571" fmla="*/ 3632709 w 18578948"/>
              <a:gd name="connsiteY571" fmla="*/ 7909746 h 11601646"/>
              <a:gd name="connsiteX572" fmla="*/ 3777621 w 18578948"/>
              <a:gd name="connsiteY572" fmla="*/ 6636314 h 11601646"/>
              <a:gd name="connsiteX573" fmla="*/ 4252763 w 18578948"/>
              <a:gd name="connsiteY573" fmla="*/ 5548805 h 11601646"/>
              <a:gd name="connsiteX574" fmla="*/ 5105359 w 18578948"/>
              <a:gd name="connsiteY574" fmla="*/ 4734531 h 11601646"/>
              <a:gd name="connsiteX575" fmla="*/ 6518139 w 18578948"/>
              <a:gd name="connsiteY575" fmla="*/ 4539770 h 11601646"/>
              <a:gd name="connsiteX576" fmla="*/ 7905881 w 18578948"/>
              <a:gd name="connsiteY576" fmla="*/ 4965335 h 11601646"/>
              <a:gd name="connsiteX577" fmla="*/ 9731895 w 18578948"/>
              <a:gd name="connsiteY577" fmla="*/ 6284873 h 11601646"/>
              <a:gd name="connsiteX578" fmla="*/ 9894086 w 18578948"/>
              <a:gd name="connsiteY578" fmla="*/ 6118808 h 11601646"/>
              <a:gd name="connsiteX579" fmla="*/ 10102675 w 18578948"/>
              <a:gd name="connsiteY579" fmla="*/ 5885557 h 11601646"/>
              <a:gd name="connsiteX580" fmla="*/ 10191528 w 18578948"/>
              <a:gd name="connsiteY580" fmla="*/ 5778655 h 11601646"/>
              <a:gd name="connsiteX581" fmla="*/ 10218196 w 18578948"/>
              <a:gd name="connsiteY581" fmla="*/ 5745334 h 11601646"/>
              <a:gd name="connsiteX582" fmla="*/ 10241328 w 18578948"/>
              <a:gd name="connsiteY582" fmla="*/ 5716365 h 11601646"/>
              <a:gd name="connsiteX583" fmla="*/ 10576733 w 18578948"/>
              <a:gd name="connsiteY583" fmla="*/ 5222523 h 11601646"/>
              <a:gd name="connsiteX584" fmla="*/ 10851451 w 18578948"/>
              <a:gd name="connsiteY584" fmla="*/ 4704066 h 11601646"/>
              <a:gd name="connsiteX585" fmla="*/ 10856758 w 18578948"/>
              <a:gd name="connsiteY585" fmla="*/ 4691690 h 11601646"/>
              <a:gd name="connsiteX586" fmla="*/ 10892270 w 18578948"/>
              <a:gd name="connsiteY586" fmla="*/ 4611580 h 11601646"/>
              <a:gd name="connsiteX587" fmla="*/ 10936899 w 18578948"/>
              <a:gd name="connsiteY587" fmla="*/ 4497471 h 11601646"/>
              <a:gd name="connsiteX588" fmla="*/ 11026703 w 18578948"/>
              <a:gd name="connsiteY588" fmla="*/ 4235796 h 11601646"/>
              <a:gd name="connsiteX589" fmla="*/ 11050652 w 18578948"/>
              <a:gd name="connsiteY589" fmla="*/ 4158408 h 11601646"/>
              <a:gd name="connsiteX590" fmla="*/ 11258561 w 18578948"/>
              <a:gd name="connsiteY590" fmla="*/ 3579426 h 11601646"/>
              <a:gd name="connsiteX591" fmla="*/ 11767995 w 18578948"/>
              <a:gd name="connsiteY591" fmla="*/ 2992557 h 11601646"/>
              <a:gd name="connsiteX592" fmla="*/ 12385602 w 18578948"/>
              <a:gd name="connsiteY592" fmla="*/ 2702727 h 11601646"/>
              <a:gd name="connsiteX593" fmla="*/ 12403972 w 18578948"/>
              <a:gd name="connsiteY593" fmla="*/ 2695926 h 11601646"/>
              <a:gd name="connsiteX594" fmla="*/ 13064440 w 18578948"/>
              <a:gd name="connsiteY594" fmla="*/ 2473283 h 11601646"/>
              <a:gd name="connsiteX595" fmla="*/ 14458851 w 18578948"/>
              <a:gd name="connsiteY595" fmla="*/ 2137075 h 11601646"/>
              <a:gd name="connsiteX596" fmla="*/ 15609563 w 18578948"/>
              <a:gd name="connsiteY596" fmla="*/ 1979716 h 11601646"/>
              <a:gd name="connsiteX597" fmla="*/ 17068609 w 18578948"/>
              <a:gd name="connsiteY597" fmla="*/ 409 h 11601646"/>
              <a:gd name="connsiteX598" fmla="*/ 18578948 w 18578948"/>
              <a:gd name="connsiteY598" fmla="*/ 0 h 11601646"/>
              <a:gd name="connsiteX599" fmla="*/ 18395258 w 18578948"/>
              <a:gd name="connsiteY599" fmla="*/ 136550 h 11601646"/>
              <a:gd name="connsiteX600" fmla="*/ 18368586 w 18578948"/>
              <a:gd name="connsiteY600" fmla="*/ 157632 h 11601646"/>
              <a:gd name="connsiteX601" fmla="*/ 18345322 w 18578948"/>
              <a:gd name="connsiteY601" fmla="*/ 175993 h 11601646"/>
              <a:gd name="connsiteX602" fmla="*/ 18228440 w 18578948"/>
              <a:gd name="connsiteY602" fmla="*/ 270926 h 11601646"/>
              <a:gd name="connsiteX603" fmla="*/ 17407142 w 18578948"/>
              <a:gd name="connsiteY603" fmla="*/ 1054052 h 11601646"/>
              <a:gd name="connsiteX604" fmla="*/ 17211204 w 18578948"/>
              <a:gd name="connsiteY604" fmla="*/ 1279960 h 11601646"/>
              <a:gd name="connsiteX605" fmla="*/ 17117182 w 18578948"/>
              <a:gd name="connsiteY605" fmla="*/ 1395702 h 11601646"/>
              <a:gd name="connsiteX606" fmla="*/ 17098950 w 18578948"/>
              <a:gd name="connsiteY606" fmla="*/ 1418551 h 11601646"/>
              <a:gd name="connsiteX607" fmla="*/ 17089288 w 18578948"/>
              <a:gd name="connsiteY607" fmla="*/ 1431472 h 11601646"/>
              <a:gd name="connsiteX608" fmla="*/ 16762864 w 18578948"/>
              <a:gd name="connsiteY608" fmla="*/ 1905589 h 11601646"/>
              <a:gd name="connsiteX609" fmla="*/ 16691703 w 18578948"/>
              <a:gd name="connsiteY609" fmla="*/ 2022965 h 11601646"/>
              <a:gd name="connsiteX610" fmla="*/ 17355162 w 18578948"/>
              <a:gd name="connsiteY610" fmla="*/ 2284368 h 11601646"/>
              <a:gd name="connsiteX611" fmla="*/ 18123124 w 18578948"/>
              <a:gd name="connsiteY611" fmla="*/ 3344407 h 11601646"/>
              <a:gd name="connsiteX612" fmla="*/ 17707712 w 18578948"/>
              <a:gd name="connsiteY612" fmla="*/ 4636605 h 11601646"/>
              <a:gd name="connsiteX613" fmla="*/ 16209346 w 18578948"/>
              <a:gd name="connsiteY613" fmla="*/ 5282503 h 11601646"/>
              <a:gd name="connsiteX614" fmla="*/ 16036950 w 18578948"/>
              <a:gd name="connsiteY614" fmla="*/ 5272437 h 11601646"/>
              <a:gd name="connsiteX615" fmla="*/ 15250214 w 18578948"/>
              <a:gd name="connsiteY615" fmla="*/ 4769076 h 11601646"/>
              <a:gd name="connsiteX616" fmla="*/ 15120405 w 18578948"/>
              <a:gd name="connsiteY616" fmla="*/ 3504894 h 11601646"/>
              <a:gd name="connsiteX617" fmla="*/ 15223408 w 18578948"/>
              <a:gd name="connsiteY617" fmla="*/ 3003300 h 11601646"/>
              <a:gd name="connsiteX618" fmla="*/ 15173063 w 18578948"/>
              <a:gd name="connsiteY618" fmla="*/ 3009420 h 11601646"/>
              <a:gd name="connsiteX619" fmla="*/ 15134963 w 18578948"/>
              <a:gd name="connsiteY619" fmla="*/ 3014861 h 11601646"/>
              <a:gd name="connsiteX620" fmla="*/ 15119318 w 18578948"/>
              <a:gd name="connsiteY620" fmla="*/ 3017175 h 11601646"/>
              <a:gd name="connsiteX621" fmla="*/ 14937532 w 18578948"/>
              <a:gd name="connsiteY621" fmla="*/ 3044782 h 11601646"/>
              <a:gd name="connsiteX622" fmla="*/ 14235155 w 18578948"/>
              <a:gd name="connsiteY622" fmla="*/ 3178476 h 11601646"/>
              <a:gd name="connsiteX623" fmla="*/ 12898982 w 18578948"/>
              <a:gd name="connsiteY623" fmla="*/ 3556577 h 11601646"/>
              <a:gd name="connsiteX624" fmla="*/ 12563304 w 18578948"/>
              <a:gd name="connsiteY624" fmla="*/ 3678710 h 11601646"/>
              <a:gd name="connsiteX625" fmla="*/ 12552283 w 18578948"/>
              <a:gd name="connsiteY625" fmla="*/ 3683198 h 11601646"/>
              <a:gd name="connsiteX626" fmla="*/ 12515819 w 18578948"/>
              <a:gd name="connsiteY626" fmla="*/ 3697887 h 11601646"/>
              <a:gd name="connsiteX627" fmla="*/ 12494727 w 18578948"/>
              <a:gd name="connsiteY627" fmla="*/ 3707408 h 11601646"/>
              <a:gd name="connsiteX628" fmla="*/ 12369002 w 18578948"/>
              <a:gd name="connsiteY628" fmla="*/ 3771602 h 11601646"/>
              <a:gd name="connsiteX629" fmla="*/ 12327774 w 18578948"/>
              <a:gd name="connsiteY629" fmla="*/ 3797307 h 11601646"/>
              <a:gd name="connsiteX630" fmla="*/ 12281511 w 18578948"/>
              <a:gd name="connsiteY630" fmla="*/ 3826007 h 11601646"/>
              <a:gd name="connsiteX631" fmla="*/ 12242733 w 18578948"/>
              <a:gd name="connsiteY631" fmla="*/ 3863951 h 11601646"/>
              <a:gd name="connsiteX632" fmla="*/ 12195515 w 18578948"/>
              <a:gd name="connsiteY632" fmla="*/ 3909920 h 11601646"/>
              <a:gd name="connsiteX633" fmla="*/ 12177555 w 18578948"/>
              <a:gd name="connsiteY633" fmla="*/ 3938620 h 11601646"/>
              <a:gd name="connsiteX634" fmla="*/ 12160276 w 18578948"/>
              <a:gd name="connsiteY634" fmla="*/ 3966230 h 11601646"/>
              <a:gd name="connsiteX635" fmla="*/ 12146260 w 18578948"/>
              <a:gd name="connsiteY635" fmla="*/ 3995606 h 11601646"/>
              <a:gd name="connsiteX636" fmla="*/ 12101768 w 18578948"/>
              <a:gd name="connsiteY636" fmla="*/ 4084145 h 11601646"/>
              <a:gd name="connsiteX637" fmla="*/ 12099452 w 18578948"/>
              <a:gd name="connsiteY637" fmla="*/ 4090132 h 11601646"/>
              <a:gd name="connsiteX638" fmla="*/ 12095643 w 18578948"/>
              <a:gd name="connsiteY638" fmla="*/ 4100194 h 11601646"/>
              <a:gd name="connsiteX639" fmla="*/ 12072921 w 18578948"/>
              <a:gd name="connsiteY639" fmla="*/ 4165343 h 11601646"/>
              <a:gd name="connsiteX640" fmla="*/ 12031148 w 18578948"/>
              <a:gd name="connsiteY640" fmla="*/ 4297814 h 11601646"/>
              <a:gd name="connsiteX641" fmla="*/ 12006929 w 18578948"/>
              <a:gd name="connsiteY641" fmla="*/ 4378602 h 11601646"/>
              <a:gd name="connsiteX642" fmla="*/ 11949781 w 18578948"/>
              <a:gd name="connsiteY642" fmla="*/ 4564249 h 11601646"/>
              <a:gd name="connsiteX643" fmla="*/ 11691797 w 18578948"/>
              <a:gd name="connsiteY643" fmla="*/ 5210826 h 11601646"/>
              <a:gd name="connsiteX644" fmla="*/ 11068477 w 18578948"/>
              <a:gd name="connsiteY644" fmla="*/ 6236045 h 11601646"/>
              <a:gd name="connsiteX645" fmla="*/ 10232075 w 18578948"/>
              <a:gd name="connsiteY645" fmla="*/ 7153954 h 11601646"/>
              <a:gd name="connsiteX646" fmla="*/ 10258608 w 18578948"/>
              <a:gd name="connsiteY646" fmla="*/ 9152029 h 11601646"/>
              <a:gd name="connsiteX647" fmla="*/ 8646354 w 18578948"/>
              <a:gd name="connsiteY647" fmla="*/ 10944054 h 11601646"/>
              <a:gd name="connsiteX648" fmla="*/ 5977407 w 18578948"/>
              <a:gd name="connsiteY648" fmla="*/ 11589679 h 11601646"/>
              <a:gd name="connsiteX649" fmla="*/ 5331363 w 18578948"/>
              <a:gd name="connsiteY649" fmla="*/ 11601646 h 11601646"/>
              <a:gd name="connsiteX650" fmla="*/ 3799389 w 18578948"/>
              <a:gd name="connsiteY650" fmla="*/ 11562478 h 11601646"/>
              <a:gd name="connsiteX651" fmla="*/ 3091026 w 18578948"/>
              <a:gd name="connsiteY651" fmla="*/ 11537179 h 11601646"/>
              <a:gd name="connsiteX652" fmla="*/ 0 w 18578948"/>
              <a:gd name="connsiteY652" fmla="*/ 11444015 h 11601646"/>
              <a:gd name="connsiteX653" fmla="*/ 1 w 18578948"/>
              <a:gd name="connsiteY653" fmla="*/ 11403212 h 11601646"/>
              <a:gd name="connsiteX654" fmla="*/ 3092386 w 18578948"/>
              <a:gd name="connsiteY654" fmla="*/ 11497057 h 11601646"/>
              <a:gd name="connsiteX655" fmla="*/ 3801157 w 18578948"/>
              <a:gd name="connsiteY655" fmla="*/ 11522354 h 11601646"/>
              <a:gd name="connsiteX656" fmla="*/ 5975912 w 18578948"/>
              <a:gd name="connsiteY656" fmla="*/ 11549555 h 11601646"/>
              <a:gd name="connsiteX657" fmla="*/ 8626353 w 18578948"/>
              <a:gd name="connsiteY657" fmla="*/ 10909101 h 11601646"/>
              <a:gd name="connsiteX658" fmla="*/ 10220782 w 18578948"/>
              <a:gd name="connsiteY658" fmla="*/ 9137612 h 11601646"/>
              <a:gd name="connsiteX659" fmla="*/ 10189079 w 18578948"/>
              <a:gd name="connsiteY659" fmla="*/ 7156403 h 11601646"/>
              <a:gd name="connsiteX660" fmla="*/ 10184044 w 18578948"/>
              <a:gd name="connsiteY660" fmla="*/ 7143483 h 11601646"/>
              <a:gd name="connsiteX661" fmla="*/ 10194250 w 18578948"/>
              <a:gd name="connsiteY661" fmla="*/ 7134098 h 11601646"/>
              <a:gd name="connsiteX662" fmla="*/ 11036092 w 18578948"/>
              <a:gd name="connsiteY662" fmla="*/ 6211972 h 11601646"/>
              <a:gd name="connsiteX663" fmla="*/ 11654787 w 18578948"/>
              <a:gd name="connsiteY663" fmla="*/ 5194369 h 11601646"/>
              <a:gd name="connsiteX664" fmla="*/ 11911002 w 18578948"/>
              <a:gd name="connsiteY664" fmla="*/ 4552282 h 11601646"/>
              <a:gd name="connsiteX665" fmla="*/ 11967741 w 18578948"/>
              <a:gd name="connsiteY665" fmla="*/ 4367583 h 11601646"/>
              <a:gd name="connsiteX666" fmla="*/ 11991961 w 18578948"/>
              <a:gd name="connsiteY666" fmla="*/ 4286661 h 11601646"/>
              <a:gd name="connsiteX667" fmla="*/ 12034142 w 18578948"/>
              <a:gd name="connsiteY667" fmla="*/ 4153103 h 11601646"/>
              <a:gd name="connsiteX668" fmla="*/ 12057137 w 18578948"/>
              <a:gd name="connsiteY668" fmla="*/ 4087003 h 11601646"/>
              <a:gd name="connsiteX669" fmla="*/ 12061219 w 18578948"/>
              <a:gd name="connsiteY669" fmla="*/ 4076121 h 11601646"/>
              <a:gd name="connsiteX670" fmla="*/ 12065300 w 18578948"/>
              <a:gd name="connsiteY670" fmla="*/ 4065378 h 11601646"/>
              <a:gd name="connsiteX671" fmla="*/ 12067068 w 18578948"/>
              <a:gd name="connsiteY671" fmla="*/ 4063064 h 11601646"/>
              <a:gd name="connsiteX672" fmla="*/ 12108978 w 18578948"/>
              <a:gd name="connsiteY672" fmla="*/ 3979014 h 11601646"/>
              <a:gd name="connsiteX673" fmla="*/ 12124763 w 18578948"/>
              <a:gd name="connsiteY673" fmla="*/ 3946236 h 11601646"/>
              <a:gd name="connsiteX674" fmla="*/ 12142859 w 18578948"/>
              <a:gd name="connsiteY674" fmla="*/ 3917130 h 11601646"/>
              <a:gd name="connsiteX675" fmla="*/ 12160684 w 18578948"/>
              <a:gd name="connsiteY675" fmla="*/ 3888569 h 11601646"/>
              <a:gd name="connsiteX676" fmla="*/ 12162180 w 18578948"/>
              <a:gd name="connsiteY676" fmla="*/ 3885984 h 11601646"/>
              <a:gd name="connsiteX677" fmla="*/ 12165038 w 18578948"/>
              <a:gd name="connsiteY677" fmla="*/ 3882856 h 11601646"/>
              <a:gd name="connsiteX678" fmla="*/ 12213614 w 18578948"/>
              <a:gd name="connsiteY678" fmla="*/ 3835527 h 11601646"/>
              <a:gd name="connsiteX679" fmla="*/ 12254843 w 18578948"/>
              <a:gd name="connsiteY679" fmla="*/ 3795269 h 11601646"/>
              <a:gd name="connsiteX680" fmla="*/ 12256748 w 18578948"/>
              <a:gd name="connsiteY680" fmla="*/ 3793364 h 11601646"/>
              <a:gd name="connsiteX681" fmla="*/ 12259060 w 18578948"/>
              <a:gd name="connsiteY681" fmla="*/ 3792005 h 11601646"/>
              <a:gd name="connsiteX682" fmla="*/ 12304915 w 18578948"/>
              <a:gd name="connsiteY682" fmla="*/ 3763714 h 11601646"/>
              <a:gd name="connsiteX683" fmla="*/ 12348320 w 18578948"/>
              <a:gd name="connsiteY683" fmla="*/ 3736649 h 11601646"/>
              <a:gd name="connsiteX684" fmla="*/ 12476903 w 18578948"/>
              <a:gd name="connsiteY684" fmla="*/ 3670822 h 11601646"/>
              <a:gd name="connsiteX685" fmla="*/ 12499490 w 18578948"/>
              <a:gd name="connsiteY685" fmla="*/ 3660757 h 11601646"/>
              <a:gd name="connsiteX686" fmla="*/ 12536500 w 18578948"/>
              <a:gd name="connsiteY686" fmla="*/ 3645796 h 11601646"/>
              <a:gd name="connsiteX687" fmla="*/ 12548066 w 18578948"/>
              <a:gd name="connsiteY687" fmla="*/ 3641172 h 11601646"/>
              <a:gd name="connsiteX688" fmla="*/ 12885103 w 18578948"/>
              <a:gd name="connsiteY688" fmla="*/ 3518493 h 11601646"/>
              <a:gd name="connsiteX689" fmla="*/ 14225903 w 18578948"/>
              <a:gd name="connsiteY689" fmla="*/ 3139036 h 11601646"/>
              <a:gd name="connsiteX690" fmla="*/ 14930729 w 18578948"/>
              <a:gd name="connsiteY690" fmla="*/ 3004797 h 11601646"/>
              <a:gd name="connsiteX691" fmla="*/ 15113193 w 18578948"/>
              <a:gd name="connsiteY691" fmla="*/ 2977051 h 11601646"/>
              <a:gd name="connsiteX692" fmla="*/ 15128704 w 18578948"/>
              <a:gd name="connsiteY692" fmla="*/ 2974740 h 11601646"/>
              <a:gd name="connsiteX693" fmla="*/ 15167483 w 18578948"/>
              <a:gd name="connsiteY693" fmla="*/ 2969162 h 11601646"/>
              <a:gd name="connsiteX694" fmla="*/ 15278106 w 18578948"/>
              <a:gd name="connsiteY694" fmla="*/ 2955836 h 11601646"/>
              <a:gd name="connsiteX695" fmla="*/ 15270351 w 18578948"/>
              <a:gd name="connsiteY695" fmla="*/ 2984941 h 11601646"/>
              <a:gd name="connsiteX696" fmla="*/ 15160543 w 18578948"/>
              <a:gd name="connsiteY696" fmla="*/ 3511014 h 11601646"/>
              <a:gd name="connsiteX697" fmla="*/ 15285318 w 18578948"/>
              <a:gd name="connsiteY697" fmla="*/ 4748675 h 11601646"/>
              <a:gd name="connsiteX698" fmla="*/ 16041575 w 18578948"/>
              <a:gd name="connsiteY698" fmla="*/ 5232043 h 11601646"/>
              <a:gd name="connsiteX699" fmla="*/ 17678184 w 18578948"/>
              <a:gd name="connsiteY699" fmla="*/ 4608452 h 11601646"/>
              <a:gd name="connsiteX700" fmla="*/ 18082712 w 18578948"/>
              <a:gd name="connsiteY700" fmla="*/ 3351478 h 11601646"/>
              <a:gd name="connsiteX701" fmla="*/ 17333120 w 18578948"/>
              <a:gd name="connsiteY701" fmla="*/ 2319051 h 11601646"/>
              <a:gd name="connsiteX702" fmla="*/ 16655507 w 18578948"/>
              <a:gd name="connsiteY702" fmla="*/ 2057510 h 11601646"/>
              <a:gd name="connsiteX703" fmla="*/ 16627480 w 18578948"/>
              <a:gd name="connsiteY703" fmla="*/ 2051935 h 11601646"/>
              <a:gd name="connsiteX704" fmla="*/ 16641901 w 18578948"/>
              <a:gd name="connsiteY704" fmla="*/ 2027317 h 11601646"/>
              <a:gd name="connsiteX705" fmla="*/ 16728032 w 18578948"/>
              <a:gd name="connsiteY705" fmla="*/ 1884508 h 11601646"/>
              <a:gd name="connsiteX706" fmla="*/ 17056634 w 18578948"/>
              <a:gd name="connsiteY706" fmla="*/ 1407263 h 11601646"/>
              <a:gd name="connsiteX707" fmla="*/ 17066702 w 18578948"/>
              <a:gd name="connsiteY707" fmla="*/ 1393934 h 11601646"/>
              <a:gd name="connsiteX708" fmla="*/ 17085206 w 18578948"/>
              <a:gd name="connsiteY708" fmla="*/ 1370812 h 11601646"/>
              <a:gd name="connsiteX709" fmla="*/ 17179774 w 18578948"/>
              <a:gd name="connsiteY709" fmla="*/ 1254391 h 11601646"/>
              <a:gd name="connsiteX710" fmla="*/ 17376798 w 18578948"/>
              <a:gd name="connsiteY710" fmla="*/ 1027260 h 11601646"/>
              <a:gd name="connsiteX711" fmla="*/ 18202314 w 18578948"/>
              <a:gd name="connsiteY711" fmla="*/ 240052 h 11601646"/>
              <a:gd name="connsiteX712" fmla="*/ 18319740 w 18578948"/>
              <a:gd name="connsiteY712" fmla="*/ 144711 h 11601646"/>
              <a:gd name="connsiteX713" fmla="*/ 18343142 w 18578948"/>
              <a:gd name="connsiteY713" fmla="*/ 126215 h 11601646"/>
              <a:gd name="connsiteX714" fmla="*/ 18369948 w 18578948"/>
              <a:gd name="connsiteY714" fmla="*/ 104998 h 11601646"/>
              <a:gd name="connsiteX715" fmla="*/ 18509552 w 18578948"/>
              <a:gd name="connsiteY715" fmla="*/ 681 h 11601646"/>
              <a:gd name="connsiteX716" fmla="*/ 18509552 w 18578948"/>
              <a:gd name="connsiteY716" fmla="*/ 0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Lst>
            <a:rect l="l" t="t" r="r" b="b"/>
            <a:pathLst>
              <a:path w="18578948" h="11601646">
                <a:moveTo>
                  <a:pt x="8988697" y="6917439"/>
                </a:moveTo>
                <a:cubicBezTo>
                  <a:pt x="8988152" y="6916758"/>
                  <a:pt x="8987610" y="6915943"/>
                  <a:pt x="8987064" y="6915128"/>
                </a:cubicBezTo>
                <a:cubicBezTo>
                  <a:pt x="8980125" y="6905335"/>
                  <a:pt x="8974954" y="6895542"/>
                  <a:pt x="8972096" y="6887110"/>
                </a:cubicBezTo>
                <a:cubicBezTo>
                  <a:pt x="8960939" y="6873644"/>
                  <a:pt x="8947878" y="6860315"/>
                  <a:pt x="8935086" y="6847397"/>
                </a:cubicBezTo>
                <a:cubicBezTo>
                  <a:pt x="8925018" y="6837195"/>
                  <a:pt x="8915493" y="6827539"/>
                  <a:pt x="8908010" y="6818833"/>
                </a:cubicBezTo>
                <a:cubicBezTo>
                  <a:pt x="8763100" y="6651273"/>
                  <a:pt x="8599819" y="6508194"/>
                  <a:pt x="8459126" y="6390276"/>
                </a:cubicBezTo>
                <a:lnTo>
                  <a:pt x="8432457" y="6370827"/>
                </a:lnTo>
                <a:cubicBezTo>
                  <a:pt x="8420075" y="6361715"/>
                  <a:pt x="8407828" y="6352740"/>
                  <a:pt x="8395447" y="6343899"/>
                </a:cubicBezTo>
                <a:cubicBezTo>
                  <a:pt x="8352042" y="6312888"/>
                  <a:pt x="8306730" y="6281878"/>
                  <a:pt x="8260875" y="6251821"/>
                </a:cubicBezTo>
                <a:cubicBezTo>
                  <a:pt x="8176651" y="6196602"/>
                  <a:pt x="8087936" y="6142745"/>
                  <a:pt x="7997042" y="6091877"/>
                </a:cubicBezTo>
                <a:cubicBezTo>
                  <a:pt x="7909553" y="6042780"/>
                  <a:pt x="7817027" y="5994907"/>
                  <a:pt x="7722190" y="5949343"/>
                </a:cubicBezTo>
                <a:cubicBezTo>
                  <a:pt x="7673478" y="5926085"/>
                  <a:pt x="7623269" y="5902829"/>
                  <a:pt x="7572923" y="5880524"/>
                </a:cubicBezTo>
                <a:cubicBezTo>
                  <a:pt x="7566119" y="5877530"/>
                  <a:pt x="7559043" y="5874266"/>
                  <a:pt x="7551970" y="5870866"/>
                </a:cubicBezTo>
                <a:lnTo>
                  <a:pt x="7544350" y="5867331"/>
                </a:lnTo>
                <a:cubicBezTo>
                  <a:pt x="7538500" y="5865155"/>
                  <a:pt x="7529653" y="5861618"/>
                  <a:pt x="7516864" y="5856585"/>
                </a:cubicBezTo>
                <a:cubicBezTo>
                  <a:pt x="7309770" y="5774573"/>
                  <a:pt x="7117644" y="5706978"/>
                  <a:pt x="6929464" y="5649857"/>
                </a:cubicBezTo>
                <a:cubicBezTo>
                  <a:pt x="6802377" y="5611231"/>
                  <a:pt x="6696247" y="5581580"/>
                  <a:pt x="6595285" y="5556692"/>
                </a:cubicBezTo>
                <a:cubicBezTo>
                  <a:pt x="6538680" y="5542682"/>
                  <a:pt x="6487248" y="5530985"/>
                  <a:pt x="6438263" y="5520922"/>
                </a:cubicBezTo>
                <a:cubicBezTo>
                  <a:pt x="6405472" y="5514121"/>
                  <a:pt x="6372271" y="5507865"/>
                  <a:pt x="6339614" y="5502152"/>
                </a:cubicBezTo>
                <a:lnTo>
                  <a:pt x="6313628" y="5497664"/>
                </a:lnTo>
                <a:cubicBezTo>
                  <a:pt x="6306007" y="5496849"/>
                  <a:pt x="6292945" y="5495218"/>
                  <a:pt x="6280426" y="5493585"/>
                </a:cubicBezTo>
                <a:cubicBezTo>
                  <a:pt x="6265187" y="5491681"/>
                  <a:pt x="6250764" y="5489912"/>
                  <a:pt x="6246682" y="5489504"/>
                </a:cubicBezTo>
                <a:cubicBezTo>
                  <a:pt x="6217835" y="5486920"/>
                  <a:pt x="6191984" y="5485152"/>
                  <a:pt x="6167626" y="5483793"/>
                </a:cubicBezTo>
                <a:cubicBezTo>
                  <a:pt x="6106806" y="5480528"/>
                  <a:pt x="6047208" y="5479984"/>
                  <a:pt x="5990333" y="5482160"/>
                </a:cubicBezTo>
                <a:cubicBezTo>
                  <a:pt x="5979582" y="5482567"/>
                  <a:pt x="5968970" y="5483384"/>
                  <a:pt x="5958221" y="5484335"/>
                </a:cubicBezTo>
                <a:cubicBezTo>
                  <a:pt x="5942572" y="5485697"/>
                  <a:pt x="5926788" y="5487057"/>
                  <a:pt x="5910190" y="5486920"/>
                </a:cubicBezTo>
                <a:lnTo>
                  <a:pt x="5907060" y="5486920"/>
                </a:lnTo>
                <a:lnTo>
                  <a:pt x="5904066" y="5487465"/>
                </a:lnTo>
                <a:cubicBezTo>
                  <a:pt x="5853312" y="5497391"/>
                  <a:pt x="5805281" y="5506639"/>
                  <a:pt x="5756705" y="5520378"/>
                </a:cubicBezTo>
                <a:cubicBezTo>
                  <a:pt x="5724595" y="5529489"/>
                  <a:pt x="5692481" y="5540914"/>
                  <a:pt x="5661459" y="5551930"/>
                </a:cubicBezTo>
                <a:lnTo>
                  <a:pt x="5648398" y="5556556"/>
                </a:lnTo>
                <a:lnTo>
                  <a:pt x="5634246" y="5563355"/>
                </a:lnTo>
                <a:cubicBezTo>
                  <a:pt x="5622135" y="5569068"/>
                  <a:pt x="5610025" y="5574916"/>
                  <a:pt x="5598189" y="5581172"/>
                </a:cubicBezTo>
                <a:cubicBezTo>
                  <a:pt x="5567982" y="5596950"/>
                  <a:pt x="5538047" y="5617760"/>
                  <a:pt x="5509066" y="5637887"/>
                </a:cubicBezTo>
                <a:cubicBezTo>
                  <a:pt x="5476818" y="5660192"/>
                  <a:pt x="5443616" y="5683314"/>
                  <a:pt x="5408646" y="5700722"/>
                </a:cubicBezTo>
                <a:lnTo>
                  <a:pt x="5407832" y="5701403"/>
                </a:lnTo>
                <a:cubicBezTo>
                  <a:pt x="5393680" y="5713507"/>
                  <a:pt x="5379120" y="5726292"/>
                  <a:pt x="5364290" y="5739757"/>
                </a:cubicBezTo>
                <a:cubicBezTo>
                  <a:pt x="5336805" y="5764781"/>
                  <a:pt x="5308639" y="5792118"/>
                  <a:pt x="5280608" y="5820954"/>
                </a:cubicBezTo>
                <a:cubicBezTo>
                  <a:pt x="5253940" y="5848561"/>
                  <a:pt x="5227270" y="5877667"/>
                  <a:pt x="5201419" y="5907859"/>
                </a:cubicBezTo>
                <a:cubicBezTo>
                  <a:pt x="5193662" y="5916837"/>
                  <a:pt x="5186041" y="5925949"/>
                  <a:pt x="5178560" y="5935063"/>
                </a:cubicBezTo>
                <a:cubicBezTo>
                  <a:pt x="5155701" y="5977223"/>
                  <a:pt x="5126717" y="6017347"/>
                  <a:pt x="5098551" y="6056243"/>
                </a:cubicBezTo>
                <a:cubicBezTo>
                  <a:pt x="5075285" y="6088476"/>
                  <a:pt x="5051200" y="6121800"/>
                  <a:pt x="5031335" y="6155257"/>
                </a:cubicBezTo>
                <a:cubicBezTo>
                  <a:pt x="4988475" y="6227748"/>
                  <a:pt x="4947108" y="6305409"/>
                  <a:pt x="4908332" y="6385788"/>
                </a:cubicBezTo>
                <a:cubicBezTo>
                  <a:pt x="4903976" y="6395036"/>
                  <a:pt x="4897580" y="6406052"/>
                  <a:pt x="4890233" y="6418837"/>
                </a:cubicBezTo>
                <a:cubicBezTo>
                  <a:pt x="4885743" y="6426591"/>
                  <a:pt x="4880574" y="6435567"/>
                  <a:pt x="4875539" y="6444815"/>
                </a:cubicBezTo>
                <a:cubicBezTo>
                  <a:pt x="4875675" y="6448351"/>
                  <a:pt x="4874721" y="6452569"/>
                  <a:pt x="4873089" y="6457871"/>
                </a:cubicBezTo>
                <a:lnTo>
                  <a:pt x="4873498" y="6458008"/>
                </a:lnTo>
                <a:cubicBezTo>
                  <a:pt x="4873225" y="6458553"/>
                  <a:pt x="4872681" y="6459912"/>
                  <a:pt x="4871185" y="6463449"/>
                </a:cubicBezTo>
                <a:cubicBezTo>
                  <a:pt x="4868872" y="6469841"/>
                  <a:pt x="4865605" y="6477593"/>
                  <a:pt x="4861796" y="6486977"/>
                </a:cubicBezTo>
                <a:lnTo>
                  <a:pt x="4856080" y="6501257"/>
                </a:lnTo>
                <a:cubicBezTo>
                  <a:pt x="4848462" y="6520571"/>
                  <a:pt x="4840978" y="6539883"/>
                  <a:pt x="4833630" y="6559332"/>
                </a:cubicBezTo>
                <a:cubicBezTo>
                  <a:pt x="4803150" y="6639848"/>
                  <a:pt x="4774441" y="6723764"/>
                  <a:pt x="4748315" y="6808771"/>
                </a:cubicBezTo>
                <a:cubicBezTo>
                  <a:pt x="4694162" y="6985442"/>
                  <a:pt x="4652116" y="7159804"/>
                  <a:pt x="4623271" y="7326955"/>
                </a:cubicBezTo>
                <a:cubicBezTo>
                  <a:pt x="4621639" y="7336612"/>
                  <a:pt x="4619323" y="7346813"/>
                  <a:pt x="4616877" y="7357284"/>
                </a:cubicBezTo>
                <a:lnTo>
                  <a:pt x="4614970" y="7365717"/>
                </a:lnTo>
                <a:cubicBezTo>
                  <a:pt x="4614700" y="7371020"/>
                  <a:pt x="4614019" y="7380542"/>
                  <a:pt x="4612657" y="7395774"/>
                </a:cubicBezTo>
                <a:cubicBezTo>
                  <a:pt x="4611569" y="7409512"/>
                  <a:pt x="4610210" y="7423111"/>
                  <a:pt x="4608984" y="7436713"/>
                </a:cubicBezTo>
                <a:cubicBezTo>
                  <a:pt x="4606262" y="7466091"/>
                  <a:pt x="4603406" y="7496420"/>
                  <a:pt x="4601635" y="7526204"/>
                </a:cubicBezTo>
                <a:cubicBezTo>
                  <a:pt x="4596195" y="7615968"/>
                  <a:pt x="4595922" y="7702470"/>
                  <a:pt x="4600821" y="7783392"/>
                </a:cubicBezTo>
                <a:cubicBezTo>
                  <a:pt x="4601363" y="7792506"/>
                  <a:pt x="4602997" y="7803659"/>
                  <a:pt x="4604629" y="7815356"/>
                </a:cubicBezTo>
                <a:cubicBezTo>
                  <a:pt x="4607215" y="7833309"/>
                  <a:pt x="4609801" y="7851805"/>
                  <a:pt x="4609664" y="7868670"/>
                </a:cubicBezTo>
                <a:cubicBezTo>
                  <a:pt x="4615787" y="7900223"/>
                  <a:pt x="4622590" y="7933817"/>
                  <a:pt x="4631161" y="7966595"/>
                </a:cubicBezTo>
                <a:cubicBezTo>
                  <a:pt x="4638237" y="7993251"/>
                  <a:pt x="4646945" y="8020046"/>
                  <a:pt x="4655519" y="8045887"/>
                </a:cubicBezTo>
                <a:cubicBezTo>
                  <a:pt x="4658784" y="8055952"/>
                  <a:pt x="4662050" y="8066015"/>
                  <a:pt x="4665314" y="8076080"/>
                </a:cubicBezTo>
                <a:cubicBezTo>
                  <a:pt x="4668717" y="8082608"/>
                  <a:pt x="4671981" y="8089273"/>
                  <a:pt x="4675248" y="8095802"/>
                </a:cubicBezTo>
                <a:cubicBezTo>
                  <a:pt x="4679602" y="8104505"/>
                  <a:pt x="4683956" y="8113346"/>
                  <a:pt x="4688718" y="8121915"/>
                </a:cubicBezTo>
                <a:cubicBezTo>
                  <a:pt x="4690759" y="8125722"/>
                  <a:pt x="4694025" y="8132114"/>
                  <a:pt x="4697971" y="8140139"/>
                </a:cubicBezTo>
                <a:cubicBezTo>
                  <a:pt x="4707087" y="8158637"/>
                  <a:pt x="4715388" y="8174413"/>
                  <a:pt x="4722464" y="8187334"/>
                </a:cubicBezTo>
                <a:cubicBezTo>
                  <a:pt x="4728859" y="8192775"/>
                  <a:pt x="4736477" y="8201750"/>
                  <a:pt x="4746820" y="8214126"/>
                </a:cubicBezTo>
                <a:lnTo>
                  <a:pt x="4757024" y="8225145"/>
                </a:lnTo>
                <a:cubicBezTo>
                  <a:pt x="4770766" y="8240104"/>
                  <a:pt x="4785189" y="8254793"/>
                  <a:pt x="4799614" y="8268801"/>
                </a:cubicBezTo>
                <a:cubicBezTo>
                  <a:pt x="4806553" y="8275465"/>
                  <a:pt x="4813629" y="8281858"/>
                  <a:pt x="4820841" y="8288249"/>
                </a:cubicBezTo>
                <a:cubicBezTo>
                  <a:pt x="4825603" y="8292603"/>
                  <a:pt x="4830499" y="8296955"/>
                  <a:pt x="4835262" y="8301307"/>
                </a:cubicBezTo>
                <a:lnTo>
                  <a:pt x="4841656" y="8305524"/>
                </a:lnTo>
                <a:cubicBezTo>
                  <a:pt x="4870777" y="8324565"/>
                  <a:pt x="4898125" y="8342652"/>
                  <a:pt x="4928060" y="8358703"/>
                </a:cubicBezTo>
                <a:cubicBezTo>
                  <a:pt x="4940305" y="8365368"/>
                  <a:pt x="4952960" y="8371486"/>
                  <a:pt x="4964934" y="8377199"/>
                </a:cubicBezTo>
                <a:cubicBezTo>
                  <a:pt x="4979358" y="8381553"/>
                  <a:pt x="4993644" y="8386174"/>
                  <a:pt x="5007795" y="8390800"/>
                </a:cubicBezTo>
                <a:cubicBezTo>
                  <a:pt x="5032967" y="8398961"/>
                  <a:pt x="5059093" y="8407391"/>
                  <a:pt x="5085216" y="8413920"/>
                </a:cubicBezTo>
                <a:cubicBezTo>
                  <a:pt x="5099231" y="8417321"/>
                  <a:pt x="5114472" y="8419634"/>
                  <a:pt x="5130665" y="8422080"/>
                </a:cubicBezTo>
                <a:cubicBezTo>
                  <a:pt x="5151345" y="8425208"/>
                  <a:pt x="5172707" y="8428473"/>
                  <a:pt x="5192575" y="8434457"/>
                </a:cubicBezTo>
                <a:cubicBezTo>
                  <a:pt x="5203460" y="8435410"/>
                  <a:pt x="5214208" y="8436361"/>
                  <a:pt x="5225093" y="8437042"/>
                </a:cubicBezTo>
                <a:cubicBezTo>
                  <a:pt x="5312720" y="8442756"/>
                  <a:pt x="5403750" y="8442211"/>
                  <a:pt x="5503486" y="8435274"/>
                </a:cubicBezTo>
                <a:cubicBezTo>
                  <a:pt x="5510289" y="8434865"/>
                  <a:pt x="5520359" y="8434865"/>
                  <a:pt x="5533149" y="8435001"/>
                </a:cubicBezTo>
                <a:cubicBezTo>
                  <a:pt x="5543627" y="8435138"/>
                  <a:pt x="5555735" y="8435274"/>
                  <a:pt x="5567574" y="8435001"/>
                </a:cubicBezTo>
                <a:cubicBezTo>
                  <a:pt x="5575600" y="8430786"/>
                  <a:pt x="5587302" y="8428882"/>
                  <a:pt x="5599685" y="8426841"/>
                </a:cubicBezTo>
                <a:lnTo>
                  <a:pt x="5622544" y="8423034"/>
                </a:lnTo>
                <a:cubicBezTo>
                  <a:pt x="5636151" y="8420857"/>
                  <a:pt x="5649621" y="8418680"/>
                  <a:pt x="5663636" y="8415825"/>
                </a:cubicBezTo>
                <a:cubicBezTo>
                  <a:pt x="6049794" y="8347821"/>
                  <a:pt x="6416221" y="8214944"/>
                  <a:pt x="6821155" y="8060982"/>
                </a:cubicBezTo>
                <a:cubicBezTo>
                  <a:pt x="6929464" y="8019773"/>
                  <a:pt x="7037228" y="7977202"/>
                  <a:pt x="7141458" y="7934361"/>
                </a:cubicBezTo>
                <a:cubicBezTo>
                  <a:pt x="7149075" y="7931233"/>
                  <a:pt x="7156968" y="7928105"/>
                  <a:pt x="7164723" y="7924977"/>
                </a:cubicBezTo>
                <a:lnTo>
                  <a:pt x="7179283" y="7919127"/>
                </a:lnTo>
                <a:cubicBezTo>
                  <a:pt x="7184726" y="7916680"/>
                  <a:pt x="7193434" y="7913007"/>
                  <a:pt x="7205544" y="7907703"/>
                </a:cubicBezTo>
                <a:lnTo>
                  <a:pt x="7216020" y="7903215"/>
                </a:lnTo>
                <a:cubicBezTo>
                  <a:pt x="7259426" y="7884447"/>
                  <a:pt x="7302695" y="7865679"/>
                  <a:pt x="7345827" y="7846500"/>
                </a:cubicBezTo>
                <a:cubicBezTo>
                  <a:pt x="7548431" y="7756327"/>
                  <a:pt x="7745183" y="7661667"/>
                  <a:pt x="7930778" y="7564966"/>
                </a:cubicBezTo>
                <a:cubicBezTo>
                  <a:pt x="8309724" y="7367620"/>
                  <a:pt x="8665539" y="7149875"/>
                  <a:pt x="8988697" y="6917439"/>
                </a:cubicBezTo>
                <a:close/>
                <a:moveTo>
                  <a:pt x="9045436" y="6927095"/>
                </a:moveTo>
                <a:lnTo>
                  <a:pt x="9028838" y="6939065"/>
                </a:lnTo>
                <a:cubicBezTo>
                  <a:pt x="8699555" y="7177212"/>
                  <a:pt x="8336393" y="7400125"/>
                  <a:pt x="7949283" y="7601688"/>
                </a:cubicBezTo>
                <a:cubicBezTo>
                  <a:pt x="7763010" y="7698797"/>
                  <a:pt x="7565441" y="7793866"/>
                  <a:pt x="7362019" y="7884310"/>
                </a:cubicBezTo>
                <a:cubicBezTo>
                  <a:pt x="7318750" y="7903487"/>
                  <a:pt x="7275345" y="7922392"/>
                  <a:pt x="7231941" y="7941162"/>
                </a:cubicBezTo>
                <a:lnTo>
                  <a:pt x="7221464" y="7945650"/>
                </a:lnTo>
                <a:cubicBezTo>
                  <a:pt x="7209353" y="7950819"/>
                  <a:pt x="7200782" y="7954625"/>
                  <a:pt x="7194793" y="7957211"/>
                </a:cubicBezTo>
                <a:lnTo>
                  <a:pt x="7179555" y="7963330"/>
                </a:lnTo>
                <a:cubicBezTo>
                  <a:pt x="7171801" y="7966322"/>
                  <a:pt x="7164180" y="7969450"/>
                  <a:pt x="7156560" y="7972579"/>
                </a:cubicBezTo>
                <a:cubicBezTo>
                  <a:pt x="7052062" y="8015422"/>
                  <a:pt x="6943888" y="8058127"/>
                  <a:pt x="6835306" y="8099472"/>
                </a:cubicBezTo>
                <a:cubicBezTo>
                  <a:pt x="6428468" y="8254248"/>
                  <a:pt x="6059998" y="8387806"/>
                  <a:pt x="5670440" y="8456219"/>
                </a:cubicBezTo>
                <a:cubicBezTo>
                  <a:pt x="5660778" y="8457987"/>
                  <a:pt x="5651119" y="8459483"/>
                  <a:pt x="5641457" y="8461115"/>
                </a:cubicBezTo>
                <a:lnTo>
                  <a:pt x="5641866" y="8461660"/>
                </a:lnTo>
                <a:cubicBezTo>
                  <a:pt x="5633157" y="8468052"/>
                  <a:pt x="5619959" y="8471859"/>
                  <a:pt x="5599412" y="8473900"/>
                </a:cubicBezTo>
                <a:cubicBezTo>
                  <a:pt x="5599277" y="8473900"/>
                  <a:pt x="5599277" y="8473900"/>
                  <a:pt x="5599140" y="8473899"/>
                </a:cubicBezTo>
                <a:lnTo>
                  <a:pt x="5598595" y="8468188"/>
                </a:lnTo>
                <a:cubicBezTo>
                  <a:pt x="5596827" y="8468595"/>
                  <a:pt x="5595195" y="8468867"/>
                  <a:pt x="5593833" y="8469139"/>
                </a:cubicBezTo>
                <a:cubicBezTo>
                  <a:pt x="5593833" y="8469139"/>
                  <a:pt x="5593699" y="8469139"/>
                  <a:pt x="5593699" y="8469139"/>
                </a:cubicBezTo>
                <a:lnTo>
                  <a:pt x="5594241" y="8474444"/>
                </a:lnTo>
                <a:lnTo>
                  <a:pt x="5594093" y="8474444"/>
                </a:lnTo>
                <a:lnTo>
                  <a:pt x="5593699" y="8474444"/>
                </a:lnTo>
                <a:lnTo>
                  <a:pt x="5593155" y="8469275"/>
                </a:lnTo>
                <a:cubicBezTo>
                  <a:pt x="5593155" y="8469275"/>
                  <a:pt x="5593018" y="8469275"/>
                  <a:pt x="5593018" y="8469275"/>
                </a:cubicBezTo>
                <a:lnTo>
                  <a:pt x="5593154" y="8474444"/>
                </a:lnTo>
                <a:lnTo>
                  <a:pt x="5592746" y="8469275"/>
                </a:lnTo>
                <a:cubicBezTo>
                  <a:pt x="5590978" y="8469684"/>
                  <a:pt x="5589615" y="8469957"/>
                  <a:pt x="5588664" y="8470226"/>
                </a:cubicBezTo>
                <a:lnTo>
                  <a:pt x="5588936" y="8474717"/>
                </a:lnTo>
                <a:cubicBezTo>
                  <a:pt x="5570158" y="8475804"/>
                  <a:pt x="5549477" y="8475668"/>
                  <a:pt x="5532740" y="8475532"/>
                </a:cubicBezTo>
                <a:cubicBezTo>
                  <a:pt x="5521719" y="8475395"/>
                  <a:pt x="5511376" y="8475259"/>
                  <a:pt x="5506208" y="8475667"/>
                </a:cubicBezTo>
                <a:cubicBezTo>
                  <a:pt x="5450964" y="8479611"/>
                  <a:pt x="5398307" y="8481516"/>
                  <a:pt x="5347281" y="8481515"/>
                </a:cubicBezTo>
                <a:cubicBezTo>
                  <a:pt x="5304557" y="8481515"/>
                  <a:pt x="5263057" y="8480156"/>
                  <a:pt x="5222237" y="8477436"/>
                </a:cubicBezTo>
                <a:cubicBezTo>
                  <a:pt x="5210399" y="8476755"/>
                  <a:pt x="5198561" y="8475668"/>
                  <a:pt x="5186722" y="8474580"/>
                </a:cubicBezTo>
                <a:lnTo>
                  <a:pt x="5182505" y="8473764"/>
                </a:lnTo>
                <a:cubicBezTo>
                  <a:pt x="5164953" y="8468325"/>
                  <a:pt x="5144405" y="8465194"/>
                  <a:pt x="5124540" y="8462202"/>
                </a:cubicBezTo>
                <a:cubicBezTo>
                  <a:pt x="5108075" y="8459755"/>
                  <a:pt x="5091205" y="8457172"/>
                  <a:pt x="5075285" y="8453227"/>
                </a:cubicBezTo>
                <a:cubicBezTo>
                  <a:pt x="5047663" y="8446290"/>
                  <a:pt x="5020856" y="8437723"/>
                  <a:pt x="4995006" y="8429290"/>
                </a:cubicBezTo>
                <a:cubicBezTo>
                  <a:pt x="4980581" y="8424666"/>
                  <a:pt x="4966158" y="8419906"/>
                  <a:pt x="4951601" y="8415552"/>
                </a:cubicBezTo>
                <a:lnTo>
                  <a:pt x="4948606" y="8414465"/>
                </a:lnTo>
                <a:cubicBezTo>
                  <a:pt x="4935815" y="8408345"/>
                  <a:pt x="4922208" y="8401817"/>
                  <a:pt x="4908602" y="8394471"/>
                </a:cubicBezTo>
                <a:cubicBezTo>
                  <a:pt x="4877171" y="8377607"/>
                  <a:pt x="4847644" y="8358295"/>
                  <a:pt x="4819070" y="8339524"/>
                </a:cubicBezTo>
                <a:lnTo>
                  <a:pt x="4808457" y="8332317"/>
                </a:lnTo>
                <a:cubicBezTo>
                  <a:pt x="4803422" y="8327693"/>
                  <a:pt x="4798388" y="8323205"/>
                  <a:pt x="4793355" y="8318718"/>
                </a:cubicBezTo>
                <a:cubicBezTo>
                  <a:pt x="4785734" y="8311917"/>
                  <a:pt x="4778250" y="8305252"/>
                  <a:pt x="4770902" y="8298179"/>
                </a:cubicBezTo>
                <a:cubicBezTo>
                  <a:pt x="4761243" y="8288795"/>
                  <a:pt x="4751582" y="8279002"/>
                  <a:pt x="4742193" y="8269209"/>
                </a:cubicBezTo>
                <a:lnTo>
                  <a:pt x="4740425" y="8268801"/>
                </a:lnTo>
                <a:cubicBezTo>
                  <a:pt x="4717020" y="8263362"/>
                  <a:pt x="4695385" y="8227319"/>
                  <a:pt x="4661096" y="8158228"/>
                </a:cubicBezTo>
                <a:cubicBezTo>
                  <a:pt x="4657560" y="8151021"/>
                  <a:pt x="4654566" y="8145035"/>
                  <a:pt x="4652661" y="8141499"/>
                </a:cubicBezTo>
                <a:cubicBezTo>
                  <a:pt x="4647763" y="8132387"/>
                  <a:pt x="4643136" y="8123139"/>
                  <a:pt x="4638509" y="8113891"/>
                </a:cubicBezTo>
                <a:cubicBezTo>
                  <a:pt x="4635109" y="8107091"/>
                  <a:pt x="4631706" y="8100289"/>
                  <a:pt x="4628170" y="8093488"/>
                </a:cubicBezTo>
                <a:lnTo>
                  <a:pt x="4626808" y="8090088"/>
                </a:lnTo>
                <a:cubicBezTo>
                  <a:pt x="4623407" y="8079481"/>
                  <a:pt x="4619868" y="8069007"/>
                  <a:pt x="4616468" y="8058536"/>
                </a:cubicBezTo>
                <a:cubicBezTo>
                  <a:pt x="4607760" y="8032149"/>
                  <a:pt x="4598780" y="8004812"/>
                  <a:pt x="4591432" y="7976932"/>
                </a:cubicBezTo>
                <a:cubicBezTo>
                  <a:pt x="4582179" y="7942249"/>
                  <a:pt x="4575240" y="7907296"/>
                  <a:pt x="4568845" y="7874382"/>
                </a:cubicBezTo>
                <a:lnTo>
                  <a:pt x="4568436" y="7872207"/>
                </a:lnTo>
                <a:lnTo>
                  <a:pt x="4568437" y="7870030"/>
                </a:lnTo>
                <a:cubicBezTo>
                  <a:pt x="4568709" y="7860374"/>
                  <a:pt x="4567619" y="7849085"/>
                  <a:pt x="4566123" y="7837524"/>
                </a:cubicBezTo>
                <a:lnTo>
                  <a:pt x="4561904" y="7838342"/>
                </a:lnTo>
                <a:cubicBezTo>
                  <a:pt x="4560952" y="7833443"/>
                  <a:pt x="4560134" y="7829227"/>
                  <a:pt x="4559593" y="7825827"/>
                </a:cubicBezTo>
                <a:cubicBezTo>
                  <a:pt x="4559321" y="7823789"/>
                  <a:pt x="4559048" y="7822563"/>
                  <a:pt x="4558912" y="7822020"/>
                </a:cubicBezTo>
                <a:lnTo>
                  <a:pt x="4559047" y="7822020"/>
                </a:lnTo>
                <a:cubicBezTo>
                  <a:pt x="4557958" y="7814130"/>
                  <a:pt x="4558502" y="7809915"/>
                  <a:pt x="4561770" y="7805836"/>
                </a:cubicBezTo>
                <a:cubicBezTo>
                  <a:pt x="4560816" y="7798898"/>
                  <a:pt x="4560135" y="7792098"/>
                  <a:pt x="4559726" y="7785841"/>
                </a:cubicBezTo>
                <a:cubicBezTo>
                  <a:pt x="4554830" y="7703285"/>
                  <a:pt x="4555100" y="7615153"/>
                  <a:pt x="4560544" y="7523757"/>
                </a:cubicBezTo>
                <a:cubicBezTo>
                  <a:pt x="4562448" y="7493292"/>
                  <a:pt x="4565306" y="7462554"/>
                  <a:pt x="4568028" y="7432904"/>
                </a:cubicBezTo>
                <a:cubicBezTo>
                  <a:pt x="4568301" y="7428958"/>
                  <a:pt x="4568709" y="7424880"/>
                  <a:pt x="4569115" y="7420801"/>
                </a:cubicBezTo>
                <a:lnTo>
                  <a:pt x="4567075" y="7420800"/>
                </a:lnTo>
                <a:cubicBezTo>
                  <a:pt x="4566124" y="7406927"/>
                  <a:pt x="4567620" y="7391559"/>
                  <a:pt x="4571701" y="7370886"/>
                </a:cubicBezTo>
                <a:lnTo>
                  <a:pt x="4573333" y="7371156"/>
                </a:lnTo>
                <a:cubicBezTo>
                  <a:pt x="4573605" y="7367214"/>
                  <a:pt x="4573741" y="7364221"/>
                  <a:pt x="4573878" y="7362317"/>
                </a:cubicBezTo>
                <a:lnTo>
                  <a:pt x="4574286" y="7358644"/>
                </a:lnTo>
                <a:lnTo>
                  <a:pt x="4576599" y="7348309"/>
                </a:lnTo>
                <a:cubicBezTo>
                  <a:pt x="4578913" y="7338516"/>
                  <a:pt x="4581090" y="7329132"/>
                  <a:pt x="4582588" y="7320155"/>
                </a:cubicBezTo>
                <a:cubicBezTo>
                  <a:pt x="4611705" y="7151234"/>
                  <a:pt x="4654157" y="6975241"/>
                  <a:pt x="4708858" y="6796937"/>
                </a:cubicBezTo>
                <a:cubicBezTo>
                  <a:pt x="4735253" y="6711116"/>
                  <a:pt x="4764235" y="6626385"/>
                  <a:pt x="4794987" y="6545052"/>
                </a:cubicBezTo>
                <a:cubicBezTo>
                  <a:pt x="4800158" y="6531316"/>
                  <a:pt x="4805463" y="6517579"/>
                  <a:pt x="4810771" y="6503979"/>
                </a:cubicBezTo>
                <a:cubicBezTo>
                  <a:pt x="4811179" y="6473784"/>
                  <a:pt x="4834038" y="6433935"/>
                  <a:pt x="4854312" y="6398709"/>
                </a:cubicBezTo>
                <a:cubicBezTo>
                  <a:pt x="4860979" y="6387148"/>
                  <a:pt x="4867238" y="6376268"/>
                  <a:pt x="4871049" y="6368380"/>
                </a:cubicBezTo>
                <a:cubicBezTo>
                  <a:pt x="4910372" y="6286911"/>
                  <a:pt x="4952279" y="6208299"/>
                  <a:pt x="4995821" y="6134720"/>
                </a:cubicBezTo>
                <a:cubicBezTo>
                  <a:pt x="5016639" y="6099632"/>
                  <a:pt x="5041269" y="6065493"/>
                  <a:pt x="5065079" y="6032579"/>
                </a:cubicBezTo>
                <a:cubicBezTo>
                  <a:pt x="5079639" y="6012587"/>
                  <a:pt x="5094469" y="5992048"/>
                  <a:pt x="5108347" y="5971376"/>
                </a:cubicBezTo>
                <a:lnTo>
                  <a:pt x="5108211" y="5971103"/>
                </a:lnTo>
                <a:cubicBezTo>
                  <a:pt x="5105220" y="5962943"/>
                  <a:pt x="5107124" y="5957640"/>
                  <a:pt x="5112159" y="5950839"/>
                </a:cubicBezTo>
                <a:lnTo>
                  <a:pt x="5112023" y="5950703"/>
                </a:lnTo>
                <a:cubicBezTo>
                  <a:pt x="5112431" y="5950295"/>
                  <a:pt x="5113383" y="5949071"/>
                  <a:pt x="5115015" y="5947166"/>
                </a:cubicBezTo>
                <a:cubicBezTo>
                  <a:pt x="5116241" y="5945807"/>
                  <a:pt x="5117464" y="5944311"/>
                  <a:pt x="5118827" y="5942679"/>
                </a:cubicBezTo>
                <a:lnTo>
                  <a:pt x="5124131" y="5947030"/>
                </a:lnTo>
                <a:cubicBezTo>
                  <a:pt x="5130934" y="5936151"/>
                  <a:pt x="5137331" y="5925134"/>
                  <a:pt x="5143318" y="5914118"/>
                </a:cubicBezTo>
                <a:lnTo>
                  <a:pt x="5146448" y="5909764"/>
                </a:lnTo>
                <a:cubicBezTo>
                  <a:pt x="5154339" y="5900244"/>
                  <a:pt x="5162095" y="5890860"/>
                  <a:pt x="5170122" y="5881475"/>
                </a:cubicBezTo>
                <a:cubicBezTo>
                  <a:pt x="5196520" y="5850738"/>
                  <a:pt x="5223733" y="5820818"/>
                  <a:pt x="5250946" y="5792799"/>
                </a:cubicBezTo>
                <a:cubicBezTo>
                  <a:pt x="5279521" y="5763285"/>
                  <a:pt x="5308366" y="5735406"/>
                  <a:pt x="5336533" y="5709834"/>
                </a:cubicBezTo>
                <a:cubicBezTo>
                  <a:pt x="5351635" y="5696098"/>
                  <a:pt x="5366604" y="5682905"/>
                  <a:pt x="5381025" y="5670666"/>
                </a:cubicBezTo>
                <a:lnTo>
                  <a:pt x="5388237" y="5665497"/>
                </a:lnTo>
                <a:cubicBezTo>
                  <a:pt x="5421166" y="5649312"/>
                  <a:pt x="5452325" y="5627686"/>
                  <a:pt x="5485390" y="5604702"/>
                </a:cubicBezTo>
                <a:cubicBezTo>
                  <a:pt x="5515460" y="5583894"/>
                  <a:pt x="5546346" y="5562267"/>
                  <a:pt x="5578867" y="5545268"/>
                </a:cubicBezTo>
                <a:cubicBezTo>
                  <a:pt x="5591114" y="5538875"/>
                  <a:pt x="5603630" y="5532754"/>
                  <a:pt x="5616149" y="5526770"/>
                </a:cubicBezTo>
                <a:lnTo>
                  <a:pt x="5633293" y="5518609"/>
                </a:lnTo>
                <a:lnTo>
                  <a:pt x="5647444" y="5513577"/>
                </a:lnTo>
                <a:cubicBezTo>
                  <a:pt x="5679148" y="5502288"/>
                  <a:pt x="5711940" y="5490727"/>
                  <a:pt x="5745275" y="5481207"/>
                </a:cubicBezTo>
                <a:cubicBezTo>
                  <a:pt x="5795486" y="5466927"/>
                  <a:pt x="5846645" y="5456997"/>
                  <a:pt x="5896038" y="5447478"/>
                </a:cubicBezTo>
                <a:lnTo>
                  <a:pt x="5903251" y="5446118"/>
                </a:lnTo>
                <a:lnTo>
                  <a:pt x="5910190" y="5446254"/>
                </a:lnTo>
                <a:cubicBezTo>
                  <a:pt x="5924612" y="5446390"/>
                  <a:pt x="5939171" y="5445167"/>
                  <a:pt x="5954546" y="5443807"/>
                </a:cubicBezTo>
                <a:cubicBezTo>
                  <a:pt x="5965975" y="5442853"/>
                  <a:pt x="5977269" y="5441903"/>
                  <a:pt x="5988562" y="5441493"/>
                </a:cubicBezTo>
                <a:cubicBezTo>
                  <a:pt x="6046664" y="5439181"/>
                  <a:pt x="6107484" y="5439862"/>
                  <a:pt x="6169534" y="5443126"/>
                </a:cubicBezTo>
                <a:cubicBezTo>
                  <a:pt x="6194433" y="5444486"/>
                  <a:pt x="6220829" y="5446390"/>
                  <a:pt x="6250082" y="5448973"/>
                </a:cubicBezTo>
                <a:cubicBezTo>
                  <a:pt x="6254300" y="5449382"/>
                  <a:pt x="6269406" y="5451150"/>
                  <a:pt x="6285188" y="5453191"/>
                </a:cubicBezTo>
                <a:cubicBezTo>
                  <a:pt x="6297571" y="5454823"/>
                  <a:pt x="6310633" y="5456455"/>
                  <a:pt x="6319069" y="5457406"/>
                </a:cubicBezTo>
                <a:lnTo>
                  <a:pt x="6346282" y="5462030"/>
                </a:lnTo>
                <a:cubicBezTo>
                  <a:pt x="6379347" y="5467880"/>
                  <a:pt x="6412954" y="5474272"/>
                  <a:pt x="6446156" y="5481071"/>
                </a:cubicBezTo>
                <a:cubicBezTo>
                  <a:pt x="6495684" y="5491272"/>
                  <a:pt x="6547526" y="5503106"/>
                  <a:pt x="6604674" y="5517249"/>
                </a:cubicBezTo>
                <a:cubicBezTo>
                  <a:pt x="6706314" y="5542410"/>
                  <a:pt x="6813264" y="5572196"/>
                  <a:pt x="6941030" y="5610958"/>
                </a:cubicBezTo>
                <a:cubicBezTo>
                  <a:pt x="7130300" y="5668489"/>
                  <a:pt x="7323377" y="5736492"/>
                  <a:pt x="7531561" y="5818777"/>
                </a:cubicBezTo>
                <a:cubicBezTo>
                  <a:pt x="7531966" y="5818913"/>
                  <a:pt x="7532511" y="5819185"/>
                  <a:pt x="7532921" y="5819321"/>
                </a:cubicBezTo>
                <a:lnTo>
                  <a:pt x="7533328" y="5818368"/>
                </a:lnTo>
                <a:lnTo>
                  <a:pt x="7535234" y="5819185"/>
                </a:lnTo>
                <a:cubicBezTo>
                  <a:pt x="7537001" y="5820000"/>
                  <a:pt x="7538906" y="5820681"/>
                  <a:pt x="7540813" y="5821496"/>
                </a:cubicBezTo>
                <a:lnTo>
                  <a:pt x="7540405" y="5822447"/>
                </a:lnTo>
                <a:cubicBezTo>
                  <a:pt x="7548704" y="5825714"/>
                  <a:pt x="7554826" y="5828161"/>
                  <a:pt x="7559180" y="5829793"/>
                </a:cubicBezTo>
                <a:lnTo>
                  <a:pt x="7560542" y="5830338"/>
                </a:lnTo>
                <a:lnTo>
                  <a:pt x="7568978" y="5834280"/>
                </a:lnTo>
                <a:cubicBezTo>
                  <a:pt x="7575644" y="5837409"/>
                  <a:pt x="7582447" y="5840673"/>
                  <a:pt x="7588979" y="5843531"/>
                </a:cubicBezTo>
                <a:cubicBezTo>
                  <a:pt x="7639732" y="5865972"/>
                  <a:pt x="7690348" y="5889364"/>
                  <a:pt x="7739334" y="5912894"/>
                </a:cubicBezTo>
                <a:cubicBezTo>
                  <a:pt x="7834988" y="5958727"/>
                  <a:pt x="7928328" y="6007146"/>
                  <a:pt x="8016500" y="6056515"/>
                </a:cubicBezTo>
                <a:cubicBezTo>
                  <a:pt x="8108209" y="6107926"/>
                  <a:pt x="8197741" y="6162194"/>
                  <a:pt x="8282784" y="6217956"/>
                </a:cubicBezTo>
                <a:cubicBezTo>
                  <a:pt x="8329183" y="6248285"/>
                  <a:pt x="8374901" y="6279704"/>
                  <a:pt x="8418712" y="6310984"/>
                </a:cubicBezTo>
                <a:cubicBezTo>
                  <a:pt x="8431231" y="6319961"/>
                  <a:pt x="8443751" y="6329073"/>
                  <a:pt x="8456131" y="6338187"/>
                </a:cubicBezTo>
                <a:lnTo>
                  <a:pt x="8484570" y="6358996"/>
                </a:lnTo>
                <a:cubicBezTo>
                  <a:pt x="8626760" y="6478272"/>
                  <a:pt x="8791673" y="6622712"/>
                  <a:pt x="8938488" y="6792586"/>
                </a:cubicBezTo>
                <a:cubicBezTo>
                  <a:pt x="8945155" y="6800337"/>
                  <a:pt x="8954136" y="6809449"/>
                  <a:pt x="8963661" y="6819106"/>
                </a:cubicBezTo>
                <a:cubicBezTo>
                  <a:pt x="8977403" y="6833114"/>
                  <a:pt x="8993050" y="6848892"/>
                  <a:pt x="9005978" y="6864941"/>
                </a:cubicBezTo>
                <a:lnTo>
                  <a:pt x="9008970" y="6868611"/>
                </a:lnTo>
                <a:lnTo>
                  <a:pt x="9010060" y="6873235"/>
                </a:lnTo>
                <a:cubicBezTo>
                  <a:pt x="9010602" y="6875549"/>
                  <a:pt x="9013325" y="6882349"/>
                  <a:pt x="9019991" y="6891734"/>
                </a:cubicBezTo>
                <a:cubicBezTo>
                  <a:pt x="9024482" y="6897990"/>
                  <a:pt x="9028974" y="6904246"/>
                  <a:pt x="9033464" y="6910501"/>
                </a:cubicBezTo>
                <a:close/>
                <a:moveTo>
                  <a:pt x="17101260" y="3339647"/>
                </a:moveTo>
                <a:lnTo>
                  <a:pt x="17085341" y="3348623"/>
                </a:lnTo>
                <a:cubicBezTo>
                  <a:pt x="17084387" y="3346718"/>
                  <a:pt x="17074865" y="3330942"/>
                  <a:pt x="17066291" y="3317885"/>
                </a:cubicBezTo>
                <a:cubicBezTo>
                  <a:pt x="17036492" y="3284019"/>
                  <a:pt x="17000980" y="3244715"/>
                  <a:pt x="16962201" y="3208672"/>
                </a:cubicBezTo>
                <a:cubicBezTo>
                  <a:pt x="16953218" y="3200512"/>
                  <a:pt x="16944104" y="3192488"/>
                  <a:pt x="16934985" y="3184736"/>
                </a:cubicBezTo>
                <a:lnTo>
                  <a:pt x="16931994" y="3182150"/>
                </a:lnTo>
                <a:cubicBezTo>
                  <a:pt x="16907773" y="3172493"/>
                  <a:pt x="16882328" y="3152638"/>
                  <a:pt x="16857703" y="3133325"/>
                </a:cubicBezTo>
                <a:cubicBezTo>
                  <a:pt x="16843413" y="3122037"/>
                  <a:pt x="16829806" y="3111427"/>
                  <a:pt x="16819058" y="3105171"/>
                </a:cubicBezTo>
                <a:cubicBezTo>
                  <a:pt x="16798648" y="3093067"/>
                  <a:pt x="16776876" y="3082049"/>
                  <a:pt x="16755921" y="3071305"/>
                </a:cubicBezTo>
                <a:cubicBezTo>
                  <a:pt x="16740683" y="3063417"/>
                  <a:pt x="16725308" y="3055665"/>
                  <a:pt x="16710203" y="3047368"/>
                </a:cubicBezTo>
                <a:cubicBezTo>
                  <a:pt x="16700408" y="3043968"/>
                  <a:pt x="16690475" y="3040431"/>
                  <a:pt x="16680544" y="3036897"/>
                </a:cubicBezTo>
                <a:cubicBezTo>
                  <a:pt x="16663670" y="3030911"/>
                  <a:pt x="16645983" y="3024519"/>
                  <a:pt x="16628701" y="3019080"/>
                </a:cubicBezTo>
                <a:cubicBezTo>
                  <a:pt x="16580397" y="3003846"/>
                  <a:pt x="16529780" y="2990110"/>
                  <a:pt x="16478212" y="2978550"/>
                </a:cubicBezTo>
                <a:cubicBezTo>
                  <a:pt x="16453582" y="2972972"/>
                  <a:pt x="16427865" y="2967667"/>
                  <a:pt x="16401878" y="2962907"/>
                </a:cubicBezTo>
                <a:cubicBezTo>
                  <a:pt x="16391538" y="2961005"/>
                  <a:pt x="16371398" y="2956924"/>
                  <a:pt x="16357113" y="2953796"/>
                </a:cubicBezTo>
                <a:cubicBezTo>
                  <a:pt x="16326906" y="2949986"/>
                  <a:pt x="16295337" y="2948354"/>
                  <a:pt x="16264723" y="2946722"/>
                </a:cubicBezTo>
                <a:lnTo>
                  <a:pt x="16262410" y="2946588"/>
                </a:lnTo>
                <a:cubicBezTo>
                  <a:pt x="16214651" y="3088986"/>
                  <a:pt x="16173559" y="3233154"/>
                  <a:pt x="16139951" y="3375552"/>
                </a:cubicBezTo>
                <a:cubicBezTo>
                  <a:pt x="16117635" y="3470078"/>
                  <a:pt x="16097903" y="3566915"/>
                  <a:pt x="16081441" y="3663479"/>
                </a:cubicBezTo>
                <a:cubicBezTo>
                  <a:pt x="16078583" y="3679934"/>
                  <a:pt x="16076270" y="3697209"/>
                  <a:pt x="16074093" y="3713936"/>
                </a:cubicBezTo>
                <a:cubicBezTo>
                  <a:pt x="16073412" y="3718154"/>
                  <a:pt x="16072867" y="3722506"/>
                  <a:pt x="16072325" y="3726721"/>
                </a:cubicBezTo>
                <a:cubicBezTo>
                  <a:pt x="16073548" y="3730802"/>
                  <a:pt x="16073548" y="3735562"/>
                  <a:pt x="16073004" y="3740595"/>
                </a:cubicBezTo>
                <a:cubicBezTo>
                  <a:pt x="16073004" y="3740731"/>
                  <a:pt x="16072867" y="3741003"/>
                  <a:pt x="16072867" y="3741137"/>
                </a:cubicBezTo>
                <a:cubicBezTo>
                  <a:pt x="16072459" y="3744946"/>
                  <a:pt x="16071644" y="3748892"/>
                  <a:pt x="16070963" y="3752562"/>
                </a:cubicBezTo>
                <a:cubicBezTo>
                  <a:pt x="16067154" y="3772556"/>
                  <a:pt x="16059942" y="3809958"/>
                  <a:pt x="16058310" y="3826822"/>
                </a:cubicBezTo>
                <a:cubicBezTo>
                  <a:pt x="16049193" y="3919989"/>
                  <a:pt x="16046880" y="4004856"/>
                  <a:pt x="16050962" y="4086323"/>
                </a:cubicBezTo>
                <a:cubicBezTo>
                  <a:pt x="16051370" y="4093939"/>
                  <a:pt x="16052049" y="4101693"/>
                  <a:pt x="16052594" y="4109445"/>
                </a:cubicBezTo>
                <a:cubicBezTo>
                  <a:pt x="16060895" y="4129030"/>
                  <a:pt x="16064977" y="4157591"/>
                  <a:pt x="16068922" y="4185337"/>
                </a:cubicBezTo>
                <a:cubicBezTo>
                  <a:pt x="16071099" y="4200704"/>
                  <a:pt x="16073140" y="4214985"/>
                  <a:pt x="16075589" y="4224505"/>
                </a:cubicBezTo>
                <a:cubicBezTo>
                  <a:pt x="16087427" y="4234843"/>
                  <a:pt x="16095457" y="4254836"/>
                  <a:pt x="16098176" y="4274965"/>
                </a:cubicBezTo>
                <a:cubicBezTo>
                  <a:pt x="16100355" y="4278093"/>
                  <a:pt x="16102396" y="4281357"/>
                  <a:pt x="16104434" y="4284621"/>
                </a:cubicBezTo>
                <a:cubicBezTo>
                  <a:pt x="16110968" y="4287340"/>
                  <a:pt x="16118313" y="4290334"/>
                  <a:pt x="16124983" y="4293190"/>
                </a:cubicBezTo>
                <a:cubicBezTo>
                  <a:pt x="16129745" y="4295231"/>
                  <a:pt x="16134236" y="4296999"/>
                  <a:pt x="16137772" y="4298495"/>
                </a:cubicBezTo>
                <a:cubicBezTo>
                  <a:pt x="16141447" y="4298359"/>
                  <a:pt x="16145256" y="4298223"/>
                  <a:pt x="16149065" y="4298223"/>
                </a:cubicBezTo>
                <a:cubicBezTo>
                  <a:pt x="16157909" y="4298223"/>
                  <a:pt x="16166483" y="4298495"/>
                  <a:pt x="16174918" y="4298901"/>
                </a:cubicBezTo>
                <a:cubicBezTo>
                  <a:pt x="16185125" y="4299310"/>
                  <a:pt x="16194511" y="4299718"/>
                  <a:pt x="16203900" y="4299583"/>
                </a:cubicBezTo>
                <a:cubicBezTo>
                  <a:pt x="16225536" y="4299037"/>
                  <a:pt x="16248258" y="4297950"/>
                  <a:pt x="16273431" y="4295909"/>
                </a:cubicBezTo>
                <a:lnTo>
                  <a:pt x="16276423" y="4295637"/>
                </a:lnTo>
                <a:cubicBezTo>
                  <a:pt x="16284997" y="4294277"/>
                  <a:pt x="16294928" y="4293326"/>
                  <a:pt x="16301052" y="4292781"/>
                </a:cubicBezTo>
                <a:cubicBezTo>
                  <a:pt x="16363644" y="4279588"/>
                  <a:pt x="16485830" y="4251028"/>
                  <a:pt x="16499981" y="4246812"/>
                </a:cubicBezTo>
                <a:cubicBezTo>
                  <a:pt x="16546653" y="4233074"/>
                  <a:pt x="16591690" y="4217026"/>
                  <a:pt x="16644893" y="4197304"/>
                </a:cubicBezTo>
                <a:cubicBezTo>
                  <a:pt x="16657410" y="4191321"/>
                  <a:pt x="16670201" y="4184656"/>
                  <a:pt x="16671833" y="4183705"/>
                </a:cubicBezTo>
                <a:lnTo>
                  <a:pt x="16681631" y="4201658"/>
                </a:lnTo>
                <a:lnTo>
                  <a:pt x="16672651" y="4183296"/>
                </a:lnTo>
                <a:lnTo>
                  <a:pt x="16673195" y="4183024"/>
                </a:lnTo>
                <a:cubicBezTo>
                  <a:pt x="16746944" y="4146847"/>
                  <a:pt x="16817426" y="4105908"/>
                  <a:pt x="16882737" y="4061299"/>
                </a:cubicBezTo>
                <a:cubicBezTo>
                  <a:pt x="16885322" y="4059531"/>
                  <a:pt x="16887771" y="4057762"/>
                  <a:pt x="16890221" y="4055994"/>
                </a:cubicBezTo>
                <a:lnTo>
                  <a:pt x="16895664" y="4052051"/>
                </a:lnTo>
                <a:cubicBezTo>
                  <a:pt x="16901242" y="4047288"/>
                  <a:pt x="16907364" y="4042664"/>
                  <a:pt x="16913352" y="4038177"/>
                </a:cubicBezTo>
                <a:cubicBezTo>
                  <a:pt x="16919066" y="4033825"/>
                  <a:pt x="16924646" y="4029610"/>
                  <a:pt x="16929408" y="4025392"/>
                </a:cubicBezTo>
                <a:cubicBezTo>
                  <a:pt x="16959615" y="3999008"/>
                  <a:pt x="16988188" y="3971941"/>
                  <a:pt x="17014314" y="3944876"/>
                </a:cubicBezTo>
                <a:cubicBezTo>
                  <a:pt x="17024248" y="3934675"/>
                  <a:pt x="17034179" y="3923931"/>
                  <a:pt x="17043976" y="3912915"/>
                </a:cubicBezTo>
                <a:cubicBezTo>
                  <a:pt x="17044927" y="3905570"/>
                  <a:pt x="17050371" y="3900673"/>
                  <a:pt x="17056902" y="3894826"/>
                </a:cubicBezTo>
                <a:cubicBezTo>
                  <a:pt x="17065203" y="3886801"/>
                  <a:pt x="17072006" y="3879050"/>
                  <a:pt x="17075137" y="3873881"/>
                </a:cubicBezTo>
                <a:cubicBezTo>
                  <a:pt x="17079489" y="3866944"/>
                  <a:pt x="17083845" y="3860145"/>
                  <a:pt x="17088199" y="3853344"/>
                </a:cubicBezTo>
                <a:cubicBezTo>
                  <a:pt x="17094048" y="3844233"/>
                  <a:pt x="17099898" y="3835119"/>
                  <a:pt x="17105478" y="3825735"/>
                </a:cubicBezTo>
                <a:cubicBezTo>
                  <a:pt x="17110785" y="3816623"/>
                  <a:pt x="17115684" y="3806558"/>
                  <a:pt x="17120855" y="3795948"/>
                </a:cubicBezTo>
                <a:cubicBezTo>
                  <a:pt x="17126024" y="3785068"/>
                  <a:pt x="17131468" y="3773916"/>
                  <a:pt x="17137726" y="3763308"/>
                </a:cubicBezTo>
                <a:cubicBezTo>
                  <a:pt x="17140175" y="3755826"/>
                  <a:pt x="17142625" y="3748483"/>
                  <a:pt x="17145074" y="3741137"/>
                </a:cubicBezTo>
                <a:cubicBezTo>
                  <a:pt x="17151877" y="3720737"/>
                  <a:pt x="17158272" y="3701560"/>
                  <a:pt x="17163171" y="3681433"/>
                </a:cubicBezTo>
                <a:cubicBezTo>
                  <a:pt x="17164530" y="3675855"/>
                  <a:pt x="17165484" y="3667695"/>
                  <a:pt x="17166437" y="3658992"/>
                </a:cubicBezTo>
                <a:cubicBezTo>
                  <a:pt x="17167255" y="3652869"/>
                  <a:pt x="17167933" y="3646477"/>
                  <a:pt x="17168887" y="3640357"/>
                </a:cubicBezTo>
                <a:cubicBezTo>
                  <a:pt x="17168750" y="3630292"/>
                  <a:pt x="17168750" y="3620366"/>
                  <a:pt x="17168750" y="3610437"/>
                </a:cubicBezTo>
                <a:cubicBezTo>
                  <a:pt x="17168750" y="3589628"/>
                  <a:pt x="17168750" y="3568002"/>
                  <a:pt x="17167933" y="3546785"/>
                </a:cubicBezTo>
                <a:lnTo>
                  <a:pt x="17166710" y="3543112"/>
                </a:lnTo>
                <a:cubicBezTo>
                  <a:pt x="17163170" y="3531823"/>
                  <a:pt x="17160449" y="3520401"/>
                  <a:pt x="17157863" y="3509382"/>
                </a:cubicBezTo>
                <a:cubicBezTo>
                  <a:pt x="17155822" y="3500543"/>
                  <a:pt x="17153782" y="3491701"/>
                  <a:pt x="17151196" y="3483135"/>
                </a:cubicBezTo>
                <a:cubicBezTo>
                  <a:pt x="17150245" y="3479598"/>
                  <a:pt x="17147523" y="3472797"/>
                  <a:pt x="17144802" y="3466133"/>
                </a:cubicBezTo>
                <a:cubicBezTo>
                  <a:pt x="17140448" y="3455253"/>
                  <a:pt x="17135549" y="3443013"/>
                  <a:pt x="17132963" y="3433220"/>
                </a:cubicBezTo>
                <a:cubicBezTo>
                  <a:pt x="17117044" y="3403025"/>
                  <a:pt x="17102486" y="3375688"/>
                  <a:pt x="17085883" y="3349440"/>
                </a:cubicBezTo>
                <a:close/>
                <a:moveTo>
                  <a:pt x="17215283" y="3624445"/>
                </a:moveTo>
                <a:cubicBezTo>
                  <a:pt x="17215011" y="3625260"/>
                  <a:pt x="17214605" y="3625804"/>
                  <a:pt x="17214332" y="3626350"/>
                </a:cubicBezTo>
                <a:lnTo>
                  <a:pt x="17214331" y="3626349"/>
                </a:lnTo>
                <a:close/>
                <a:moveTo>
                  <a:pt x="17197357" y="3470587"/>
                </a:moveTo>
                <a:cubicBezTo>
                  <a:pt x="17199228" y="3477115"/>
                  <a:pt x="17197868" y="3480481"/>
                  <a:pt x="17194331" y="3485718"/>
                </a:cubicBezTo>
                <a:cubicBezTo>
                  <a:pt x="17195419" y="3490342"/>
                  <a:pt x="17196506" y="3494829"/>
                  <a:pt x="17197595" y="3499453"/>
                </a:cubicBezTo>
                <a:cubicBezTo>
                  <a:pt x="17200045" y="3510200"/>
                  <a:pt x="17202494" y="3520401"/>
                  <a:pt x="17205622" y="3530191"/>
                </a:cubicBezTo>
                <a:lnTo>
                  <a:pt x="17208480" y="3538896"/>
                </a:lnTo>
                <a:lnTo>
                  <a:pt x="17208617" y="3541888"/>
                </a:lnTo>
                <a:cubicBezTo>
                  <a:pt x="17209570" y="3564738"/>
                  <a:pt x="17209570" y="3587724"/>
                  <a:pt x="17209570" y="3609892"/>
                </a:cubicBezTo>
                <a:cubicBezTo>
                  <a:pt x="17209570" y="3613701"/>
                  <a:pt x="17209570" y="3617644"/>
                  <a:pt x="17209570" y="3621589"/>
                </a:cubicBezTo>
                <a:lnTo>
                  <a:pt x="17214605" y="3624036"/>
                </a:lnTo>
                <a:lnTo>
                  <a:pt x="17209570" y="3622132"/>
                </a:lnTo>
                <a:cubicBezTo>
                  <a:pt x="17209570" y="3622541"/>
                  <a:pt x="17209570" y="3622949"/>
                  <a:pt x="17209570" y="3623355"/>
                </a:cubicBezTo>
                <a:lnTo>
                  <a:pt x="17214331" y="3626349"/>
                </a:lnTo>
                <a:lnTo>
                  <a:pt x="17214060" y="3626892"/>
                </a:lnTo>
                <a:lnTo>
                  <a:pt x="17209434" y="3624718"/>
                </a:lnTo>
                <a:cubicBezTo>
                  <a:pt x="17209434" y="3630292"/>
                  <a:pt x="17209570" y="3635734"/>
                  <a:pt x="17209570" y="3641175"/>
                </a:cubicBezTo>
                <a:lnTo>
                  <a:pt x="17209570" y="3642941"/>
                </a:lnTo>
                <a:lnTo>
                  <a:pt x="17209297" y="3644709"/>
                </a:lnTo>
                <a:cubicBezTo>
                  <a:pt x="17208344" y="3650831"/>
                  <a:pt x="17207529" y="3657224"/>
                  <a:pt x="17206848" y="3663343"/>
                </a:cubicBezTo>
                <a:cubicBezTo>
                  <a:pt x="17205622" y="3673272"/>
                  <a:pt x="17204535" y="3682656"/>
                  <a:pt x="17202631" y="3690680"/>
                </a:cubicBezTo>
                <a:cubicBezTo>
                  <a:pt x="17197323" y="3712440"/>
                  <a:pt x="17190383" y="3733385"/>
                  <a:pt x="17183580" y="3753652"/>
                </a:cubicBezTo>
                <a:cubicBezTo>
                  <a:pt x="17180861" y="3761676"/>
                  <a:pt x="17178273" y="3769564"/>
                  <a:pt x="17175690" y="3777589"/>
                </a:cubicBezTo>
                <a:lnTo>
                  <a:pt x="17173785" y="3781940"/>
                </a:lnTo>
                <a:cubicBezTo>
                  <a:pt x="17167933" y="3791596"/>
                  <a:pt x="17162762" y="3802207"/>
                  <a:pt x="17157318" y="3813359"/>
                </a:cubicBezTo>
                <a:cubicBezTo>
                  <a:pt x="17152014" y="3824239"/>
                  <a:pt x="17146570" y="3835391"/>
                  <a:pt x="17140311" y="3845999"/>
                </a:cubicBezTo>
                <a:cubicBezTo>
                  <a:pt x="17134462" y="3855791"/>
                  <a:pt x="17128337" y="3865448"/>
                  <a:pt x="17122215" y="3874968"/>
                </a:cubicBezTo>
                <a:cubicBezTo>
                  <a:pt x="17117861" y="3881497"/>
                  <a:pt x="17113643" y="3888161"/>
                  <a:pt x="17109559" y="3894826"/>
                </a:cubicBezTo>
                <a:cubicBezTo>
                  <a:pt x="17106976" y="3899177"/>
                  <a:pt x="17103573" y="3903667"/>
                  <a:pt x="17099898" y="3907882"/>
                </a:cubicBezTo>
                <a:lnTo>
                  <a:pt x="17101396" y="3909515"/>
                </a:lnTo>
                <a:cubicBezTo>
                  <a:pt x="17098402" y="3912507"/>
                  <a:pt x="17095547" y="3915363"/>
                  <a:pt x="17093504" y="3917675"/>
                </a:cubicBezTo>
                <a:cubicBezTo>
                  <a:pt x="17077042" y="3936852"/>
                  <a:pt x="17060169" y="3955348"/>
                  <a:pt x="17043295" y="3972759"/>
                </a:cubicBezTo>
                <a:cubicBezTo>
                  <a:pt x="17016355" y="4000638"/>
                  <a:pt x="16986965" y="4028656"/>
                  <a:pt x="16955806" y="4055721"/>
                </a:cubicBezTo>
                <a:cubicBezTo>
                  <a:pt x="16950363" y="4060481"/>
                  <a:pt x="16943968" y="4065378"/>
                  <a:pt x="16937437" y="4070274"/>
                </a:cubicBezTo>
                <a:cubicBezTo>
                  <a:pt x="16931858" y="4074492"/>
                  <a:pt x="16926142" y="4078844"/>
                  <a:pt x="16920970" y="4083195"/>
                </a:cubicBezTo>
                <a:lnTo>
                  <a:pt x="16913489" y="4088636"/>
                </a:lnTo>
                <a:cubicBezTo>
                  <a:pt x="16910767" y="4090541"/>
                  <a:pt x="16908045" y="4092579"/>
                  <a:pt x="16905189" y="4094483"/>
                </a:cubicBezTo>
                <a:cubicBezTo>
                  <a:pt x="16838108" y="4140183"/>
                  <a:pt x="16765722" y="4182209"/>
                  <a:pt x="16690066" y="4219339"/>
                </a:cubicBezTo>
                <a:lnTo>
                  <a:pt x="16689930" y="4218930"/>
                </a:lnTo>
                <a:cubicBezTo>
                  <a:pt x="16683263" y="4223146"/>
                  <a:pt x="16674146" y="4227769"/>
                  <a:pt x="16662174" y="4233619"/>
                </a:cubicBezTo>
                <a:lnTo>
                  <a:pt x="16660270" y="4234434"/>
                </a:lnTo>
                <a:lnTo>
                  <a:pt x="16651559" y="4215938"/>
                </a:lnTo>
                <a:lnTo>
                  <a:pt x="16658636" y="4235115"/>
                </a:lnTo>
                <a:cubicBezTo>
                  <a:pt x="16604616" y="4255243"/>
                  <a:pt x="16558897" y="4271427"/>
                  <a:pt x="16511138" y="4285574"/>
                </a:cubicBezTo>
                <a:cubicBezTo>
                  <a:pt x="16496717" y="4289926"/>
                  <a:pt x="16398611" y="4312775"/>
                  <a:pt x="16333709" y="4327056"/>
                </a:cubicBezTo>
                <a:cubicBezTo>
                  <a:pt x="16328946" y="4331816"/>
                  <a:pt x="16320917" y="4332631"/>
                  <a:pt x="16299693" y="4334399"/>
                </a:cubicBezTo>
                <a:cubicBezTo>
                  <a:pt x="16272480" y="4340112"/>
                  <a:pt x="16265132" y="4341472"/>
                  <a:pt x="16258192" y="4337663"/>
                </a:cubicBezTo>
                <a:cubicBezTo>
                  <a:pt x="16239142" y="4339023"/>
                  <a:pt x="16221454" y="4339704"/>
                  <a:pt x="16204308" y="4340112"/>
                </a:cubicBezTo>
                <a:cubicBezTo>
                  <a:pt x="16202404" y="4340112"/>
                  <a:pt x="16200499" y="4340112"/>
                  <a:pt x="16198595" y="4340112"/>
                </a:cubicBezTo>
                <a:cubicBezTo>
                  <a:pt x="16189884" y="4340113"/>
                  <a:pt x="16181177" y="4339840"/>
                  <a:pt x="16172742" y="4339432"/>
                </a:cubicBezTo>
                <a:cubicBezTo>
                  <a:pt x="16159544" y="4338889"/>
                  <a:pt x="16147161" y="4338344"/>
                  <a:pt x="16135323" y="4339159"/>
                </a:cubicBezTo>
                <a:lnTo>
                  <a:pt x="16130832" y="4339431"/>
                </a:lnTo>
                <a:lnTo>
                  <a:pt x="16126615" y="4337799"/>
                </a:lnTo>
                <a:cubicBezTo>
                  <a:pt x="16122533" y="4336167"/>
                  <a:pt x="16116002" y="4333448"/>
                  <a:pt x="16108790" y="4330456"/>
                </a:cubicBezTo>
                <a:cubicBezTo>
                  <a:pt x="16106886" y="4329639"/>
                  <a:pt x="16104843" y="4328824"/>
                  <a:pt x="16102802" y="4328007"/>
                </a:cubicBezTo>
                <a:lnTo>
                  <a:pt x="16105660" y="4360104"/>
                </a:lnTo>
                <a:lnTo>
                  <a:pt x="16075589" y="4314271"/>
                </a:lnTo>
                <a:lnTo>
                  <a:pt x="16073276" y="4311958"/>
                </a:lnTo>
                <a:lnTo>
                  <a:pt x="16060214" y="4301078"/>
                </a:lnTo>
                <a:lnTo>
                  <a:pt x="16057629" y="4293054"/>
                </a:lnTo>
                <a:cubicBezTo>
                  <a:pt x="16057084" y="4290198"/>
                  <a:pt x="16056133" y="4287070"/>
                  <a:pt x="16055043" y="4283806"/>
                </a:cubicBezTo>
                <a:cubicBezTo>
                  <a:pt x="16052457" y="4279861"/>
                  <a:pt x="16050008" y="4276054"/>
                  <a:pt x="16047697" y="4272517"/>
                </a:cubicBezTo>
                <a:cubicBezTo>
                  <a:pt x="16038170" y="4257147"/>
                  <a:pt x="16034363" y="4245586"/>
                  <a:pt x="16035859" y="4236202"/>
                </a:cubicBezTo>
                <a:lnTo>
                  <a:pt x="16028648" y="4216075"/>
                </a:lnTo>
                <a:lnTo>
                  <a:pt x="16032048" y="4216211"/>
                </a:lnTo>
                <a:cubicBezTo>
                  <a:pt x="16030961" y="4209546"/>
                  <a:pt x="16029871" y="4202200"/>
                  <a:pt x="16028783" y="4194721"/>
                </a:cubicBezTo>
                <a:lnTo>
                  <a:pt x="16026879" y="4193770"/>
                </a:lnTo>
                <a:cubicBezTo>
                  <a:pt x="16018850" y="4189688"/>
                  <a:pt x="16016537" y="4183841"/>
                  <a:pt x="16015722" y="4176225"/>
                </a:cubicBezTo>
                <a:lnTo>
                  <a:pt x="16015586" y="4176225"/>
                </a:lnTo>
                <a:cubicBezTo>
                  <a:pt x="16015586" y="4175817"/>
                  <a:pt x="16015586" y="4174863"/>
                  <a:pt x="16015450" y="4173367"/>
                </a:cubicBezTo>
                <a:cubicBezTo>
                  <a:pt x="16015314" y="4171735"/>
                  <a:pt x="16015313" y="4170103"/>
                  <a:pt x="16015177" y="4168335"/>
                </a:cubicBezTo>
                <a:lnTo>
                  <a:pt x="16024836" y="4167792"/>
                </a:lnTo>
                <a:cubicBezTo>
                  <a:pt x="16021980" y="4150111"/>
                  <a:pt x="16018577" y="4132973"/>
                  <a:pt x="16013951" y="4123316"/>
                </a:cubicBezTo>
                <a:lnTo>
                  <a:pt x="16012319" y="4119916"/>
                </a:lnTo>
                <a:lnTo>
                  <a:pt x="16012047" y="4116109"/>
                </a:lnTo>
                <a:cubicBezTo>
                  <a:pt x="16011366" y="4106862"/>
                  <a:pt x="16010687" y="4097475"/>
                  <a:pt x="16010142" y="4088227"/>
                </a:cubicBezTo>
                <a:cubicBezTo>
                  <a:pt x="16005922" y="4004719"/>
                  <a:pt x="16008374" y="3917948"/>
                  <a:pt x="16017624" y="3822743"/>
                </a:cubicBezTo>
                <a:cubicBezTo>
                  <a:pt x="16018441" y="3813765"/>
                  <a:pt x="16020482" y="3800708"/>
                  <a:pt x="16023068" y="3786155"/>
                </a:cubicBezTo>
                <a:lnTo>
                  <a:pt x="16020891" y="3785613"/>
                </a:lnTo>
                <a:cubicBezTo>
                  <a:pt x="16020891" y="3785477"/>
                  <a:pt x="16021027" y="3785204"/>
                  <a:pt x="16021027" y="3785068"/>
                </a:cubicBezTo>
                <a:cubicBezTo>
                  <a:pt x="16026470" y="3760316"/>
                  <a:pt x="16030007" y="3733930"/>
                  <a:pt x="16033410" y="3708497"/>
                </a:cubicBezTo>
                <a:cubicBezTo>
                  <a:pt x="16035723" y="3691495"/>
                  <a:pt x="16038034" y="3673814"/>
                  <a:pt x="16041030" y="3656543"/>
                </a:cubicBezTo>
                <a:cubicBezTo>
                  <a:pt x="16057629" y="3559027"/>
                  <a:pt x="16077494" y="3461373"/>
                  <a:pt x="16099947" y="3366031"/>
                </a:cubicBezTo>
                <a:cubicBezTo>
                  <a:pt x="16135050" y="3217512"/>
                  <a:pt x="16178185" y="3067090"/>
                  <a:pt x="16228394" y="2918706"/>
                </a:cubicBezTo>
                <a:lnTo>
                  <a:pt x="16233429" y="2904017"/>
                </a:lnTo>
                <a:lnTo>
                  <a:pt x="16266764" y="2905786"/>
                </a:lnTo>
                <a:cubicBezTo>
                  <a:pt x="16298467" y="2907417"/>
                  <a:pt x="16331123" y="2909050"/>
                  <a:pt x="16363099" y="2913129"/>
                </a:cubicBezTo>
                <a:lnTo>
                  <a:pt x="16364867" y="2913401"/>
                </a:lnTo>
                <a:cubicBezTo>
                  <a:pt x="16378746" y="2916393"/>
                  <a:pt x="16398884" y="2920611"/>
                  <a:pt x="16409089" y="2922515"/>
                </a:cubicBezTo>
                <a:cubicBezTo>
                  <a:pt x="16435622" y="2927409"/>
                  <a:pt x="16461883" y="2932714"/>
                  <a:pt x="16487056" y="2938428"/>
                </a:cubicBezTo>
                <a:cubicBezTo>
                  <a:pt x="16539713" y="2950259"/>
                  <a:pt x="16591418" y="2964133"/>
                  <a:pt x="16640811" y="2979773"/>
                </a:cubicBezTo>
                <a:cubicBezTo>
                  <a:pt x="16658908" y="2985484"/>
                  <a:pt x="16676732" y="2991876"/>
                  <a:pt x="16694150" y="2998135"/>
                </a:cubicBezTo>
                <a:cubicBezTo>
                  <a:pt x="16704490" y="3001805"/>
                  <a:pt x="16714696" y="3005478"/>
                  <a:pt x="16725036" y="3009015"/>
                </a:cubicBezTo>
                <a:lnTo>
                  <a:pt x="16728302" y="3010511"/>
                </a:lnTo>
                <a:cubicBezTo>
                  <a:pt x="16743541" y="3018944"/>
                  <a:pt x="16758918" y="3026832"/>
                  <a:pt x="16774429" y="3034720"/>
                </a:cubicBezTo>
                <a:cubicBezTo>
                  <a:pt x="16795927" y="3045736"/>
                  <a:pt x="16818243" y="3057161"/>
                  <a:pt x="16839740" y="3069809"/>
                </a:cubicBezTo>
                <a:cubicBezTo>
                  <a:pt x="16852801" y="3077425"/>
                  <a:pt x="16867362" y="3088850"/>
                  <a:pt x="16882873" y="3100956"/>
                </a:cubicBezTo>
                <a:cubicBezTo>
                  <a:pt x="16887090" y="3104220"/>
                  <a:pt x="16891447" y="3107620"/>
                  <a:pt x="16895798" y="3111020"/>
                </a:cubicBezTo>
                <a:lnTo>
                  <a:pt x="16897433" y="3110475"/>
                </a:lnTo>
                <a:cubicBezTo>
                  <a:pt x="16909271" y="3106394"/>
                  <a:pt x="16909952" y="3106939"/>
                  <a:pt x="16942334" y="3136045"/>
                </a:cubicBezTo>
                <a:cubicBezTo>
                  <a:pt x="16942470" y="3136181"/>
                  <a:pt x="16942742" y="3136317"/>
                  <a:pt x="16942878" y="3136453"/>
                </a:cubicBezTo>
                <a:lnTo>
                  <a:pt x="16943968" y="3137405"/>
                </a:lnTo>
                <a:lnTo>
                  <a:pt x="16941110" y="3140669"/>
                </a:lnTo>
                <a:cubicBezTo>
                  <a:pt x="16943968" y="3142165"/>
                  <a:pt x="16946824" y="3143388"/>
                  <a:pt x="16949546" y="3144341"/>
                </a:cubicBezTo>
                <a:lnTo>
                  <a:pt x="16953218" y="3145701"/>
                </a:lnTo>
                <a:lnTo>
                  <a:pt x="16961929" y="3153317"/>
                </a:lnTo>
                <a:cubicBezTo>
                  <a:pt x="16971317" y="3161614"/>
                  <a:pt x="16980840" y="3169774"/>
                  <a:pt x="16989959" y="3178343"/>
                </a:cubicBezTo>
                <a:cubicBezTo>
                  <a:pt x="17030506" y="3216016"/>
                  <a:pt x="17067244" y="3256818"/>
                  <a:pt x="17097858" y="3291635"/>
                </a:cubicBezTo>
                <a:lnTo>
                  <a:pt x="17099626" y="3293949"/>
                </a:lnTo>
                <a:cubicBezTo>
                  <a:pt x="17110649" y="3310948"/>
                  <a:pt x="17117180" y="3321013"/>
                  <a:pt x="17120719" y="3327950"/>
                </a:cubicBezTo>
                <a:cubicBezTo>
                  <a:pt x="17138271" y="3355833"/>
                  <a:pt x="17153509" y="3384393"/>
                  <a:pt x="17170110" y="3416082"/>
                </a:cubicBezTo>
                <a:lnTo>
                  <a:pt x="17170789" y="3417306"/>
                </a:lnTo>
                <a:lnTo>
                  <a:pt x="17171426" y="3417305"/>
                </a:lnTo>
                <a:lnTo>
                  <a:pt x="17171334" y="3417305"/>
                </a:lnTo>
                <a:lnTo>
                  <a:pt x="17171606" y="3417305"/>
                </a:lnTo>
                <a:lnTo>
                  <a:pt x="17171426" y="3417305"/>
                </a:lnTo>
                <a:lnTo>
                  <a:pt x="17171742" y="3417306"/>
                </a:lnTo>
                <a:cubicBezTo>
                  <a:pt x="17171878" y="3418395"/>
                  <a:pt x="17171878" y="3419346"/>
                  <a:pt x="17171878" y="3420163"/>
                </a:cubicBezTo>
                <a:lnTo>
                  <a:pt x="17172151" y="3421251"/>
                </a:lnTo>
                <a:cubicBezTo>
                  <a:pt x="17172287" y="3422202"/>
                  <a:pt x="17172560" y="3423292"/>
                  <a:pt x="17172968" y="3424515"/>
                </a:cubicBezTo>
                <a:lnTo>
                  <a:pt x="17174328" y="3423834"/>
                </a:lnTo>
                <a:lnTo>
                  <a:pt x="17180995" y="3436485"/>
                </a:lnTo>
                <a:cubicBezTo>
                  <a:pt x="17190384" y="3454368"/>
                  <a:pt x="17195486" y="3464058"/>
                  <a:pt x="17197357" y="3470587"/>
                </a:cubicBezTo>
                <a:close/>
                <a:moveTo>
                  <a:pt x="17126980" y="409"/>
                </a:moveTo>
                <a:cubicBezTo>
                  <a:pt x="16496447" y="607134"/>
                  <a:pt x="15993544" y="1284448"/>
                  <a:pt x="15641132" y="2008004"/>
                </a:cubicBezTo>
                <a:lnTo>
                  <a:pt x="15635961" y="2018478"/>
                </a:lnTo>
                <a:lnTo>
                  <a:pt x="15624259" y="2019429"/>
                </a:lnTo>
                <a:cubicBezTo>
                  <a:pt x="15290353" y="2044862"/>
                  <a:pt x="14933043" y="2093553"/>
                  <a:pt x="14466062" y="2177196"/>
                </a:cubicBezTo>
                <a:cubicBezTo>
                  <a:pt x="13998266" y="2260977"/>
                  <a:pt x="13530738" y="2373726"/>
                  <a:pt x="13076413" y="2512317"/>
                </a:cubicBezTo>
                <a:cubicBezTo>
                  <a:pt x="12855713" y="2579640"/>
                  <a:pt x="12634196" y="2654308"/>
                  <a:pt x="12418123" y="2734280"/>
                </a:cubicBezTo>
                <a:lnTo>
                  <a:pt x="12399751" y="2741081"/>
                </a:lnTo>
                <a:cubicBezTo>
                  <a:pt x="12190482" y="2818469"/>
                  <a:pt x="11973999" y="2898576"/>
                  <a:pt x="11791399" y="3026150"/>
                </a:cubicBezTo>
                <a:cubicBezTo>
                  <a:pt x="11564304" y="3184872"/>
                  <a:pt x="11397486" y="3376913"/>
                  <a:pt x="11295572" y="3596835"/>
                </a:cubicBezTo>
                <a:cubicBezTo>
                  <a:pt x="11209306" y="3782894"/>
                  <a:pt x="11151205" y="3971262"/>
                  <a:pt x="11089704" y="4170647"/>
                </a:cubicBezTo>
                <a:cubicBezTo>
                  <a:pt x="11081810" y="4196353"/>
                  <a:pt x="11073784" y="4222194"/>
                  <a:pt x="11065754" y="4248036"/>
                </a:cubicBezTo>
                <a:cubicBezTo>
                  <a:pt x="11037863" y="4337391"/>
                  <a:pt x="11007383" y="4426204"/>
                  <a:pt x="10975135" y="4512024"/>
                </a:cubicBezTo>
                <a:cubicBezTo>
                  <a:pt x="10960848" y="4549969"/>
                  <a:pt x="10946151" y="4586829"/>
                  <a:pt x="10929826" y="4627630"/>
                </a:cubicBezTo>
                <a:lnTo>
                  <a:pt x="10925473" y="4625861"/>
                </a:lnTo>
                <a:lnTo>
                  <a:pt x="10925878" y="4626133"/>
                </a:lnTo>
                <a:lnTo>
                  <a:pt x="10929690" y="4627630"/>
                </a:lnTo>
                <a:lnTo>
                  <a:pt x="10929417" y="4628311"/>
                </a:lnTo>
                <a:lnTo>
                  <a:pt x="10929417" y="4628446"/>
                </a:lnTo>
                <a:lnTo>
                  <a:pt x="10924247" y="4641503"/>
                </a:lnTo>
                <a:cubicBezTo>
                  <a:pt x="10917987" y="4657280"/>
                  <a:pt x="10913770" y="4667887"/>
                  <a:pt x="10910503" y="4674961"/>
                </a:cubicBezTo>
                <a:cubicBezTo>
                  <a:pt x="10910231" y="4675776"/>
                  <a:pt x="10910094" y="4676320"/>
                  <a:pt x="10909959" y="4676592"/>
                </a:cubicBezTo>
                <a:lnTo>
                  <a:pt x="10909823" y="4676593"/>
                </a:lnTo>
                <a:cubicBezTo>
                  <a:pt x="10907374" y="4681897"/>
                  <a:pt x="10905468" y="4685025"/>
                  <a:pt x="10903427" y="4687064"/>
                </a:cubicBezTo>
                <a:cubicBezTo>
                  <a:pt x="10899891" y="4695225"/>
                  <a:pt x="10896624" y="4702707"/>
                  <a:pt x="10894311" y="4708145"/>
                </a:cubicBezTo>
                <a:cubicBezTo>
                  <a:pt x="10891181" y="4715354"/>
                  <a:pt x="10889006" y="4720251"/>
                  <a:pt x="10888597" y="4721202"/>
                </a:cubicBezTo>
                <a:cubicBezTo>
                  <a:pt x="10807637" y="4897740"/>
                  <a:pt x="10714432" y="5073597"/>
                  <a:pt x="10611700" y="5243741"/>
                </a:cubicBezTo>
                <a:cubicBezTo>
                  <a:pt x="10520400" y="5394844"/>
                  <a:pt x="10413044" y="5553020"/>
                  <a:pt x="10273576" y="5741389"/>
                </a:cubicBezTo>
                <a:cubicBezTo>
                  <a:pt x="10265411" y="5751590"/>
                  <a:pt x="10257792" y="5761110"/>
                  <a:pt x="10250172" y="5770767"/>
                </a:cubicBezTo>
                <a:cubicBezTo>
                  <a:pt x="10241193" y="5781919"/>
                  <a:pt x="10232349" y="5793208"/>
                  <a:pt x="10223231" y="5804360"/>
                </a:cubicBezTo>
                <a:cubicBezTo>
                  <a:pt x="10194520" y="5839585"/>
                  <a:pt x="10164449" y="5875900"/>
                  <a:pt x="10133835" y="5911941"/>
                </a:cubicBezTo>
                <a:cubicBezTo>
                  <a:pt x="10067299" y="5990419"/>
                  <a:pt x="9996679" y="6069438"/>
                  <a:pt x="9923883" y="6146827"/>
                </a:cubicBezTo>
                <a:cubicBezTo>
                  <a:pt x="9869050" y="6205171"/>
                  <a:pt x="9810269" y="6265151"/>
                  <a:pt x="9744277" y="6330027"/>
                </a:cubicBezTo>
                <a:lnTo>
                  <a:pt x="9727949" y="6346075"/>
                </a:lnTo>
                <a:lnTo>
                  <a:pt x="9713798" y="6328122"/>
                </a:lnTo>
                <a:cubicBezTo>
                  <a:pt x="9281921" y="5777159"/>
                  <a:pt x="8668262" y="5331330"/>
                  <a:pt x="7889824" y="5003007"/>
                </a:cubicBezTo>
                <a:cubicBezTo>
                  <a:pt x="7516457" y="4845649"/>
                  <a:pt x="7022535" y="4655239"/>
                  <a:pt x="6512014" y="4580301"/>
                </a:cubicBezTo>
                <a:cubicBezTo>
                  <a:pt x="5974417" y="4501280"/>
                  <a:pt x="5520362" y="4563707"/>
                  <a:pt x="5124134" y="4770846"/>
                </a:cubicBezTo>
                <a:cubicBezTo>
                  <a:pt x="4709267" y="4987776"/>
                  <a:pt x="4145679" y="5489370"/>
                  <a:pt x="3816672" y="6647738"/>
                </a:cubicBezTo>
                <a:cubicBezTo>
                  <a:pt x="3409286" y="8082066"/>
                  <a:pt x="3890826" y="8737617"/>
                  <a:pt x="4214120" y="9000654"/>
                </a:cubicBezTo>
                <a:cubicBezTo>
                  <a:pt x="4768864" y="9452059"/>
                  <a:pt x="5556146" y="9493814"/>
                  <a:pt x="6621004" y="9128501"/>
                </a:cubicBezTo>
                <a:cubicBezTo>
                  <a:pt x="7591160" y="8795557"/>
                  <a:pt x="8395991" y="8421811"/>
                  <a:pt x="9081497" y="7986044"/>
                </a:cubicBezTo>
                <a:cubicBezTo>
                  <a:pt x="9190077" y="7916953"/>
                  <a:pt x="9302196" y="7841606"/>
                  <a:pt x="9414860" y="7762041"/>
                </a:cubicBezTo>
                <a:lnTo>
                  <a:pt x="9439623" y="7744632"/>
                </a:lnTo>
                <a:lnTo>
                  <a:pt x="9446562" y="7774147"/>
                </a:lnTo>
                <a:cubicBezTo>
                  <a:pt x="9462076" y="7840380"/>
                  <a:pt x="9474865" y="7907569"/>
                  <a:pt x="9486294" y="7970404"/>
                </a:cubicBezTo>
                <a:lnTo>
                  <a:pt x="9486839" y="7977611"/>
                </a:lnTo>
                <a:cubicBezTo>
                  <a:pt x="9487657" y="7989580"/>
                  <a:pt x="9488745" y="8001414"/>
                  <a:pt x="9489831" y="8013245"/>
                </a:cubicBezTo>
                <a:cubicBezTo>
                  <a:pt x="9490921" y="8024397"/>
                  <a:pt x="9491874" y="8035550"/>
                  <a:pt x="9492689" y="8046704"/>
                </a:cubicBezTo>
                <a:cubicBezTo>
                  <a:pt x="9496364" y="8098115"/>
                  <a:pt x="9498133" y="8151157"/>
                  <a:pt x="9497997" y="8204336"/>
                </a:cubicBezTo>
                <a:cubicBezTo>
                  <a:pt x="9497860" y="8243640"/>
                  <a:pt x="9496502" y="8282675"/>
                  <a:pt x="9494324" y="8321164"/>
                </a:cubicBezTo>
                <a:lnTo>
                  <a:pt x="9497861" y="8316268"/>
                </a:lnTo>
                <a:lnTo>
                  <a:pt x="9488880" y="8398008"/>
                </a:lnTo>
                <a:lnTo>
                  <a:pt x="9488744" y="8398144"/>
                </a:lnTo>
                <a:lnTo>
                  <a:pt x="9488744" y="8398553"/>
                </a:lnTo>
                <a:cubicBezTo>
                  <a:pt x="9487928" y="8406441"/>
                  <a:pt x="9487248" y="8414328"/>
                  <a:pt x="9486567" y="8422217"/>
                </a:cubicBezTo>
                <a:cubicBezTo>
                  <a:pt x="9484390" y="8448739"/>
                  <a:pt x="9483300" y="8460979"/>
                  <a:pt x="9469558" y="8466011"/>
                </a:cubicBezTo>
                <a:cubicBezTo>
                  <a:pt x="9462209" y="8503278"/>
                  <a:pt x="9454319" y="8549112"/>
                  <a:pt x="9448333" y="8584747"/>
                </a:cubicBezTo>
                <a:cubicBezTo>
                  <a:pt x="9440713" y="8629899"/>
                  <a:pt x="9436222" y="8656012"/>
                  <a:pt x="9433093" y="8667031"/>
                </a:cubicBezTo>
                <a:cubicBezTo>
                  <a:pt x="9411050" y="8746048"/>
                  <a:pt x="9383293" y="8822757"/>
                  <a:pt x="9361520" y="8880696"/>
                </a:cubicBezTo>
                <a:lnTo>
                  <a:pt x="9360025" y="8883824"/>
                </a:lnTo>
                <a:cubicBezTo>
                  <a:pt x="9358802" y="8885866"/>
                  <a:pt x="9357576" y="8888176"/>
                  <a:pt x="9356488" y="8890489"/>
                </a:cubicBezTo>
                <a:lnTo>
                  <a:pt x="9357711" y="8891031"/>
                </a:lnTo>
                <a:lnTo>
                  <a:pt x="9353495" y="8902321"/>
                </a:lnTo>
                <a:cubicBezTo>
                  <a:pt x="9348595" y="8915244"/>
                  <a:pt x="9345331" y="8923947"/>
                  <a:pt x="9342609" y="8930065"/>
                </a:cubicBezTo>
                <a:cubicBezTo>
                  <a:pt x="9342609" y="8930339"/>
                  <a:pt x="9342473" y="8930474"/>
                  <a:pt x="9342473" y="8930611"/>
                </a:cubicBezTo>
                <a:cubicBezTo>
                  <a:pt x="9339206" y="8938091"/>
                  <a:pt x="9336893" y="8941354"/>
                  <a:pt x="9333900" y="8942987"/>
                </a:cubicBezTo>
                <a:cubicBezTo>
                  <a:pt x="9312947" y="8986781"/>
                  <a:pt x="9290630" y="9030031"/>
                  <a:pt x="9267498" y="9071922"/>
                </a:cubicBezTo>
                <a:cubicBezTo>
                  <a:pt x="9225319" y="9148358"/>
                  <a:pt x="9178239" y="9224523"/>
                  <a:pt x="9127486" y="9298237"/>
                </a:cubicBezTo>
                <a:cubicBezTo>
                  <a:pt x="9108710" y="9325439"/>
                  <a:pt x="9088979" y="9352504"/>
                  <a:pt x="9069795" y="9378617"/>
                </a:cubicBezTo>
                <a:lnTo>
                  <a:pt x="9065984" y="9383785"/>
                </a:lnTo>
                <a:cubicBezTo>
                  <a:pt x="9058231" y="9392898"/>
                  <a:pt x="9050609" y="9402282"/>
                  <a:pt x="9042989" y="9411530"/>
                </a:cubicBezTo>
                <a:cubicBezTo>
                  <a:pt x="9034826" y="9421323"/>
                  <a:pt x="9026796" y="9431250"/>
                  <a:pt x="9018498" y="9441044"/>
                </a:cubicBezTo>
                <a:cubicBezTo>
                  <a:pt x="8900663" y="9579499"/>
                  <a:pt x="8767047" y="9711424"/>
                  <a:pt x="8621048" y="9833152"/>
                </a:cubicBezTo>
                <a:cubicBezTo>
                  <a:pt x="8608257" y="9843896"/>
                  <a:pt x="8595196" y="9854370"/>
                  <a:pt x="8582268" y="9864840"/>
                </a:cubicBezTo>
                <a:cubicBezTo>
                  <a:pt x="8574513" y="9871096"/>
                  <a:pt x="8566756" y="9877353"/>
                  <a:pt x="8559003" y="9883745"/>
                </a:cubicBezTo>
                <a:cubicBezTo>
                  <a:pt x="8550564" y="9890681"/>
                  <a:pt x="8546755" y="9895850"/>
                  <a:pt x="8545802" y="9897210"/>
                </a:cubicBezTo>
                <a:lnTo>
                  <a:pt x="8543625" y="9900339"/>
                </a:lnTo>
                <a:lnTo>
                  <a:pt x="8540494" y="9902515"/>
                </a:lnTo>
                <a:cubicBezTo>
                  <a:pt x="8528114" y="9911083"/>
                  <a:pt x="8515188" y="9918972"/>
                  <a:pt x="8502669" y="9926589"/>
                </a:cubicBezTo>
                <a:cubicBezTo>
                  <a:pt x="8491648" y="9933390"/>
                  <a:pt x="8481306" y="9939646"/>
                  <a:pt x="8472870" y="9945492"/>
                </a:cubicBezTo>
                <a:cubicBezTo>
                  <a:pt x="8394904" y="9999894"/>
                  <a:pt x="8312720" y="10052531"/>
                  <a:pt x="8228496" y="10101901"/>
                </a:cubicBezTo>
                <a:cubicBezTo>
                  <a:pt x="8154747" y="10145014"/>
                  <a:pt x="8078550" y="10186226"/>
                  <a:pt x="8001945" y="10224170"/>
                </a:cubicBezTo>
                <a:cubicBezTo>
                  <a:pt x="7963029" y="10243348"/>
                  <a:pt x="7923977" y="10261846"/>
                  <a:pt x="7886016" y="10279118"/>
                </a:cubicBezTo>
                <a:cubicBezTo>
                  <a:pt x="7883021" y="10280478"/>
                  <a:pt x="7878940" y="10282653"/>
                  <a:pt x="7874314" y="10285101"/>
                </a:cubicBezTo>
                <a:lnTo>
                  <a:pt x="7871319" y="10286464"/>
                </a:lnTo>
                <a:lnTo>
                  <a:pt x="7871455" y="10286600"/>
                </a:lnTo>
                <a:cubicBezTo>
                  <a:pt x="7853223" y="10296118"/>
                  <a:pt x="7835670" y="10304822"/>
                  <a:pt x="7821929" y="10306591"/>
                </a:cubicBezTo>
                <a:lnTo>
                  <a:pt x="7820568" y="10306726"/>
                </a:lnTo>
                <a:cubicBezTo>
                  <a:pt x="7620958" y="10384660"/>
                  <a:pt x="7402980" y="10451166"/>
                  <a:pt x="7172345" y="10504616"/>
                </a:cubicBezTo>
                <a:cubicBezTo>
                  <a:pt x="7072202" y="10527875"/>
                  <a:pt x="6967702" y="10548955"/>
                  <a:pt x="6861706" y="10567315"/>
                </a:cubicBezTo>
                <a:cubicBezTo>
                  <a:pt x="6801974" y="10577653"/>
                  <a:pt x="6741831" y="10586765"/>
                  <a:pt x="6685634" y="10595198"/>
                </a:cubicBezTo>
                <a:cubicBezTo>
                  <a:pt x="6681417" y="10595879"/>
                  <a:pt x="6675158" y="10596966"/>
                  <a:pt x="6668764" y="10598189"/>
                </a:cubicBezTo>
                <a:cubicBezTo>
                  <a:pt x="6652708" y="10600367"/>
                  <a:pt x="6637603" y="10601862"/>
                  <a:pt x="6622637" y="10603221"/>
                </a:cubicBezTo>
                <a:cubicBezTo>
                  <a:pt x="6612975" y="10604036"/>
                  <a:pt x="6603315" y="10604990"/>
                  <a:pt x="6593655" y="10606078"/>
                </a:cubicBezTo>
                <a:cubicBezTo>
                  <a:pt x="6377172" y="10630287"/>
                  <a:pt x="6149532" y="10646066"/>
                  <a:pt x="5897538" y="10654224"/>
                </a:cubicBezTo>
                <a:cubicBezTo>
                  <a:pt x="5430966" y="10669321"/>
                  <a:pt x="4965888" y="10655449"/>
                  <a:pt x="4516190" y="10641848"/>
                </a:cubicBezTo>
                <a:cubicBezTo>
                  <a:pt x="3141780" y="10600367"/>
                  <a:pt x="1767235" y="10558882"/>
                  <a:pt x="392826" y="10517401"/>
                </a:cubicBezTo>
                <a:lnTo>
                  <a:pt x="1" y="10505570"/>
                </a:lnTo>
                <a:lnTo>
                  <a:pt x="2" y="10464767"/>
                </a:lnTo>
                <a:lnTo>
                  <a:pt x="394458" y="10476056"/>
                </a:lnTo>
                <a:cubicBezTo>
                  <a:pt x="1769005" y="10517538"/>
                  <a:pt x="3143413" y="10559019"/>
                  <a:pt x="4517823" y="10600367"/>
                </a:cubicBezTo>
                <a:cubicBezTo>
                  <a:pt x="4966978" y="10613966"/>
                  <a:pt x="5431374" y="10627976"/>
                  <a:pt x="5896583" y="10612742"/>
                </a:cubicBezTo>
                <a:cubicBezTo>
                  <a:pt x="6147355" y="10604446"/>
                  <a:pt x="6374042" y="10588806"/>
                  <a:pt x="6589435" y="10564733"/>
                </a:cubicBezTo>
                <a:cubicBezTo>
                  <a:pt x="6599368" y="10563644"/>
                  <a:pt x="6609303" y="10562692"/>
                  <a:pt x="6619234" y="10561741"/>
                </a:cubicBezTo>
                <a:cubicBezTo>
                  <a:pt x="6633794" y="10560379"/>
                  <a:pt x="6648217" y="10559018"/>
                  <a:pt x="6662639" y="10557114"/>
                </a:cubicBezTo>
                <a:cubicBezTo>
                  <a:pt x="6668492" y="10555891"/>
                  <a:pt x="6675294" y="10554667"/>
                  <a:pt x="6680057" y="10553989"/>
                </a:cubicBezTo>
                <a:cubicBezTo>
                  <a:pt x="6735845" y="10545692"/>
                  <a:pt x="6795849" y="10536578"/>
                  <a:pt x="6855173" y="10526242"/>
                </a:cubicBezTo>
                <a:cubicBezTo>
                  <a:pt x="6960355" y="10508016"/>
                  <a:pt x="7064171" y="10487072"/>
                  <a:pt x="7163501" y="10464086"/>
                </a:cubicBezTo>
                <a:cubicBezTo>
                  <a:pt x="7392638" y="10411044"/>
                  <a:pt x="7609120" y="10344945"/>
                  <a:pt x="7806959" y="10267557"/>
                </a:cubicBezTo>
                <a:lnTo>
                  <a:pt x="7856489" y="10247701"/>
                </a:lnTo>
                <a:cubicBezTo>
                  <a:pt x="7861661" y="10244980"/>
                  <a:pt x="7866284" y="10242669"/>
                  <a:pt x="7869551" y="10241173"/>
                </a:cubicBezTo>
                <a:cubicBezTo>
                  <a:pt x="7907106" y="10224171"/>
                  <a:pt x="7945612" y="10205811"/>
                  <a:pt x="7984119" y="10186767"/>
                </a:cubicBezTo>
                <a:cubicBezTo>
                  <a:pt x="8059908" y="10149232"/>
                  <a:pt x="8135289" y="10108566"/>
                  <a:pt x="8208219" y="10065858"/>
                </a:cubicBezTo>
                <a:cubicBezTo>
                  <a:pt x="8291493" y="10017034"/>
                  <a:pt x="8372726" y="9965079"/>
                  <a:pt x="8449876" y="9911219"/>
                </a:cubicBezTo>
                <a:cubicBezTo>
                  <a:pt x="8459264" y="9904689"/>
                  <a:pt x="8470286" y="9898028"/>
                  <a:pt x="8481850" y="9890954"/>
                </a:cubicBezTo>
                <a:cubicBezTo>
                  <a:pt x="8492872" y="9884290"/>
                  <a:pt x="8504166" y="9877353"/>
                  <a:pt x="8514779" y="9870145"/>
                </a:cubicBezTo>
                <a:cubicBezTo>
                  <a:pt x="8519542" y="9864026"/>
                  <a:pt x="8525938" y="9857634"/>
                  <a:pt x="8533421" y="9851512"/>
                </a:cubicBezTo>
                <a:cubicBezTo>
                  <a:pt x="8541175" y="9845120"/>
                  <a:pt x="8548932" y="9838862"/>
                  <a:pt x="8556822" y="9832471"/>
                </a:cubicBezTo>
                <a:cubicBezTo>
                  <a:pt x="8569751" y="9822136"/>
                  <a:pt x="8582540" y="9811799"/>
                  <a:pt x="8595195" y="9801191"/>
                </a:cubicBezTo>
                <a:cubicBezTo>
                  <a:pt x="8739289" y="9680960"/>
                  <a:pt x="8871409" y="9550666"/>
                  <a:pt x="8987611" y="9413978"/>
                </a:cubicBezTo>
                <a:cubicBezTo>
                  <a:pt x="8995638" y="9404458"/>
                  <a:pt x="9003667" y="9394666"/>
                  <a:pt x="9011558" y="9385009"/>
                </a:cubicBezTo>
                <a:cubicBezTo>
                  <a:pt x="9019179" y="9375761"/>
                  <a:pt x="9026796" y="9366376"/>
                  <a:pt x="9034553" y="9357264"/>
                </a:cubicBezTo>
                <a:lnTo>
                  <a:pt x="9037003" y="9353863"/>
                </a:lnTo>
                <a:cubicBezTo>
                  <a:pt x="9055916" y="9328022"/>
                  <a:pt x="9075645" y="9301230"/>
                  <a:pt x="9094014" y="9274434"/>
                </a:cubicBezTo>
                <a:cubicBezTo>
                  <a:pt x="9144087" y="9201672"/>
                  <a:pt x="9190486" y="9126731"/>
                  <a:pt x="9231986" y="9051521"/>
                </a:cubicBezTo>
                <a:cubicBezTo>
                  <a:pt x="9256342" y="9007318"/>
                  <a:pt x="9279881" y="8961484"/>
                  <a:pt x="9301923" y="8915107"/>
                </a:cubicBezTo>
                <a:cubicBezTo>
                  <a:pt x="9304509" y="8909529"/>
                  <a:pt x="9307095" y="8903138"/>
                  <a:pt x="9309680" y="8896608"/>
                </a:cubicBezTo>
                <a:cubicBezTo>
                  <a:pt x="9314034" y="8885592"/>
                  <a:pt x="9318660" y="8874168"/>
                  <a:pt x="9324240" y="8864240"/>
                </a:cubicBezTo>
                <a:cubicBezTo>
                  <a:pt x="9345603" y="8807118"/>
                  <a:pt x="9372816" y="8732312"/>
                  <a:pt x="9394177" y="8655470"/>
                </a:cubicBezTo>
                <a:cubicBezTo>
                  <a:pt x="9396899" y="8645950"/>
                  <a:pt x="9402478" y="8612626"/>
                  <a:pt x="9408464" y="8577401"/>
                </a:cubicBezTo>
                <a:cubicBezTo>
                  <a:pt x="9424112" y="8485461"/>
                  <a:pt x="9436901" y="8413105"/>
                  <a:pt x="9448334" y="8387127"/>
                </a:cubicBezTo>
                <a:cubicBezTo>
                  <a:pt x="9448333" y="8386991"/>
                  <a:pt x="9448469" y="8386991"/>
                  <a:pt x="9448469" y="8386855"/>
                </a:cubicBezTo>
                <a:cubicBezTo>
                  <a:pt x="9448603" y="8386449"/>
                  <a:pt x="9448739" y="8386040"/>
                  <a:pt x="9448875" y="8385768"/>
                </a:cubicBezTo>
                <a:cubicBezTo>
                  <a:pt x="9449012" y="8385359"/>
                  <a:pt x="9449284" y="8384953"/>
                  <a:pt x="9449420" y="8384544"/>
                </a:cubicBezTo>
                <a:cubicBezTo>
                  <a:pt x="9450374" y="8375024"/>
                  <a:pt x="9451189" y="8365367"/>
                  <a:pt x="9451870" y="8355847"/>
                </a:cubicBezTo>
                <a:cubicBezTo>
                  <a:pt x="9455406" y="8306203"/>
                  <a:pt x="9457313" y="8255065"/>
                  <a:pt x="9457449" y="8203791"/>
                </a:cubicBezTo>
                <a:cubicBezTo>
                  <a:pt x="9457587" y="8151563"/>
                  <a:pt x="9455815" y="8099474"/>
                  <a:pt x="9452278" y="8049015"/>
                </a:cubicBezTo>
                <a:cubicBezTo>
                  <a:pt x="9451597" y="8038271"/>
                  <a:pt x="9450511" y="8027389"/>
                  <a:pt x="9449556" y="8016645"/>
                </a:cubicBezTo>
                <a:cubicBezTo>
                  <a:pt x="9448333" y="8004406"/>
                  <a:pt x="9447243" y="7992163"/>
                  <a:pt x="9446426" y="7979924"/>
                </a:cubicBezTo>
                <a:lnTo>
                  <a:pt x="9446154" y="7976251"/>
                </a:lnTo>
                <a:cubicBezTo>
                  <a:pt x="9436631" y="7923617"/>
                  <a:pt x="9426016" y="7867989"/>
                  <a:pt x="9413773" y="7812636"/>
                </a:cubicBezTo>
                <a:cubicBezTo>
                  <a:pt x="9308999" y="7886079"/>
                  <a:pt x="9204909" y="7955850"/>
                  <a:pt x="9103675" y="8020182"/>
                </a:cubicBezTo>
                <a:cubicBezTo>
                  <a:pt x="8415450" y="8457715"/>
                  <a:pt x="7607758" y="8832822"/>
                  <a:pt x="6634475" y="9166717"/>
                </a:cubicBezTo>
                <a:cubicBezTo>
                  <a:pt x="6152935" y="9331967"/>
                  <a:pt x="5726911" y="9414657"/>
                  <a:pt x="5352455" y="9414658"/>
                </a:cubicBezTo>
                <a:cubicBezTo>
                  <a:pt x="4887650" y="9414657"/>
                  <a:pt x="4502311" y="9287221"/>
                  <a:pt x="4188539" y="9031936"/>
                </a:cubicBezTo>
                <a:cubicBezTo>
                  <a:pt x="3866335" y="8769851"/>
                  <a:pt x="3679378" y="8392296"/>
                  <a:pt x="3632709" y="7909746"/>
                </a:cubicBezTo>
                <a:cubicBezTo>
                  <a:pt x="3596649" y="7537223"/>
                  <a:pt x="3646724" y="7096832"/>
                  <a:pt x="3777621" y="6636314"/>
                </a:cubicBezTo>
                <a:cubicBezTo>
                  <a:pt x="3895453" y="6221628"/>
                  <a:pt x="4055333" y="5855634"/>
                  <a:pt x="4252763" y="5548805"/>
                </a:cubicBezTo>
                <a:cubicBezTo>
                  <a:pt x="4489792" y="5180360"/>
                  <a:pt x="4776757" y="4906307"/>
                  <a:pt x="5105359" y="4734531"/>
                </a:cubicBezTo>
                <a:cubicBezTo>
                  <a:pt x="5509475" y="4523313"/>
                  <a:pt x="5971558" y="4459526"/>
                  <a:pt x="6518139" y="4539770"/>
                </a:cubicBezTo>
                <a:cubicBezTo>
                  <a:pt x="7033286" y="4615389"/>
                  <a:pt x="7530337" y="4806886"/>
                  <a:pt x="7905881" y="4965335"/>
                </a:cubicBezTo>
                <a:cubicBezTo>
                  <a:pt x="8682278" y="5292837"/>
                  <a:pt x="9296481" y="5736765"/>
                  <a:pt x="9731895" y="6284873"/>
                </a:cubicBezTo>
                <a:cubicBezTo>
                  <a:pt x="9790946" y="6226389"/>
                  <a:pt x="9844149" y="6171986"/>
                  <a:pt x="9894086" y="6118808"/>
                </a:cubicBezTo>
                <a:cubicBezTo>
                  <a:pt x="9966337" y="6041965"/>
                  <a:pt x="10036548" y="5963351"/>
                  <a:pt x="10102675" y="5885557"/>
                </a:cubicBezTo>
                <a:cubicBezTo>
                  <a:pt x="10133154" y="5849651"/>
                  <a:pt x="10163089" y="5813744"/>
                  <a:pt x="10191528" y="5778655"/>
                </a:cubicBezTo>
                <a:cubicBezTo>
                  <a:pt x="10200508" y="5767639"/>
                  <a:pt x="10209353" y="5756486"/>
                  <a:pt x="10218196" y="5745334"/>
                </a:cubicBezTo>
                <a:cubicBezTo>
                  <a:pt x="10225817" y="5735678"/>
                  <a:pt x="10233571" y="5726021"/>
                  <a:pt x="10241328" y="5716365"/>
                </a:cubicBezTo>
                <a:cubicBezTo>
                  <a:pt x="10379436" y="5529628"/>
                  <a:pt x="10486111" y="5372539"/>
                  <a:pt x="10576733" y="5222523"/>
                </a:cubicBezTo>
                <a:cubicBezTo>
                  <a:pt x="10678646" y="5053739"/>
                  <a:pt x="10771035" y="4879242"/>
                  <a:pt x="10851451" y="4704066"/>
                </a:cubicBezTo>
                <a:cubicBezTo>
                  <a:pt x="10851857" y="4702979"/>
                  <a:pt x="10853900" y="4698352"/>
                  <a:pt x="10856758" y="4691690"/>
                </a:cubicBezTo>
                <a:cubicBezTo>
                  <a:pt x="10871997" y="4656463"/>
                  <a:pt x="10886828" y="4622463"/>
                  <a:pt x="10892270" y="4611580"/>
                </a:cubicBezTo>
                <a:cubicBezTo>
                  <a:pt x="10908326" y="4571322"/>
                  <a:pt x="10922886" y="4534874"/>
                  <a:pt x="10936899" y="4497471"/>
                </a:cubicBezTo>
                <a:cubicBezTo>
                  <a:pt x="10968878" y="4412467"/>
                  <a:pt x="10999082" y="4324473"/>
                  <a:pt x="11026703" y="4235796"/>
                </a:cubicBezTo>
                <a:cubicBezTo>
                  <a:pt x="11034732" y="4209952"/>
                  <a:pt x="11042759" y="4184113"/>
                  <a:pt x="11050652" y="4158408"/>
                </a:cubicBezTo>
                <a:cubicBezTo>
                  <a:pt x="11109977" y="3966502"/>
                  <a:pt x="11171206" y="3767932"/>
                  <a:pt x="11258561" y="3579426"/>
                </a:cubicBezTo>
                <a:cubicBezTo>
                  <a:pt x="11363471" y="3352974"/>
                  <a:pt x="11534915" y="3155493"/>
                  <a:pt x="11767995" y="2992557"/>
                </a:cubicBezTo>
                <a:cubicBezTo>
                  <a:pt x="11954950" y="2861991"/>
                  <a:pt x="12173882" y="2780930"/>
                  <a:pt x="12385602" y="2702727"/>
                </a:cubicBezTo>
                <a:lnTo>
                  <a:pt x="12403972" y="2695926"/>
                </a:lnTo>
                <a:cubicBezTo>
                  <a:pt x="12620860" y="2615683"/>
                  <a:pt x="12843058" y="2540878"/>
                  <a:pt x="13064440" y="2473283"/>
                </a:cubicBezTo>
                <a:cubicBezTo>
                  <a:pt x="13520398" y="2334286"/>
                  <a:pt x="13989555" y="2221127"/>
                  <a:pt x="14458851" y="2137075"/>
                </a:cubicBezTo>
                <a:cubicBezTo>
                  <a:pt x="14921884" y="2054109"/>
                  <a:pt x="15277427" y="2005421"/>
                  <a:pt x="15609563" y="1979716"/>
                </a:cubicBezTo>
                <a:cubicBezTo>
                  <a:pt x="15958032" y="1267449"/>
                  <a:pt x="16451816" y="600063"/>
                  <a:pt x="17068609" y="409"/>
                </a:cubicBezTo>
                <a:close/>
                <a:moveTo>
                  <a:pt x="18578948" y="0"/>
                </a:moveTo>
                <a:cubicBezTo>
                  <a:pt x="18512684" y="48010"/>
                  <a:pt x="18449546" y="95478"/>
                  <a:pt x="18395258" y="136550"/>
                </a:cubicBezTo>
                <a:cubicBezTo>
                  <a:pt x="18386686" y="143351"/>
                  <a:pt x="18377570" y="150561"/>
                  <a:pt x="18368586" y="157632"/>
                </a:cubicBezTo>
                <a:cubicBezTo>
                  <a:pt x="18360832" y="163751"/>
                  <a:pt x="18353076" y="169874"/>
                  <a:pt x="18345322" y="175993"/>
                </a:cubicBezTo>
                <a:cubicBezTo>
                  <a:pt x="18305316" y="207955"/>
                  <a:pt x="18265992" y="239916"/>
                  <a:pt x="18228440" y="270926"/>
                </a:cubicBezTo>
                <a:cubicBezTo>
                  <a:pt x="17930862" y="517098"/>
                  <a:pt x="17654510" y="780544"/>
                  <a:pt x="17407142" y="1054052"/>
                </a:cubicBezTo>
                <a:cubicBezTo>
                  <a:pt x="17340060" y="1128176"/>
                  <a:pt x="17274204" y="1204205"/>
                  <a:pt x="17211204" y="1279960"/>
                </a:cubicBezTo>
                <a:cubicBezTo>
                  <a:pt x="17179638" y="1318041"/>
                  <a:pt x="17147934" y="1356940"/>
                  <a:pt x="17117182" y="1395702"/>
                </a:cubicBezTo>
                <a:cubicBezTo>
                  <a:pt x="17108748" y="1406309"/>
                  <a:pt x="17102894" y="1413655"/>
                  <a:pt x="17098950" y="1418551"/>
                </a:cubicBezTo>
                <a:lnTo>
                  <a:pt x="17089288" y="1431472"/>
                </a:lnTo>
                <a:cubicBezTo>
                  <a:pt x="16972270" y="1586248"/>
                  <a:pt x="16862466" y="1745783"/>
                  <a:pt x="16762864" y="1905589"/>
                </a:cubicBezTo>
                <a:cubicBezTo>
                  <a:pt x="16739462" y="1942992"/>
                  <a:pt x="16715649" y="1982435"/>
                  <a:pt x="16691703" y="2022965"/>
                </a:cubicBezTo>
                <a:cubicBezTo>
                  <a:pt x="16942474" y="2076278"/>
                  <a:pt x="17165622" y="2164140"/>
                  <a:pt x="17355162" y="2284368"/>
                </a:cubicBezTo>
                <a:cubicBezTo>
                  <a:pt x="17773296" y="2549583"/>
                  <a:pt x="18053322" y="2935978"/>
                  <a:pt x="18123124" y="3344407"/>
                </a:cubicBezTo>
                <a:cubicBezTo>
                  <a:pt x="18203810" y="3816214"/>
                  <a:pt x="18056316" y="4275100"/>
                  <a:pt x="17707712" y="4636605"/>
                </a:cubicBezTo>
                <a:cubicBezTo>
                  <a:pt x="17389590" y="4966695"/>
                  <a:pt x="16779600" y="5282503"/>
                  <a:pt x="16209346" y="5282503"/>
                </a:cubicBezTo>
                <a:cubicBezTo>
                  <a:pt x="16151383" y="5282503"/>
                  <a:pt x="16093827" y="5279238"/>
                  <a:pt x="16036950" y="5272437"/>
                </a:cubicBezTo>
                <a:cubicBezTo>
                  <a:pt x="15689436" y="5230547"/>
                  <a:pt x="15417437" y="5056459"/>
                  <a:pt x="15250214" y="4769076"/>
                </a:cubicBezTo>
                <a:cubicBezTo>
                  <a:pt x="15027743" y="4386626"/>
                  <a:pt x="15056318" y="3935492"/>
                  <a:pt x="15120405" y="3504894"/>
                </a:cubicBezTo>
                <a:cubicBezTo>
                  <a:pt x="15145169" y="3338830"/>
                  <a:pt x="15179730" y="3170319"/>
                  <a:pt x="15223408" y="3003300"/>
                </a:cubicBezTo>
                <a:lnTo>
                  <a:pt x="15173063" y="3009420"/>
                </a:lnTo>
                <a:cubicBezTo>
                  <a:pt x="15160680" y="3011189"/>
                  <a:pt x="15147754" y="3012957"/>
                  <a:pt x="15134963" y="3014861"/>
                </a:cubicBezTo>
                <a:lnTo>
                  <a:pt x="15119318" y="3017175"/>
                </a:lnTo>
                <a:cubicBezTo>
                  <a:pt x="15059721" y="3025742"/>
                  <a:pt x="14998625" y="3034992"/>
                  <a:pt x="14937532" y="3044782"/>
                </a:cubicBezTo>
                <a:cubicBezTo>
                  <a:pt x="14703770" y="3082048"/>
                  <a:pt x="14467422" y="3127066"/>
                  <a:pt x="14235155" y="3178476"/>
                </a:cubicBezTo>
                <a:cubicBezTo>
                  <a:pt x="13784640" y="3278171"/>
                  <a:pt x="13335076" y="3405338"/>
                  <a:pt x="12898982" y="3556577"/>
                </a:cubicBezTo>
                <a:cubicBezTo>
                  <a:pt x="12766590" y="3602410"/>
                  <a:pt x="12659912" y="3641308"/>
                  <a:pt x="12563304" y="3678710"/>
                </a:cubicBezTo>
                <a:cubicBezTo>
                  <a:pt x="12562489" y="3679119"/>
                  <a:pt x="12558270" y="3680751"/>
                  <a:pt x="12552283" y="3683198"/>
                </a:cubicBezTo>
                <a:cubicBezTo>
                  <a:pt x="12542352" y="3687279"/>
                  <a:pt x="12527656" y="3693127"/>
                  <a:pt x="12515819" y="3697887"/>
                </a:cubicBezTo>
                <a:cubicBezTo>
                  <a:pt x="12507516" y="3701696"/>
                  <a:pt x="12498808" y="3705503"/>
                  <a:pt x="12494727" y="3707408"/>
                </a:cubicBezTo>
                <a:cubicBezTo>
                  <a:pt x="12448329" y="3728897"/>
                  <a:pt x="12407236" y="3749843"/>
                  <a:pt x="12369002" y="3771602"/>
                </a:cubicBezTo>
                <a:cubicBezTo>
                  <a:pt x="12355123" y="3779490"/>
                  <a:pt x="12341245" y="3788468"/>
                  <a:pt x="12327774" y="3797307"/>
                </a:cubicBezTo>
                <a:cubicBezTo>
                  <a:pt x="12312805" y="3807100"/>
                  <a:pt x="12297430" y="3817165"/>
                  <a:pt x="12281511" y="3826007"/>
                </a:cubicBezTo>
                <a:cubicBezTo>
                  <a:pt x="12268449" y="3838519"/>
                  <a:pt x="12255523" y="3851167"/>
                  <a:pt x="12242733" y="3863951"/>
                </a:cubicBezTo>
                <a:cubicBezTo>
                  <a:pt x="12227357" y="3879185"/>
                  <a:pt x="12211571" y="3894825"/>
                  <a:pt x="12195515" y="3909920"/>
                </a:cubicBezTo>
                <a:cubicBezTo>
                  <a:pt x="12189802" y="3919713"/>
                  <a:pt x="12183679" y="3929100"/>
                  <a:pt x="12177555" y="3938620"/>
                </a:cubicBezTo>
                <a:cubicBezTo>
                  <a:pt x="12171570" y="3947731"/>
                  <a:pt x="12165717" y="3956843"/>
                  <a:pt x="12160276" y="3966230"/>
                </a:cubicBezTo>
                <a:cubicBezTo>
                  <a:pt x="12158780" y="3968813"/>
                  <a:pt x="12152110" y="3983093"/>
                  <a:pt x="12146260" y="3995606"/>
                </a:cubicBezTo>
                <a:cubicBezTo>
                  <a:pt x="12126805" y="4037089"/>
                  <a:pt x="12111021" y="4070274"/>
                  <a:pt x="12101768" y="4084145"/>
                </a:cubicBezTo>
                <a:lnTo>
                  <a:pt x="12099452" y="4090132"/>
                </a:lnTo>
                <a:cubicBezTo>
                  <a:pt x="12098229" y="4093532"/>
                  <a:pt x="12096869" y="4096796"/>
                  <a:pt x="12095643" y="4100194"/>
                </a:cubicBezTo>
                <a:cubicBezTo>
                  <a:pt x="12087753" y="4121820"/>
                  <a:pt x="12080269" y="4143580"/>
                  <a:pt x="12072921" y="4165343"/>
                </a:cubicBezTo>
                <a:cubicBezTo>
                  <a:pt x="12057546" y="4211175"/>
                  <a:pt x="12043259" y="4257692"/>
                  <a:pt x="12031148" y="4297814"/>
                </a:cubicBezTo>
                <a:cubicBezTo>
                  <a:pt x="12022985" y="4324742"/>
                  <a:pt x="12014955" y="4351671"/>
                  <a:pt x="12006929" y="4378602"/>
                </a:cubicBezTo>
                <a:cubicBezTo>
                  <a:pt x="11988696" y="4439532"/>
                  <a:pt x="11969918" y="4502640"/>
                  <a:pt x="11949781" y="4564249"/>
                </a:cubicBezTo>
                <a:cubicBezTo>
                  <a:pt x="11882836" y="4769076"/>
                  <a:pt x="11798339" y="4980567"/>
                  <a:pt x="11691797" y="5210826"/>
                </a:cubicBezTo>
                <a:cubicBezTo>
                  <a:pt x="11529334" y="5561723"/>
                  <a:pt x="11319654" y="5906636"/>
                  <a:pt x="11068477" y="6236045"/>
                </a:cubicBezTo>
                <a:cubicBezTo>
                  <a:pt x="10821108" y="6560422"/>
                  <a:pt x="10539859" y="6869156"/>
                  <a:pt x="10232075" y="7153954"/>
                </a:cubicBezTo>
                <a:cubicBezTo>
                  <a:pt x="10492370" y="7831541"/>
                  <a:pt x="10501895" y="8540544"/>
                  <a:pt x="10258608" y="9152029"/>
                </a:cubicBezTo>
                <a:cubicBezTo>
                  <a:pt x="9966065" y="9887419"/>
                  <a:pt x="9393359" y="10523793"/>
                  <a:pt x="8646354" y="10944054"/>
                </a:cubicBezTo>
                <a:cubicBezTo>
                  <a:pt x="7942073" y="11340242"/>
                  <a:pt x="7093970" y="11545340"/>
                  <a:pt x="5977407" y="11589679"/>
                </a:cubicBezTo>
                <a:cubicBezTo>
                  <a:pt x="5762967" y="11598110"/>
                  <a:pt x="5547301" y="11601646"/>
                  <a:pt x="5331363" y="11601646"/>
                </a:cubicBezTo>
                <a:cubicBezTo>
                  <a:pt x="4817576" y="11601647"/>
                  <a:pt x="4302428" y="11581789"/>
                  <a:pt x="3799389" y="11562478"/>
                </a:cubicBezTo>
                <a:cubicBezTo>
                  <a:pt x="3567123" y="11553500"/>
                  <a:pt x="3326829" y="11544252"/>
                  <a:pt x="3091026" y="11537179"/>
                </a:cubicBezTo>
                <a:lnTo>
                  <a:pt x="0" y="11444015"/>
                </a:lnTo>
                <a:lnTo>
                  <a:pt x="1" y="11403212"/>
                </a:lnTo>
                <a:lnTo>
                  <a:pt x="3092386" y="11497057"/>
                </a:lnTo>
                <a:cubicBezTo>
                  <a:pt x="3328328" y="11504131"/>
                  <a:pt x="3568757" y="11513379"/>
                  <a:pt x="3801157" y="11522354"/>
                </a:cubicBezTo>
                <a:cubicBezTo>
                  <a:pt x="4514827" y="11549827"/>
                  <a:pt x="5252852" y="11578254"/>
                  <a:pt x="5975912" y="11549555"/>
                </a:cubicBezTo>
                <a:cubicBezTo>
                  <a:pt x="7085671" y="11505490"/>
                  <a:pt x="7927924" y="11302025"/>
                  <a:pt x="8626353" y="10909101"/>
                </a:cubicBezTo>
                <a:cubicBezTo>
                  <a:pt x="9365331" y="10493464"/>
                  <a:pt x="9931640" y="9864296"/>
                  <a:pt x="10220782" y="9137612"/>
                </a:cubicBezTo>
                <a:cubicBezTo>
                  <a:pt x="10461893" y="8531838"/>
                  <a:pt x="10450599" y="7828276"/>
                  <a:pt x="10189079" y="7156403"/>
                </a:cubicBezTo>
                <a:lnTo>
                  <a:pt x="10184044" y="7143483"/>
                </a:lnTo>
                <a:lnTo>
                  <a:pt x="10194250" y="7134098"/>
                </a:lnTo>
                <a:cubicBezTo>
                  <a:pt x="10504208" y="6848348"/>
                  <a:pt x="10787500" y="6538117"/>
                  <a:pt x="11036092" y="6211972"/>
                </a:cubicBezTo>
                <a:cubicBezTo>
                  <a:pt x="11285368" y="5884876"/>
                  <a:pt x="11493550" y="5542546"/>
                  <a:pt x="11654787" y="5194369"/>
                </a:cubicBezTo>
                <a:cubicBezTo>
                  <a:pt x="11760647" y="4965606"/>
                  <a:pt x="11844466" y="4755613"/>
                  <a:pt x="11911002" y="4552282"/>
                </a:cubicBezTo>
                <a:cubicBezTo>
                  <a:pt x="11931003" y="4491079"/>
                  <a:pt x="11949645" y="4428244"/>
                  <a:pt x="11967741" y="4367583"/>
                </a:cubicBezTo>
                <a:cubicBezTo>
                  <a:pt x="11975770" y="4340655"/>
                  <a:pt x="11983797" y="4313590"/>
                  <a:pt x="11991961" y="4286661"/>
                </a:cubicBezTo>
                <a:cubicBezTo>
                  <a:pt x="12004207" y="4246403"/>
                  <a:pt x="12018494" y="4199481"/>
                  <a:pt x="12034142" y="4153103"/>
                </a:cubicBezTo>
                <a:cubicBezTo>
                  <a:pt x="12041490" y="4130932"/>
                  <a:pt x="12049111" y="4108899"/>
                  <a:pt x="12057137" y="4087003"/>
                </a:cubicBezTo>
                <a:cubicBezTo>
                  <a:pt x="12058363" y="4083331"/>
                  <a:pt x="12059860" y="4079794"/>
                  <a:pt x="12061219" y="4076121"/>
                </a:cubicBezTo>
                <a:lnTo>
                  <a:pt x="12065300" y="4065378"/>
                </a:lnTo>
                <a:lnTo>
                  <a:pt x="12067068" y="4063064"/>
                </a:lnTo>
                <a:cubicBezTo>
                  <a:pt x="12074146" y="4053410"/>
                  <a:pt x="12096869" y="4004992"/>
                  <a:pt x="12108978" y="3979014"/>
                </a:cubicBezTo>
                <a:cubicBezTo>
                  <a:pt x="12118094" y="3959565"/>
                  <a:pt x="12122448" y="3950181"/>
                  <a:pt x="12124763" y="3946236"/>
                </a:cubicBezTo>
                <a:cubicBezTo>
                  <a:pt x="12130478" y="3936307"/>
                  <a:pt x="12136599" y="3926787"/>
                  <a:pt x="12142859" y="3917130"/>
                </a:cubicBezTo>
                <a:cubicBezTo>
                  <a:pt x="12148983" y="3907610"/>
                  <a:pt x="12155105" y="3898225"/>
                  <a:pt x="12160684" y="3888569"/>
                </a:cubicBezTo>
                <a:lnTo>
                  <a:pt x="12162180" y="3885984"/>
                </a:lnTo>
                <a:lnTo>
                  <a:pt x="12165038" y="3882856"/>
                </a:lnTo>
                <a:cubicBezTo>
                  <a:pt x="12181366" y="3867488"/>
                  <a:pt x="12197831" y="3851167"/>
                  <a:pt x="12213614" y="3835527"/>
                </a:cubicBezTo>
                <a:cubicBezTo>
                  <a:pt x="12227357" y="3822061"/>
                  <a:pt x="12240963" y="3808460"/>
                  <a:pt x="12254843" y="3795269"/>
                </a:cubicBezTo>
                <a:lnTo>
                  <a:pt x="12256748" y="3793364"/>
                </a:lnTo>
                <a:lnTo>
                  <a:pt x="12259060" y="3792005"/>
                </a:lnTo>
                <a:cubicBezTo>
                  <a:pt x="12274435" y="3783572"/>
                  <a:pt x="12289268" y="3773915"/>
                  <a:pt x="12304915" y="3763714"/>
                </a:cubicBezTo>
                <a:cubicBezTo>
                  <a:pt x="12318930" y="3754603"/>
                  <a:pt x="12333351" y="3745082"/>
                  <a:pt x="12348320" y="3736649"/>
                </a:cubicBezTo>
                <a:cubicBezTo>
                  <a:pt x="12387508" y="3714344"/>
                  <a:pt x="12429550" y="3692855"/>
                  <a:pt x="12476903" y="3670822"/>
                </a:cubicBezTo>
                <a:cubicBezTo>
                  <a:pt x="12481120" y="3668918"/>
                  <a:pt x="12490237" y="3664839"/>
                  <a:pt x="12499490" y="3660757"/>
                </a:cubicBezTo>
                <a:cubicBezTo>
                  <a:pt x="12511873" y="3655725"/>
                  <a:pt x="12526566" y="3649877"/>
                  <a:pt x="12536500" y="3645796"/>
                </a:cubicBezTo>
                <a:cubicBezTo>
                  <a:pt x="12542896" y="3643212"/>
                  <a:pt x="12547385" y="3641444"/>
                  <a:pt x="12548066" y="3641172"/>
                </a:cubicBezTo>
                <a:cubicBezTo>
                  <a:pt x="12645082" y="3603500"/>
                  <a:pt x="12752167" y="3564601"/>
                  <a:pt x="12885103" y="3518493"/>
                </a:cubicBezTo>
                <a:cubicBezTo>
                  <a:pt x="13322693" y="3366712"/>
                  <a:pt x="13773889" y="3239137"/>
                  <a:pt x="14225903" y="3139036"/>
                </a:cubicBezTo>
                <a:cubicBezTo>
                  <a:pt x="14458986" y="3087489"/>
                  <a:pt x="14696013" y="3042335"/>
                  <a:pt x="14930729" y="3004797"/>
                </a:cubicBezTo>
                <a:cubicBezTo>
                  <a:pt x="14991958" y="2995004"/>
                  <a:pt x="15053324" y="2985620"/>
                  <a:pt x="15113193" y="2977051"/>
                </a:cubicBezTo>
                <a:lnTo>
                  <a:pt x="15128704" y="2974740"/>
                </a:lnTo>
                <a:cubicBezTo>
                  <a:pt x="15141632" y="2972835"/>
                  <a:pt x="15154557" y="2970931"/>
                  <a:pt x="15167483" y="2969162"/>
                </a:cubicBezTo>
                <a:lnTo>
                  <a:pt x="15278106" y="2955836"/>
                </a:lnTo>
                <a:lnTo>
                  <a:pt x="15270351" y="2984941"/>
                </a:lnTo>
                <a:cubicBezTo>
                  <a:pt x="15223407" y="3159845"/>
                  <a:pt x="15186397" y="3336925"/>
                  <a:pt x="15160543" y="3511014"/>
                </a:cubicBezTo>
                <a:cubicBezTo>
                  <a:pt x="15097546" y="3934266"/>
                  <a:pt x="15069107" y="4377106"/>
                  <a:pt x="15285318" y="4748675"/>
                </a:cubicBezTo>
                <a:cubicBezTo>
                  <a:pt x="15448053" y="5028577"/>
                  <a:pt x="15702634" y="5191104"/>
                  <a:pt x="16041575" y="5232043"/>
                </a:cubicBezTo>
                <a:cubicBezTo>
                  <a:pt x="16644078" y="5304671"/>
                  <a:pt x="17334480" y="4964927"/>
                  <a:pt x="17678184" y="4608452"/>
                </a:cubicBezTo>
                <a:cubicBezTo>
                  <a:pt x="18017400" y="4256466"/>
                  <a:pt x="18161086" y="3810091"/>
                  <a:pt x="18082712" y="3351478"/>
                </a:cubicBezTo>
                <a:cubicBezTo>
                  <a:pt x="18014816" y="2954340"/>
                  <a:pt x="17741592" y="2578144"/>
                  <a:pt x="17333120" y="2319051"/>
                </a:cubicBezTo>
                <a:cubicBezTo>
                  <a:pt x="17140858" y="2197188"/>
                  <a:pt x="16912810" y="2109192"/>
                  <a:pt x="16655507" y="2057510"/>
                </a:cubicBezTo>
                <a:lnTo>
                  <a:pt x="16627480" y="2051935"/>
                </a:lnTo>
                <a:lnTo>
                  <a:pt x="16641901" y="2027317"/>
                </a:lnTo>
                <a:cubicBezTo>
                  <a:pt x="16670885" y="1977811"/>
                  <a:pt x="16699866" y="1929799"/>
                  <a:pt x="16728032" y="1884508"/>
                </a:cubicBezTo>
                <a:cubicBezTo>
                  <a:pt x="16828312" y="1723613"/>
                  <a:pt x="16938800" y="1562989"/>
                  <a:pt x="17056634" y="1407263"/>
                </a:cubicBezTo>
                <a:lnTo>
                  <a:pt x="17066702" y="1393934"/>
                </a:lnTo>
                <a:cubicBezTo>
                  <a:pt x="17071056" y="1388492"/>
                  <a:pt x="17076908" y="1381285"/>
                  <a:pt x="17085206" y="1370812"/>
                </a:cubicBezTo>
                <a:cubicBezTo>
                  <a:pt x="17116096" y="1331779"/>
                  <a:pt x="17147934" y="1292609"/>
                  <a:pt x="17179774" y="1254391"/>
                </a:cubicBezTo>
                <a:cubicBezTo>
                  <a:pt x="17243044" y="1178227"/>
                  <a:pt x="17309308" y="1101790"/>
                  <a:pt x="17376798" y="1027260"/>
                </a:cubicBezTo>
                <a:cubicBezTo>
                  <a:pt x="17625390" y="752253"/>
                  <a:pt x="17903238" y="487447"/>
                  <a:pt x="18202314" y="240052"/>
                </a:cubicBezTo>
                <a:cubicBezTo>
                  <a:pt x="18240006" y="208769"/>
                  <a:pt x="18279602" y="176808"/>
                  <a:pt x="18319740" y="144711"/>
                </a:cubicBezTo>
                <a:cubicBezTo>
                  <a:pt x="18327494" y="138591"/>
                  <a:pt x="18335252" y="132335"/>
                  <a:pt x="18343142" y="126215"/>
                </a:cubicBezTo>
                <a:cubicBezTo>
                  <a:pt x="18352124" y="119142"/>
                  <a:pt x="18361104" y="112069"/>
                  <a:pt x="18369948" y="104998"/>
                </a:cubicBezTo>
                <a:cubicBezTo>
                  <a:pt x="18412266" y="73036"/>
                  <a:pt x="18459616" y="37403"/>
                  <a:pt x="18509552" y="681"/>
                </a:cubicBezTo>
                <a:lnTo>
                  <a:pt x="18509552" y="0"/>
                </a:lnTo>
                <a:close/>
              </a:path>
            </a:pathLst>
          </a:custGeom>
          <a:solidFill>
            <a:schemeClr val="accent1"/>
          </a:solidFill>
          <a:ln w="5694" cap="flat">
            <a:noFill/>
            <a:prstDash val="solid"/>
            <a:miter/>
          </a:ln>
        </p:spPr>
        <p:txBody>
          <a:bodyPr wrap="square" rtlCol="0" anchor="ctr">
            <a:noAutofit/>
          </a:bodyPr>
          <a:lstStyle/>
          <a:p>
            <a:endParaRPr lang="en-US"/>
          </a:p>
        </p:txBody>
      </p:sp>
      <p:sp>
        <p:nvSpPr>
          <p:cNvPr id="2" name="Round Same Side Corner Rectangle 1">
            <a:extLst>
              <a:ext uri="{FF2B5EF4-FFF2-40B4-BE49-F238E27FC236}">
                <a16:creationId xmlns:a16="http://schemas.microsoft.com/office/drawing/2014/main" id="{0E5A05D1-D356-9578-8C52-750225FFD17C}"/>
              </a:ext>
            </a:extLst>
          </p:cNvPr>
          <p:cNvSpPr/>
          <p:nvPr/>
        </p:nvSpPr>
        <p:spPr>
          <a:xfrm>
            <a:off x="12409715" y="1665514"/>
            <a:ext cx="10283825" cy="11029724"/>
          </a:xfrm>
          <a:prstGeom prst="round2Same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extBox 2">
            <a:extLst>
              <a:ext uri="{FF2B5EF4-FFF2-40B4-BE49-F238E27FC236}">
                <a16:creationId xmlns:a16="http://schemas.microsoft.com/office/drawing/2014/main" id="{49DA03C0-F922-9148-D64B-EAA5EDB2D6CA}"/>
              </a:ext>
            </a:extLst>
          </p:cNvPr>
          <p:cNvSpPr txBox="1"/>
          <p:nvPr/>
        </p:nvSpPr>
        <p:spPr>
          <a:xfrm>
            <a:off x="13763903" y="3002457"/>
            <a:ext cx="7575447" cy="385554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A financial overview provides a summary of the financial performance and position of a company. It typically includes key financial metrics and highlights, such as revenue, expenses, profits, assets, liabilities, and cash flow. </a:t>
            </a:r>
            <a:endParaRPr lang="en-US" sz="3200" dirty="0">
              <a:solidFill>
                <a:schemeClr val="bg1"/>
              </a:solidFill>
              <a:effectLst/>
            </a:endParaRPr>
          </a:p>
        </p:txBody>
      </p:sp>
      <p:sp>
        <p:nvSpPr>
          <p:cNvPr id="4" name="TextBox 3">
            <a:extLst>
              <a:ext uri="{FF2B5EF4-FFF2-40B4-BE49-F238E27FC236}">
                <a16:creationId xmlns:a16="http://schemas.microsoft.com/office/drawing/2014/main" id="{E51AB843-C950-1A96-1928-E3811C32BED7}"/>
              </a:ext>
            </a:extLst>
          </p:cNvPr>
          <p:cNvSpPr txBox="1"/>
          <p:nvPr/>
        </p:nvSpPr>
        <p:spPr>
          <a:xfrm>
            <a:off x="13763903" y="7667244"/>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Financial</a:t>
            </a:r>
          </a:p>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Overview</a:t>
            </a:r>
          </a:p>
        </p:txBody>
      </p:sp>
    </p:spTree>
    <p:extLst>
      <p:ext uri="{BB962C8B-B14F-4D97-AF65-F5344CB8AC3E}">
        <p14:creationId xmlns:p14="http://schemas.microsoft.com/office/powerpoint/2010/main" val="30727491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een background with triangles&#10;&#10;Description automatically generated">
            <a:extLst>
              <a:ext uri="{FF2B5EF4-FFF2-40B4-BE49-F238E27FC236}">
                <a16:creationId xmlns:a16="http://schemas.microsoft.com/office/drawing/2014/main" id="{1AE15650-0AE8-8BF6-0696-5C02134D7F96}"/>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a:fillRect/>
          </a:stretch>
        </p:blipFill>
        <p:spPr/>
      </p:pic>
      <p:sp>
        <p:nvSpPr>
          <p:cNvPr id="6" name="Round Same Side Corner Rectangle 5">
            <a:extLst>
              <a:ext uri="{FF2B5EF4-FFF2-40B4-BE49-F238E27FC236}">
                <a16:creationId xmlns:a16="http://schemas.microsoft.com/office/drawing/2014/main" id="{5E031CD1-6A6C-F08E-B191-BBF2C10D66F7}"/>
              </a:ext>
            </a:extLst>
          </p:cNvPr>
          <p:cNvSpPr/>
          <p:nvPr/>
        </p:nvSpPr>
        <p:spPr>
          <a:xfrm>
            <a:off x="1618796" y="3331028"/>
            <a:ext cx="21172715" cy="9364209"/>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8">
            <a:extLst>
              <a:ext uri="{FF2B5EF4-FFF2-40B4-BE49-F238E27FC236}">
                <a16:creationId xmlns:a16="http://schemas.microsoft.com/office/drawing/2014/main" id="{D6DC3219-E672-47ED-52BB-AA5CBB37BE76}"/>
              </a:ext>
            </a:extLst>
          </p:cNvPr>
          <p:cNvSpPr txBox="1"/>
          <p:nvPr/>
        </p:nvSpPr>
        <p:spPr>
          <a:xfrm>
            <a:off x="13160830" y="5425074"/>
            <a:ext cx="8031146" cy="2705228"/>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solidFill>
                  <a:schemeClr val="tx2"/>
                </a:solidFill>
                <a:latin typeface="Montserrat" pitchFamily="2" charset="77"/>
              </a:defRPr>
            </a:lvl1pPr>
          </a:lstStyle>
          <a:p>
            <a:r>
              <a:rPr lang="es-SV" sz="3200" dirty="0"/>
              <a:t>Be prepared to negotiate terms and customize the proposal based on the prospect's feedback and specific needs.</a:t>
            </a:r>
          </a:p>
        </p:txBody>
      </p:sp>
      <p:sp>
        <p:nvSpPr>
          <p:cNvPr id="8" name="TextBox 8">
            <a:extLst>
              <a:ext uri="{FF2B5EF4-FFF2-40B4-BE49-F238E27FC236}">
                <a16:creationId xmlns:a16="http://schemas.microsoft.com/office/drawing/2014/main" id="{C9F6755C-411A-CC85-F495-1D584D1DAE17}"/>
              </a:ext>
            </a:extLst>
          </p:cNvPr>
          <p:cNvSpPr txBox="1"/>
          <p:nvPr/>
        </p:nvSpPr>
        <p:spPr>
          <a:xfrm>
            <a:off x="13160830" y="9352134"/>
            <a:ext cx="8031146" cy="2035494"/>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solidFill>
                  <a:schemeClr val="tx2"/>
                </a:solidFill>
                <a:latin typeface="Montserrat" pitchFamily="2" charset="77"/>
              </a:defRPr>
            </a:lvl1pPr>
          </a:lstStyle>
          <a:p>
            <a:r>
              <a:rPr lang="es-SV" sz="3200" dirty="0">
                <a:cs typeface="Space Grotesk Light" pitchFamily="2" charset="77"/>
              </a:rPr>
              <a:t> After securing the sale, we will begin planning for the implementation phase. </a:t>
            </a:r>
          </a:p>
        </p:txBody>
      </p:sp>
      <p:sp>
        <p:nvSpPr>
          <p:cNvPr id="9" name="TextBox 8">
            <a:extLst>
              <a:ext uri="{FF2B5EF4-FFF2-40B4-BE49-F238E27FC236}">
                <a16:creationId xmlns:a16="http://schemas.microsoft.com/office/drawing/2014/main" id="{10BAE68D-C398-26A6-8B50-35633CC583D9}"/>
              </a:ext>
            </a:extLst>
          </p:cNvPr>
          <p:cNvSpPr txBox="1"/>
          <p:nvPr/>
        </p:nvSpPr>
        <p:spPr>
          <a:xfrm>
            <a:off x="13160829" y="8750423"/>
            <a:ext cx="8031151" cy="647741"/>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n-US" sz="3600" dirty="0">
                <a:latin typeface="Lato" panose="020F0502020204030203" pitchFamily="34" charset="0"/>
                <a:ea typeface="Lato" panose="020F0502020204030203" pitchFamily="34" charset="0"/>
                <a:cs typeface="Lato" panose="020F0502020204030203" pitchFamily="34" charset="0"/>
              </a:rPr>
              <a:t>Implementation</a:t>
            </a:r>
          </a:p>
        </p:txBody>
      </p:sp>
      <p:sp>
        <p:nvSpPr>
          <p:cNvPr id="10" name="TextBox 9">
            <a:extLst>
              <a:ext uri="{FF2B5EF4-FFF2-40B4-BE49-F238E27FC236}">
                <a16:creationId xmlns:a16="http://schemas.microsoft.com/office/drawing/2014/main" id="{DD722BDA-9BE0-77BF-3A7C-331EC54A4F42}"/>
              </a:ext>
            </a:extLst>
          </p:cNvPr>
          <p:cNvSpPr txBox="1"/>
          <p:nvPr/>
        </p:nvSpPr>
        <p:spPr>
          <a:xfrm>
            <a:off x="13160829" y="4823363"/>
            <a:ext cx="8031151" cy="647741"/>
          </a:xfrm>
          <a:prstGeom prst="rect">
            <a:avLst/>
          </a:prstGeom>
          <a:noFill/>
        </p:spPr>
        <p:txBody>
          <a:bodyPr wrap="square" rtlCol="0" anchor="b">
            <a:spAutoFit/>
          </a:bodyPr>
          <a:lstStyle>
            <a:defPPr>
              <a:defRPr lang="en-US"/>
            </a:defPPr>
            <a:lvl1pPr>
              <a:lnSpc>
                <a:spcPct val="110000"/>
              </a:lnSpc>
              <a:defRPr sz="4300" b="1">
                <a:solidFill>
                  <a:schemeClr val="tx2"/>
                </a:solidFill>
                <a:latin typeface="Space Grotesk" pitchFamily="2" charset="77"/>
                <a:ea typeface="Arimo" panose="020B0604020202020204" pitchFamily="34" charset="0"/>
                <a:cs typeface="Space Grotesk" pitchFamily="2" charset="77"/>
              </a:defRPr>
            </a:lvl1pPr>
          </a:lstStyle>
          <a:p>
            <a:r>
              <a:rPr lang="en-US" sz="3600" dirty="0">
                <a:latin typeface="Lato" panose="020F0502020204030203" pitchFamily="34" charset="0"/>
                <a:ea typeface="Lato" panose="020F0502020204030203" pitchFamily="34" charset="0"/>
                <a:cs typeface="Lato" panose="020F0502020204030203" pitchFamily="34" charset="0"/>
              </a:rPr>
              <a:t>Customization</a:t>
            </a:r>
          </a:p>
        </p:txBody>
      </p:sp>
      <p:sp>
        <p:nvSpPr>
          <p:cNvPr id="5" name="TextBox 4">
            <a:extLst>
              <a:ext uri="{FF2B5EF4-FFF2-40B4-BE49-F238E27FC236}">
                <a16:creationId xmlns:a16="http://schemas.microsoft.com/office/drawing/2014/main" id="{901CDEBC-61C5-F38B-D804-030CFA7E9537}"/>
              </a:ext>
            </a:extLst>
          </p:cNvPr>
          <p:cNvSpPr txBox="1"/>
          <p:nvPr/>
        </p:nvSpPr>
        <p:spPr>
          <a:xfrm>
            <a:off x="2924414" y="8670401"/>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accent4"/>
                </a:solidFill>
                <a:latin typeface="Lato" panose="020F0502020204030203" pitchFamily="34" charset="0"/>
                <a:ea typeface="Lato" panose="020F0502020204030203" pitchFamily="34" charset="0"/>
                <a:cs typeface="Lato" panose="020F0502020204030203" pitchFamily="34" charset="0"/>
              </a:rPr>
              <a:t>Conclusion &amp; Steps</a:t>
            </a:r>
          </a:p>
        </p:txBody>
      </p:sp>
    </p:spTree>
    <p:extLst>
      <p:ext uri="{BB962C8B-B14F-4D97-AF65-F5344CB8AC3E}">
        <p14:creationId xmlns:p14="http://schemas.microsoft.com/office/powerpoint/2010/main" val="10887219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up of a green and white background&#10;&#10;Description automatically generated">
            <a:extLst>
              <a:ext uri="{FF2B5EF4-FFF2-40B4-BE49-F238E27FC236}">
                <a16:creationId xmlns:a16="http://schemas.microsoft.com/office/drawing/2014/main" id="{89684FD6-72CC-C395-0BF7-B5BCB1206DB8}"/>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0" y="0"/>
            <a:ext cx="24377649" cy="13715999"/>
          </a:xfrm>
        </p:spPr>
      </p:pic>
      <p:sp>
        <p:nvSpPr>
          <p:cNvPr id="8" name="Round Same Side Corner Rectangle 7">
            <a:extLst>
              <a:ext uri="{FF2B5EF4-FFF2-40B4-BE49-F238E27FC236}">
                <a16:creationId xmlns:a16="http://schemas.microsoft.com/office/drawing/2014/main" id="{84FB8DCC-641B-EB7B-5C9F-7C5B90FD66E0}"/>
              </a:ext>
            </a:extLst>
          </p:cNvPr>
          <p:cNvSpPr/>
          <p:nvPr/>
        </p:nvSpPr>
        <p:spPr>
          <a:xfrm>
            <a:off x="1601156" y="762000"/>
            <a:ext cx="10283825" cy="11933238"/>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A1693D9-9385-353B-A04D-19D59A3CE0C0}"/>
              </a:ext>
            </a:extLst>
          </p:cNvPr>
          <p:cNvSpPr txBox="1"/>
          <p:nvPr/>
        </p:nvSpPr>
        <p:spPr>
          <a:xfrm>
            <a:off x="2815259" y="1914171"/>
            <a:ext cx="7779169" cy="6902852"/>
          </a:xfrm>
          <a:prstGeom prst="rect">
            <a:avLst/>
          </a:prstGeom>
          <a:noFill/>
        </p:spPr>
        <p:txBody>
          <a:bodyPr wrap="square">
            <a:spAutoFit/>
          </a:bodyPr>
          <a:lstStyle/>
          <a:p>
            <a:pPr marL="742950" indent="-742950">
              <a:lnSpc>
                <a:spcPct val="160000"/>
              </a:lnSpc>
              <a:buAutoNum type="arabicPeriod"/>
            </a:pPr>
            <a:r>
              <a:rPr lang="en-US" sz="2800" dirty="0">
                <a:solidFill>
                  <a:schemeClr val="bg1"/>
                </a:solidFill>
                <a:effectLst/>
                <a:latin typeface="Montserrat" pitchFamily="2" charset="77"/>
              </a:rPr>
              <a:t>Introduction</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 Mission and Vision</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 Our Story</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 Company Overview</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Target</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 Customer Needs &amp; Pain Points</a:t>
            </a:r>
          </a:p>
          <a:p>
            <a:pPr marL="742950" indent="-742950">
              <a:lnSpc>
                <a:spcPct val="160000"/>
              </a:lnSpc>
              <a:buAutoNum type="arabicPeriod"/>
            </a:pPr>
            <a:r>
              <a:rPr lang="en-US" sz="2800" dirty="0">
                <a:solidFill>
                  <a:schemeClr val="bg1"/>
                </a:solidFill>
                <a:effectLst/>
                <a:latin typeface="Montserrat" pitchFamily="2" charset="77"/>
              </a:rPr>
              <a:t>Our Value</a:t>
            </a:r>
            <a:endParaRPr lang="en-US" sz="2800" dirty="0">
              <a:solidFill>
                <a:schemeClr val="bg1"/>
              </a:solidFill>
              <a:latin typeface="Montserrat" pitchFamily="2" charset="77"/>
            </a:endParaRPr>
          </a:p>
          <a:p>
            <a:pPr marL="742950" indent="-742950">
              <a:lnSpc>
                <a:spcPct val="160000"/>
              </a:lnSpc>
              <a:buAutoNum type="arabicPeriod"/>
            </a:pPr>
            <a:r>
              <a:rPr lang="en-US" sz="2800" dirty="0">
                <a:solidFill>
                  <a:schemeClr val="bg1"/>
                </a:solidFill>
                <a:effectLst/>
                <a:latin typeface="Montserrat" pitchFamily="2" charset="77"/>
              </a:rPr>
              <a:t>Innovation </a:t>
            </a:r>
            <a:endParaRPr lang="en-US" sz="2800" dirty="0">
              <a:solidFill>
                <a:schemeClr val="bg1"/>
              </a:solidFill>
            </a:endParaRPr>
          </a:p>
          <a:p>
            <a:pPr marL="742950" indent="-742950">
              <a:lnSpc>
                <a:spcPct val="160000"/>
              </a:lnSpc>
              <a:buAutoNum type="arabicPeriod"/>
            </a:pPr>
            <a:r>
              <a:rPr lang="en-US" sz="2800" dirty="0">
                <a:solidFill>
                  <a:schemeClr val="bg1"/>
                </a:solidFill>
                <a:effectLst/>
                <a:latin typeface="Montserrat" pitchFamily="2" charset="77"/>
              </a:rPr>
              <a:t>Our Model </a:t>
            </a:r>
          </a:p>
          <a:p>
            <a:pPr marL="742950" indent="-742950">
              <a:lnSpc>
                <a:spcPct val="160000"/>
              </a:lnSpc>
              <a:buAutoNum type="arabicPeriod"/>
            </a:pPr>
            <a:r>
              <a:rPr lang="en-US" sz="2800" dirty="0">
                <a:solidFill>
                  <a:schemeClr val="bg1"/>
                </a:solidFill>
                <a:effectLst/>
                <a:latin typeface="Montserrat" pitchFamily="2" charset="77"/>
              </a:rPr>
              <a:t>Analysis</a:t>
            </a:r>
          </a:p>
        </p:txBody>
      </p:sp>
      <p:sp>
        <p:nvSpPr>
          <p:cNvPr id="6" name="TextBox 5">
            <a:extLst>
              <a:ext uri="{FF2B5EF4-FFF2-40B4-BE49-F238E27FC236}">
                <a16:creationId xmlns:a16="http://schemas.microsoft.com/office/drawing/2014/main" id="{60FCC74A-BC9F-23B3-8EF7-9901B321CAD7}"/>
              </a:ext>
            </a:extLst>
          </p:cNvPr>
          <p:cNvSpPr txBox="1"/>
          <p:nvPr/>
        </p:nvSpPr>
        <p:spPr>
          <a:xfrm>
            <a:off x="14206194" y="4626027"/>
            <a:ext cx="7850242" cy="5280997"/>
          </a:xfrm>
          <a:prstGeom prst="rect">
            <a:avLst/>
          </a:prstGeom>
          <a:noFill/>
        </p:spPr>
        <p:txBody>
          <a:bodyPr wrap="square">
            <a:spAutoFit/>
          </a:bodyPr>
          <a:lstStyle/>
          <a:p>
            <a:pPr>
              <a:lnSpc>
                <a:spcPct val="110000"/>
              </a:lnSpc>
            </a:pPr>
            <a:r>
              <a:rPr lang="en-US" sz="2800" dirty="0">
                <a:solidFill>
                  <a:schemeClr val="bg1"/>
                </a:solidFill>
                <a:effectLst/>
                <a:latin typeface="Montserrat" pitchFamily="2" charset="77"/>
              </a:rPr>
              <a:t>Introducing your company, where innovation meets impact. We're not just a company; we're a movement, driven by a shared vision to revolutionize the industry. </a:t>
            </a:r>
          </a:p>
          <a:p>
            <a:pPr>
              <a:lnSpc>
                <a:spcPct val="110000"/>
              </a:lnSpc>
            </a:pPr>
            <a:endParaRPr lang="en-US" sz="2800" dirty="0">
              <a:solidFill>
                <a:schemeClr val="bg1"/>
              </a:solidFill>
              <a:latin typeface="Montserrat" pitchFamily="2" charset="77"/>
            </a:endParaRPr>
          </a:p>
          <a:p>
            <a:pPr>
              <a:lnSpc>
                <a:spcPct val="110000"/>
              </a:lnSpc>
            </a:pPr>
            <a:r>
              <a:rPr lang="en-US" sz="2800" dirty="0">
                <a:solidFill>
                  <a:schemeClr val="bg1"/>
                </a:solidFill>
                <a:effectLst/>
                <a:latin typeface="Montserrat" pitchFamily="2" charset="77"/>
              </a:rPr>
              <a:t>With a dynamic team of trailblazers and a commitment to pushing boundaries, we're redefining what's possible. Join us on this exhilarating journey as we harness technology, creativity, and passion to shape a brighter future for all. </a:t>
            </a:r>
            <a:endParaRPr lang="en-US" sz="2800" dirty="0">
              <a:solidFill>
                <a:schemeClr val="bg1"/>
              </a:solidFill>
              <a:effectLst/>
            </a:endParaRPr>
          </a:p>
        </p:txBody>
      </p:sp>
      <p:sp>
        <p:nvSpPr>
          <p:cNvPr id="5" name="TextBox 4">
            <a:extLst>
              <a:ext uri="{FF2B5EF4-FFF2-40B4-BE49-F238E27FC236}">
                <a16:creationId xmlns:a16="http://schemas.microsoft.com/office/drawing/2014/main" id="{D4AA2461-8B07-EEA4-FF7A-74C73B8D18DB}"/>
              </a:ext>
            </a:extLst>
          </p:cNvPr>
          <p:cNvSpPr txBox="1"/>
          <p:nvPr/>
        </p:nvSpPr>
        <p:spPr>
          <a:xfrm>
            <a:off x="2815259" y="9160925"/>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Introduction to the Startup</a:t>
            </a:r>
          </a:p>
        </p:txBody>
      </p:sp>
    </p:spTree>
    <p:extLst>
      <p:ext uri="{BB962C8B-B14F-4D97-AF65-F5344CB8AC3E}">
        <p14:creationId xmlns:p14="http://schemas.microsoft.com/office/powerpoint/2010/main" val="32284941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F1C80650-1481-B9C8-FD78-651776EFFF94}"/>
              </a:ext>
            </a:extLst>
          </p:cNvPr>
          <p:cNvSpPr/>
          <p:nvPr/>
        </p:nvSpPr>
        <p:spPr>
          <a:xfrm rot="4312141">
            <a:off x="-413441" y="3677263"/>
            <a:ext cx="12327134" cy="10699010"/>
          </a:xfrm>
          <a:custGeom>
            <a:avLst/>
            <a:gdLst>
              <a:gd name="connsiteX0" fmla="*/ 7585050 w 12327134"/>
              <a:gd name="connsiteY0" fmla="*/ 5446456 h 10699010"/>
              <a:gd name="connsiteX1" fmla="*/ 7566910 w 12327134"/>
              <a:gd name="connsiteY1" fmla="*/ 5555344 h 10699010"/>
              <a:gd name="connsiteX2" fmla="*/ 7564109 w 12327134"/>
              <a:gd name="connsiteY2" fmla="*/ 6305624 h 10699010"/>
              <a:gd name="connsiteX3" fmla="*/ 7635194 w 12327134"/>
              <a:gd name="connsiteY3" fmla="*/ 6635381 h 10699010"/>
              <a:gd name="connsiteX4" fmla="*/ 7688877 w 12327134"/>
              <a:gd name="connsiteY4" fmla="*/ 6805271 h 10699010"/>
              <a:gd name="connsiteX5" fmla="*/ 7722208 w 12327134"/>
              <a:gd name="connsiteY5" fmla="*/ 6894563 h 10699010"/>
              <a:gd name="connsiteX6" fmla="*/ 7725895 w 12327134"/>
              <a:gd name="connsiteY6" fmla="*/ 6903845 h 10699010"/>
              <a:gd name="connsiteX7" fmla="*/ 7858774 w 12327134"/>
              <a:gd name="connsiteY7" fmla="*/ 7156246 h 10699010"/>
              <a:gd name="connsiteX8" fmla="*/ 7943576 w 12327134"/>
              <a:gd name="connsiteY8" fmla="*/ 7285762 h 10699010"/>
              <a:gd name="connsiteX9" fmla="*/ 7971301 w 12327134"/>
              <a:gd name="connsiteY9" fmla="*/ 7324367 h 10699010"/>
              <a:gd name="connsiteX10" fmla="*/ 7979412 w 12327134"/>
              <a:gd name="connsiteY10" fmla="*/ 7335417 h 10699010"/>
              <a:gd name="connsiteX11" fmla="*/ 8172318 w 12327134"/>
              <a:gd name="connsiteY11" fmla="*/ 7547299 h 10699010"/>
              <a:gd name="connsiteX12" fmla="*/ 8286615 w 12327134"/>
              <a:gd name="connsiteY12" fmla="*/ 7652504 h 10699010"/>
              <a:gd name="connsiteX13" fmla="*/ 8334102 w 12327134"/>
              <a:gd name="connsiteY13" fmla="*/ 7692582 h 10699010"/>
              <a:gd name="connsiteX14" fmla="*/ 8347672 w 12327134"/>
              <a:gd name="connsiteY14" fmla="*/ 7703486 h 10699010"/>
              <a:gd name="connsiteX15" fmla="*/ 8358143 w 12327134"/>
              <a:gd name="connsiteY15" fmla="*/ 7711294 h 10699010"/>
              <a:gd name="connsiteX16" fmla="*/ 8388376 w 12327134"/>
              <a:gd name="connsiteY16" fmla="*/ 7733543 h 10699010"/>
              <a:gd name="connsiteX17" fmla="*/ 8447810 w 12327134"/>
              <a:gd name="connsiteY17" fmla="*/ 7774506 h 10699010"/>
              <a:gd name="connsiteX18" fmla="*/ 8561075 w 12327134"/>
              <a:gd name="connsiteY18" fmla="*/ 7845673 h 10699010"/>
              <a:gd name="connsiteX19" fmla="*/ 8695873 w 12327134"/>
              <a:gd name="connsiteY19" fmla="*/ 7919640 h 10699010"/>
              <a:gd name="connsiteX20" fmla="*/ 8744394 w 12327134"/>
              <a:gd name="connsiteY20" fmla="*/ 7941006 h 10699010"/>
              <a:gd name="connsiteX21" fmla="*/ 8818576 w 12327134"/>
              <a:gd name="connsiteY21" fmla="*/ 7975927 h 10699010"/>
              <a:gd name="connsiteX22" fmla="*/ 8876537 w 12327134"/>
              <a:gd name="connsiteY22" fmla="*/ 7997144 h 10699010"/>
              <a:gd name="connsiteX23" fmla="*/ 9011776 w 12327134"/>
              <a:gd name="connsiteY23" fmla="*/ 8039283 h 10699010"/>
              <a:gd name="connsiteX24" fmla="*/ 9226655 w 12327134"/>
              <a:gd name="connsiteY24" fmla="*/ 8086140 h 10699010"/>
              <a:gd name="connsiteX25" fmla="*/ 9614823 w 12327134"/>
              <a:gd name="connsiteY25" fmla="*/ 8086730 h 10699010"/>
              <a:gd name="connsiteX26" fmla="*/ 9762452 w 12327134"/>
              <a:gd name="connsiteY26" fmla="*/ 8055345 h 10699010"/>
              <a:gd name="connsiteX27" fmla="*/ 9817167 w 12327134"/>
              <a:gd name="connsiteY27" fmla="*/ 8039579 h 10699010"/>
              <a:gd name="connsiteX28" fmla="*/ 9836634 w 12327134"/>
              <a:gd name="connsiteY28" fmla="*/ 8032359 h 10699010"/>
              <a:gd name="connsiteX29" fmla="*/ 9843418 w 12327134"/>
              <a:gd name="connsiteY29" fmla="*/ 8029854 h 10699010"/>
              <a:gd name="connsiteX30" fmla="*/ 9867310 w 12327134"/>
              <a:gd name="connsiteY30" fmla="*/ 8016004 h 10699010"/>
              <a:gd name="connsiteX31" fmla="*/ 9877633 w 12327134"/>
              <a:gd name="connsiteY31" fmla="*/ 8009815 h 10699010"/>
              <a:gd name="connsiteX32" fmla="*/ 9890464 w 12327134"/>
              <a:gd name="connsiteY32" fmla="*/ 7996848 h 10699010"/>
              <a:gd name="connsiteX33" fmla="*/ 9897249 w 12327134"/>
              <a:gd name="connsiteY33" fmla="*/ 7984030 h 10699010"/>
              <a:gd name="connsiteX34" fmla="*/ 9897986 w 12327134"/>
              <a:gd name="connsiteY34" fmla="*/ 7981524 h 10699010"/>
              <a:gd name="connsiteX35" fmla="*/ 9899756 w 12327134"/>
              <a:gd name="connsiteY35" fmla="*/ 7974599 h 10699010"/>
              <a:gd name="connsiteX36" fmla="*/ 9908899 w 12327134"/>
              <a:gd name="connsiteY36" fmla="*/ 7937764 h 10699010"/>
              <a:gd name="connsiteX37" fmla="*/ 9906539 w 12327134"/>
              <a:gd name="connsiteY37" fmla="*/ 7792334 h 10699010"/>
              <a:gd name="connsiteX38" fmla="*/ 9799910 w 12327134"/>
              <a:gd name="connsiteY38" fmla="*/ 7430455 h 10699010"/>
              <a:gd name="connsiteX39" fmla="*/ 9791358 w 12327134"/>
              <a:gd name="connsiteY39" fmla="*/ 7408501 h 10699010"/>
              <a:gd name="connsiteX40" fmla="*/ 9781034 w 12327134"/>
              <a:gd name="connsiteY40" fmla="*/ 7382126 h 10699010"/>
              <a:gd name="connsiteX41" fmla="*/ 9772922 w 12327134"/>
              <a:gd name="connsiteY41" fmla="*/ 7364002 h 10699010"/>
              <a:gd name="connsiteX42" fmla="*/ 9751242 w 12327134"/>
              <a:gd name="connsiteY42" fmla="*/ 7315379 h 10699010"/>
              <a:gd name="connsiteX43" fmla="*/ 9658477 w 12327134"/>
              <a:gd name="connsiteY43" fmla="*/ 7122652 h 10699010"/>
              <a:gd name="connsiteX44" fmla="*/ 9468081 w 12327134"/>
              <a:gd name="connsiteY44" fmla="*/ 6786851 h 10699010"/>
              <a:gd name="connsiteX45" fmla="*/ 9288302 w 12327134"/>
              <a:gd name="connsiteY45" fmla="*/ 6519275 h 10699010"/>
              <a:gd name="connsiteX46" fmla="*/ 9285058 w 12327134"/>
              <a:gd name="connsiteY46" fmla="*/ 6516033 h 10699010"/>
              <a:gd name="connsiteX47" fmla="*/ 9280633 w 12327134"/>
              <a:gd name="connsiteY47" fmla="*/ 6510875 h 10699010"/>
              <a:gd name="connsiteX48" fmla="*/ 9261903 w 12327134"/>
              <a:gd name="connsiteY48" fmla="*/ 6487448 h 10699010"/>
              <a:gd name="connsiteX49" fmla="*/ 9235061 w 12327134"/>
              <a:gd name="connsiteY49" fmla="*/ 6454147 h 10699010"/>
              <a:gd name="connsiteX50" fmla="*/ 9180494 w 12327134"/>
              <a:gd name="connsiteY50" fmla="*/ 6388725 h 10699010"/>
              <a:gd name="connsiteX51" fmla="*/ 9052924 w 12327134"/>
              <a:gd name="connsiteY51" fmla="*/ 6246392 h 10699010"/>
              <a:gd name="connsiteX52" fmla="*/ 8778166 w 12327134"/>
              <a:gd name="connsiteY52" fmla="*/ 5984854 h 10699010"/>
              <a:gd name="connsiteX53" fmla="*/ 8702509 w 12327134"/>
              <a:gd name="connsiteY53" fmla="*/ 5922381 h 10699010"/>
              <a:gd name="connsiteX54" fmla="*/ 8691153 w 12327134"/>
              <a:gd name="connsiteY54" fmla="*/ 5913833 h 10699010"/>
              <a:gd name="connsiteX55" fmla="*/ 8546327 w 12327134"/>
              <a:gd name="connsiteY55" fmla="*/ 5812755 h 10699010"/>
              <a:gd name="connsiteX56" fmla="*/ 8222017 w 12327134"/>
              <a:gd name="connsiteY56" fmla="*/ 5629310 h 10699010"/>
              <a:gd name="connsiteX57" fmla="*/ 8191194 w 12327134"/>
              <a:gd name="connsiteY57" fmla="*/ 5616934 h 10699010"/>
              <a:gd name="connsiteX58" fmla="*/ 8129548 w 12327134"/>
              <a:gd name="connsiteY58" fmla="*/ 5588201 h 10699010"/>
              <a:gd name="connsiteX59" fmla="*/ 7956111 w 12327134"/>
              <a:gd name="connsiteY59" fmla="*/ 5528233 h 10699010"/>
              <a:gd name="connsiteX60" fmla="*/ 7610711 w 12327134"/>
              <a:gd name="connsiteY60" fmla="*/ 5449108 h 10699010"/>
              <a:gd name="connsiteX61" fmla="*/ 7585050 w 12327134"/>
              <a:gd name="connsiteY61" fmla="*/ 5446456 h 10699010"/>
              <a:gd name="connsiteX62" fmla="*/ 7548770 w 12327134"/>
              <a:gd name="connsiteY62" fmla="*/ 5398716 h 10699010"/>
              <a:gd name="connsiteX63" fmla="*/ 7568828 w 12327134"/>
              <a:gd name="connsiteY63" fmla="*/ 5400632 h 10699010"/>
              <a:gd name="connsiteX64" fmla="*/ 7616463 w 12327134"/>
              <a:gd name="connsiteY64" fmla="*/ 5405347 h 10699010"/>
              <a:gd name="connsiteX65" fmla="*/ 7968942 w 12327134"/>
              <a:gd name="connsiteY65" fmla="*/ 5485945 h 10699010"/>
              <a:gd name="connsiteX66" fmla="*/ 8148131 w 12327134"/>
              <a:gd name="connsiteY66" fmla="*/ 5547976 h 10699010"/>
              <a:gd name="connsiteX67" fmla="*/ 8151080 w 12327134"/>
              <a:gd name="connsiteY67" fmla="*/ 5549154 h 10699010"/>
              <a:gd name="connsiteX68" fmla="*/ 8153588 w 12327134"/>
              <a:gd name="connsiteY68" fmla="*/ 5551071 h 10699010"/>
              <a:gd name="connsiteX69" fmla="*/ 8206532 w 12327134"/>
              <a:gd name="connsiteY69" fmla="*/ 5575530 h 10699010"/>
              <a:gd name="connsiteX70" fmla="*/ 8241191 w 12327134"/>
              <a:gd name="connsiteY70" fmla="*/ 5589528 h 10699010"/>
              <a:gd name="connsiteX71" fmla="*/ 8570663 w 12327134"/>
              <a:gd name="connsiteY71" fmla="*/ 5775772 h 10699010"/>
              <a:gd name="connsiteX72" fmla="*/ 8693071 w 12327134"/>
              <a:gd name="connsiteY72" fmla="*/ 5860349 h 10699010"/>
              <a:gd name="connsiteX73" fmla="*/ 8725221 w 12327134"/>
              <a:gd name="connsiteY73" fmla="*/ 5883777 h 10699010"/>
              <a:gd name="connsiteX74" fmla="*/ 8743214 w 12327134"/>
              <a:gd name="connsiteY74" fmla="*/ 5897479 h 10699010"/>
              <a:gd name="connsiteX75" fmla="*/ 8757815 w 12327134"/>
              <a:gd name="connsiteY75" fmla="*/ 5908529 h 10699010"/>
              <a:gd name="connsiteX76" fmla="*/ 8759732 w 12327134"/>
              <a:gd name="connsiteY76" fmla="*/ 5910003 h 10699010"/>
              <a:gd name="connsiteX77" fmla="*/ 8759142 w 12327134"/>
              <a:gd name="connsiteY77" fmla="*/ 5911624 h 10699010"/>
              <a:gd name="connsiteX78" fmla="*/ 8807220 w 12327134"/>
              <a:gd name="connsiteY78" fmla="*/ 5951554 h 10699010"/>
              <a:gd name="connsiteX79" fmla="*/ 9085515 w 12327134"/>
              <a:gd name="connsiteY79" fmla="*/ 6216481 h 10699010"/>
              <a:gd name="connsiteX80" fmla="*/ 9214709 w 12327134"/>
              <a:gd name="connsiteY80" fmla="*/ 6360436 h 10699010"/>
              <a:gd name="connsiteX81" fmla="*/ 9269865 w 12327134"/>
              <a:gd name="connsiteY81" fmla="*/ 6426594 h 10699010"/>
              <a:gd name="connsiteX82" fmla="*/ 9278862 w 12327134"/>
              <a:gd name="connsiteY82" fmla="*/ 6437645 h 10699010"/>
              <a:gd name="connsiteX83" fmla="*/ 9394044 w 12327134"/>
              <a:gd name="connsiteY83" fmla="*/ 6594420 h 10699010"/>
              <a:gd name="connsiteX84" fmla="*/ 9506131 w 12327134"/>
              <a:gd name="connsiteY84" fmla="*/ 6763719 h 10699010"/>
              <a:gd name="connsiteX85" fmla="*/ 9698445 w 12327134"/>
              <a:gd name="connsiteY85" fmla="*/ 7102908 h 10699010"/>
              <a:gd name="connsiteX86" fmla="*/ 9792095 w 12327134"/>
              <a:gd name="connsiteY86" fmla="*/ 7297403 h 10699010"/>
              <a:gd name="connsiteX87" fmla="*/ 9813922 w 12327134"/>
              <a:gd name="connsiteY87" fmla="*/ 7346616 h 10699010"/>
              <a:gd name="connsiteX88" fmla="*/ 9822181 w 12327134"/>
              <a:gd name="connsiteY88" fmla="*/ 7365329 h 10699010"/>
              <a:gd name="connsiteX89" fmla="*/ 9832947 w 12327134"/>
              <a:gd name="connsiteY89" fmla="*/ 7393030 h 10699010"/>
              <a:gd name="connsiteX90" fmla="*/ 9841352 w 12327134"/>
              <a:gd name="connsiteY90" fmla="*/ 7414837 h 10699010"/>
              <a:gd name="connsiteX91" fmla="*/ 9950488 w 12327134"/>
              <a:gd name="connsiteY91" fmla="*/ 7785850 h 10699010"/>
              <a:gd name="connsiteX92" fmla="*/ 9950784 w 12327134"/>
              <a:gd name="connsiteY92" fmla="*/ 7787914 h 10699010"/>
              <a:gd name="connsiteX93" fmla="*/ 9953880 w 12327134"/>
              <a:gd name="connsiteY93" fmla="*/ 7928482 h 10699010"/>
              <a:gd name="connsiteX94" fmla="*/ 9972759 w 12327134"/>
              <a:gd name="connsiteY94" fmla="*/ 7904464 h 10699010"/>
              <a:gd name="connsiteX95" fmla="*/ 9923795 w 12327134"/>
              <a:gd name="connsiteY95" fmla="*/ 8049452 h 10699010"/>
              <a:gd name="connsiteX96" fmla="*/ 9920993 w 12327134"/>
              <a:gd name="connsiteY96" fmla="*/ 8047979 h 10699010"/>
              <a:gd name="connsiteX97" fmla="*/ 9912586 w 12327134"/>
              <a:gd name="connsiteY97" fmla="*/ 8054902 h 10699010"/>
              <a:gd name="connsiteX98" fmla="*/ 9898428 w 12327134"/>
              <a:gd name="connsiteY98" fmla="*/ 8061976 h 10699010"/>
              <a:gd name="connsiteX99" fmla="*/ 9890317 w 12327134"/>
              <a:gd name="connsiteY99" fmla="*/ 8054019 h 10699010"/>
              <a:gd name="connsiteX100" fmla="*/ 9863180 w 12327134"/>
              <a:gd name="connsiteY100" fmla="*/ 8069637 h 10699010"/>
              <a:gd name="connsiteX101" fmla="*/ 9860525 w 12327134"/>
              <a:gd name="connsiteY101" fmla="*/ 8070816 h 10699010"/>
              <a:gd name="connsiteX102" fmla="*/ 9852414 w 12327134"/>
              <a:gd name="connsiteY102" fmla="*/ 8073911 h 10699010"/>
              <a:gd name="connsiteX103" fmla="*/ 9830882 w 12327134"/>
              <a:gd name="connsiteY103" fmla="*/ 8081867 h 10699010"/>
              <a:gd name="connsiteX104" fmla="*/ 9773954 w 12327134"/>
              <a:gd name="connsiteY104" fmla="*/ 8098370 h 10699010"/>
              <a:gd name="connsiteX105" fmla="*/ 9620869 w 12327134"/>
              <a:gd name="connsiteY105" fmla="*/ 8130786 h 10699010"/>
              <a:gd name="connsiteX106" fmla="*/ 9424721 w 12327134"/>
              <a:gd name="connsiteY106" fmla="*/ 8140510 h 10699010"/>
              <a:gd name="connsiteX107" fmla="*/ 9220904 w 12327134"/>
              <a:gd name="connsiteY107" fmla="*/ 8130049 h 10699010"/>
              <a:gd name="connsiteX108" fmla="*/ 9000125 w 12327134"/>
              <a:gd name="connsiteY108" fmla="*/ 8082015 h 10699010"/>
              <a:gd name="connsiteX109" fmla="*/ 8862084 w 12327134"/>
              <a:gd name="connsiteY109" fmla="*/ 8038990 h 10699010"/>
              <a:gd name="connsiteX110" fmla="*/ 8801027 w 12327134"/>
              <a:gd name="connsiteY110" fmla="*/ 8016593 h 10699010"/>
              <a:gd name="connsiteX111" fmla="*/ 8797191 w 12327134"/>
              <a:gd name="connsiteY111" fmla="*/ 8014679 h 10699010"/>
              <a:gd name="connsiteX112" fmla="*/ 8727876 w 12327134"/>
              <a:gd name="connsiteY112" fmla="*/ 7982115 h 10699010"/>
              <a:gd name="connsiteX113" fmla="*/ 8675963 w 12327134"/>
              <a:gd name="connsiteY113" fmla="*/ 7959275 h 10699010"/>
              <a:gd name="connsiteX114" fmla="*/ 8538657 w 12327134"/>
              <a:gd name="connsiteY114" fmla="*/ 7883983 h 10699010"/>
              <a:gd name="connsiteX115" fmla="*/ 8423329 w 12327134"/>
              <a:gd name="connsiteY115" fmla="*/ 7811489 h 10699010"/>
              <a:gd name="connsiteX116" fmla="*/ 8362863 w 12327134"/>
              <a:gd name="connsiteY116" fmla="*/ 7769790 h 10699010"/>
              <a:gd name="connsiteX117" fmla="*/ 8331891 w 12327134"/>
              <a:gd name="connsiteY117" fmla="*/ 7746952 h 10699010"/>
              <a:gd name="connsiteX118" fmla="*/ 8320829 w 12327134"/>
              <a:gd name="connsiteY118" fmla="*/ 7738700 h 10699010"/>
              <a:gd name="connsiteX119" fmla="*/ 8306082 w 12327134"/>
              <a:gd name="connsiteY119" fmla="*/ 7726913 h 10699010"/>
              <a:gd name="connsiteX120" fmla="*/ 8257708 w 12327134"/>
              <a:gd name="connsiteY120" fmla="*/ 7686098 h 10699010"/>
              <a:gd name="connsiteX121" fmla="*/ 8141494 w 12327134"/>
              <a:gd name="connsiteY121" fmla="*/ 7579127 h 10699010"/>
              <a:gd name="connsiteX122" fmla="*/ 7944460 w 12327134"/>
              <a:gd name="connsiteY122" fmla="*/ 7362529 h 10699010"/>
              <a:gd name="connsiteX123" fmla="*/ 7935758 w 12327134"/>
              <a:gd name="connsiteY123" fmla="*/ 7350595 h 10699010"/>
              <a:gd name="connsiteX124" fmla="*/ 7907442 w 12327134"/>
              <a:gd name="connsiteY124" fmla="*/ 7311400 h 10699010"/>
              <a:gd name="connsiteX125" fmla="*/ 7821018 w 12327134"/>
              <a:gd name="connsiteY125" fmla="*/ 7179379 h 10699010"/>
              <a:gd name="connsiteX126" fmla="*/ 7685338 w 12327134"/>
              <a:gd name="connsiteY126" fmla="*/ 6921821 h 10699010"/>
              <a:gd name="connsiteX127" fmla="*/ 7680913 w 12327134"/>
              <a:gd name="connsiteY127" fmla="*/ 6910917 h 10699010"/>
              <a:gd name="connsiteX128" fmla="*/ 7646991 w 12327134"/>
              <a:gd name="connsiteY128" fmla="*/ 6820151 h 10699010"/>
              <a:gd name="connsiteX129" fmla="*/ 7592425 w 12327134"/>
              <a:gd name="connsiteY129" fmla="*/ 6647463 h 10699010"/>
              <a:gd name="connsiteX130" fmla="*/ 7520159 w 12327134"/>
              <a:gd name="connsiteY130" fmla="*/ 6311665 h 10699010"/>
              <a:gd name="connsiteX131" fmla="*/ 7522960 w 12327134"/>
              <a:gd name="connsiteY131" fmla="*/ 5549597 h 10699010"/>
              <a:gd name="connsiteX132" fmla="*/ 7545083 w 12327134"/>
              <a:gd name="connsiteY132" fmla="*/ 5418461 h 10699010"/>
              <a:gd name="connsiteX133" fmla="*/ 947549 w 12327134"/>
              <a:gd name="connsiteY133" fmla="*/ 9474131 h 10699010"/>
              <a:gd name="connsiteX134" fmla="*/ 970262 w 12327134"/>
              <a:gd name="connsiteY134" fmla="*/ 9412834 h 10699010"/>
              <a:gd name="connsiteX135" fmla="*/ 969082 w 12327134"/>
              <a:gd name="connsiteY135" fmla="*/ 9412099 h 10699010"/>
              <a:gd name="connsiteX136" fmla="*/ 969524 w 12327134"/>
              <a:gd name="connsiteY136" fmla="*/ 9411361 h 10699010"/>
              <a:gd name="connsiteX137" fmla="*/ 977194 w 12327134"/>
              <a:gd name="connsiteY137" fmla="*/ 9394858 h 10699010"/>
              <a:gd name="connsiteX138" fmla="*/ 982060 w 12327134"/>
              <a:gd name="connsiteY138" fmla="*/ 9382335 h 10699010"/>
              <a:gd name="connsiteX139" fmla="*/ 987370 w 12327134"/>
              <a:gd name="connsiteY139" fmla="*/ 9370694 h 10699010"/>
              <a:gd name="connsiteX140" fmla="*/ 987959 w 12327134"/>
              <a:gd name="connsiteY140" fmla="*/ 9369368 h 10699010"/>
              <a:gd name="connsiteX141" fmla="*/ 989286 w 12327134"/>
              <a:gd name="connsiteY141" fmla="*/ 9366568 h 10699010"/>
              <a:gd name="connsiteX142" fmla="*/ 989286 w 12327134"/>
              <a:gd name="connsiteY142" fmla="*/ 9366421 h 10699010"/>
              <a:gd name="connsiteX143" fmla="*/ 1081461 w 12327134"/>
              <a:gd name="connsiteY143" fmla="*/ 9181798 h 10699010"/>
              <a:gd name="connsiteX144" fmla="*/ 1297077 w 12327134"/>
              <a:gd name="connsiteY144" fmla="*/ 8834211 h 10699010"/>
              <a:gd name="connsiteX145" fmla="*/ 1413736 w 12327134"/>
              <a:gd name="connsiteY145" fmla="*/ 8673163 h 10699010"/>
              <a:gd name="connsiteX146" fmla="*/ 1417127 w 12327134"/>
              <a:gd name="connsiteY146" fmla="*/ 8668890 h 10699010"/>
              <a:gd name="connsiteX147" fmla="*/ 1423764 w 12327134"/>
              <a:gd name="connsiteY147" fmla="*/ 8659902 h 10699010"/>
              <a:gd name="connsiteX148" fmla="*/ 1436446 w 12327134"/>
              <a:gd name="connsiteY148" fmla="*/ 8643990 h 10699010"/>
              <a:gd name="connsiteX149" fmla="*/ 1442789 w 12327134"/>
              <a:gd name="connsiteY149" fmla="*/ 8635000 h 10699010"/>
              <a:gd name="connsiteX150" fmla="*/ 1443379 w 12327134"/>
              <a:gd name="connsiteY150" fmla="*/ 8635295 h 10699010"/>
              <a:gd name="connsiteX151" fmla="*/ 1501044 w 12327134"/>
              <a:gd name="connsiteY151" fmla="*/ 8563391 h 10699010"/>
              <a:gd name="connsiteX152" fmla="*/ 2583107 w 12327134"/>
              <a:gd name="connsiteY152" fmla="*/ 7447253 h 10699010"/>
              <a:gd name="connsiteX153" fmla="*/ 2878952 w 12327134"/>
              <a:gd name="connsiteY153" fmla="*/ 7200008 h 10699010"/>
              <a:gd name="connsiteX154" fmla="*/ 2945170 w 12327134"/>
              <a:gd name="connsiteY154" fmla="*/ 7147553 h 10699010"/>
              <a:gd name="connsiteX155" fmla="*/ 2959477 w 12327134"/>
              <a:gd name="connsiteY155" fmla="*/ 7136061 h 10699010"/>
              <a:gd name="connsiteX156" fmla="*/ 2975258 w 12327134"/>
              <a:gd name="connsiteY156" fmla="*/ 7124125 h 10699010"/>
              <a:gd name="connsiteX157" fmla="*/ 2987645 w 12327134"/>
              <a:gd name="connsiteY157" fmla="*/ 7114254 h 10699010"/>
              <a:gd name="connsiteX158" fmla="*/ 2988088 w 12327134"/>
              <a:gd name="connsiteY158" fmla="*/ 7113811 h 10699010"/>
              <a:gd name="connsiteX159" fmla="*/ 2988383 w 12327134"/>
              <a:gd name="connsiteY159" fmla="*/ 7113664 h 10699010"/>
              <a:gd name="connsiteX160" fmla="*/ 2988678 w 12327134"/>
              <a:gd name="connsiteY160" fmla="*/ 7113959 h 10699010"/>
              <a:gd name="connsiteX161" fmla="*/ 3127900 w 12327134"/>
              <a:gd name="connsiteY161" fmla="*/ 7010082 h 10699010"/>
              <a:gd name="connsiteX162" fmla="*/ 3768554 w 12327134"/>
              <a:gd name="connsiteY162" fmla="*/ 6580866 h 10699010"/>
              <a:gd name="connsiteX163" fmla="*/ 4452421 w 12327134"/>
              <a:gd name="connsiteY163" fmla="*/ 6200126 h 10699010"/>
              <a:gd name="connsiteX164" fmla="*/ 4800326 w 12327134"/>
              <a:gd name="connsiteY164" fmla="*/ 6033773 h 10699010"/>
              <a:gd name="connsiteX165" fmla="*/ 4956656 w 12327134"/>
              <a:gd name="connsiteY165" fmla="*/ 5964816 h 10699010"/>
              <a:gd name="connsiteX166" fmla="*/ 4978631 w 12327134"/>
              <a:gd name="connsiteY166" fmla="*/ 5955385 h 10699010"/>
              <a:gd name="connsiteX167" fmla="*/ 4987775 w 12327134"/>
              <a:gd name="connsiteY167" fmla="*/ 5951554 h 10699010"/>
              <a:gd name="connsiteX168" fmla="*/ 5012256 w 12327134"/>
              <a:gd name="connsiteY168" fmla="*/ 5941093 h 10699010"/>
              <a:gd name="connsiteX169" fmla="*/ 5014174 w 12327134"/>
              <a:gd name="connsiteY169" fmla="*/ 5940209 h 10699010"/>
              <a:gd name="connsiteX170" fmla="*/ 5014469 w 12327134"/>
              <a:gd name="connsiteY170" fmla="*/ 5940798 h 10699010"/>
              <a:gd name="connsiteX171" fmla="*/ 5087029 w 12327134"/>
              <a:gd name="connsiteY171" fmla="*/ 5911329 h 10699010"/>
              <a:gd name="connsiteX172" fmla="*/ 6707100 w 12327134"/>
              <a:gd name="connsiteY172" fmla="*/ 5435701 h 10699010"/>
              <a:gd name="connsiteX173" fmla="*/ 6736745 w 12327134"/>
              <a:gd name="connsiteY173" fmla="*/ 5430692 h 10699010"/>
              <a:gd name="connsiteX174" fmla="*/ 6732762 w 12327134"/>
              <a:gd name="connsiteY174" fmla="*/ 5460453 h 10699010"/>
              <a:gd name="connsiteX175" fmla="*/ 6866232 w 12327134"/>
              <a:gd name="connsiteY175" fmla="*/ 6995051 h 10699010"/>
              <a:gd name="connsiteX176" fmla="*/ 7795948 w 12327134"/>
              <a:gd name="connsiteY176" fmla="*/ 8331765 h 10699010"/>
              <a:gd name="connsiteX177" fmla="*/ 9336085 w 12327134"/>
              <a:gd name="connsiteY177" fmla="*/ 8934700 h 10699010"/>
              <a:gd name="connsiteX178" fmla="*/ 10224951 w 12327134"/>
              <a:gd name="connsiteY178" fmla="*/ 8775569 h 10699010"/>
              <a:gd name="connsiteX179" fmla="*/ 10749834 w 12327134"/>
              <a:gd name="connsiteY179" fmla="*/ 7937175 h 10699010"/>
              <a:gd name="connsiteX180" fmla="*/ 10586572 w 12327134"/>
              <a:gd name="connsiteY180" fmla="*/ 7148438 h 10699010"/>
              <a:gd name="connsiteX181" fmla="*/ 10216397 w 12327134"/>
              <a:gd name="connsiteY181" fmla="*/ 6399631 h 10699010"/>
              <a:gd name="connsiteX182" fmla="*/ 9107049 w 12327134"/>
              <a:gd name="connsiteY182" fmla="*/ 5182563 h 10699010"/>
              <a:gd name="connsiteX183" fmla="*/ 7808632 w 12327134"/>
              <a:gd name="connsiteY183" fmla="*/ 4636796 h 10699010"/>
              <a:gd name="connsiteX184" fmla="*/ 7780314 w 12327134"/>
              <a:gd name="connsiteY184" fmla="*/ 4631934 h 10699010"/>
              <a:gd name="connsiteX185" fmla="*/ 7792262 w 12327134"/>
              <a:gd name="connsiteY185" fmla="*/ 4605854 h 10699010"/>
              <a:gd name="connsiteX186" fmla="*/ 7855973 w 12327134"/>
              <a:gd name="connsiteY186" fmla="*/ 4471475 h 10699010"/>
              <a:gd name="connsiteX187" fmla="*/ 8057725 w 12327134"/>
              <a:gd name="connsiteY187" fmla="*/ 4111954 h 10699010"/>
              <a:gd name="connsiteX188" fmla="*/ 8288681 w 12327134"/>
              <a:gd name="connsiteY188" fmla="*/ 3772765 h 10699010"/>
              <a:gd name="connsiteX189" fmla="*/ 8309179 w 12327134"/>
              <a:gd name="connsiteY189" fmla="*/ 3745653 h 10699010"/>
              <a:gd name="connsiteX190" fmla="*/ 8333072 w 12327134"/>
              <a:gd name="connsiteY190" fmla="*/ 3714564 h 10699010"/>
              <a:gd name="connsiteX191" fmla="*/ 8355785 w 12327134"/>
              <a:gd name="connsiteY191" fmla="*/ 3685831 h 10699010"/>
              <a:gd name="connsiteX192" fmla="*/ 8495154 w 12327134"/>
              <a:gd name="connsiteY192" fmla="*/ 3519038 h 10699010"/>
              <a:gd name="connsiteX193" fmla="*/ 9072539 w 12327134"/>
              <a:gd name="connsiteY193" fmla="*/ 2931720 h 10699010"/>
              <a:gd name="connsiteX194" fmla="*/ 9394636 w 12327134"/>
              <a:gd name="connsiteY194" fmla="*/ 2653534 h 10699010"/>
              <a:gd name="connsiteX195" fmla="*/ 9546098 w 12327134"/>
              <a:gd name="connsiteY195" fmla="*/ 2531383 h 10699010"/>
              <a:gd name="connsiteX196" fmla="*/ 9568221 w 12327134"/>
              <a:gd name="connsiteY196" fmla="*/ 2513703 h 10699010"/>
              <a:gd name="connsiteX197" fmla="*/ 9607156 w 12327134"/>
              <a:gd name="connsiteY197" fmla="*/ 2483496 h 10699010"/>
              <a:gd name="connsiteX198" fmla="*/ 9653316 w 12327134"/>
              <a:gd name="connsiteY198" fmla="*/ 2448430 h 10699010"/>
              <a:gd name="connsiteX199" fmla="*/ 10349423 w 12327134"/>
              <a:gd name="connsiteY199" fmla="*/ 1957033 h 10699010"/>
              <a:gd name="connsiteX200" fmla="*/ 11862868 w 12327134"/>
              <a:gd name="connsiteY200" fmla="*/ 1102138 h 10699010"/>
              <a:gd name="connsiteX201" fmla="*/ 12083646 w 12327134"/>
              <a:gd name="connsiteY201" fmla="*/ 1001207 h 10699010"/>
              <a:gd name="connsiteX202" fmla="*/ 12200746 w 12327134"/>
              <a:gd name="connsiteY202" fmla="*/ 950078 h 10699010"/>
              <a:gd name="connsiteX203" fmla="*/ 12229062 w 12327134"/>
              <a:gd name="connsiteY203" fmla="*/ 937701 h 10699010"/>
              <a:gd name="connsiteX204" fmla="*/ 12326397 w 12327134"/>
              <a:gd name="connsiteY204" fmla="*/ 898066 h 10699010"/>
              <a:gd name="connsiteX205" fmla="*/ 12326397 w 12327134"/>
              <a:gd name="connsiteY205" fmla="*/ 945805 h 10699010"/>
              <a:gd name="connsiteX206" fmla="*/ 12245873 w 12327134"/>
              <a:gd name="connsiteY206" fmla="*/ 978517 h 10699010"/>
              <a:gd name="connsiteX207" fmla="*/ 12217410 w 12327134"/>
              <a:gd name="connsiteY207" fmla="*/ 990450 h 10699010"/>
              <a:gd name="connsiteX208" fmla="*/ 12100902 w 12327134"/>
              <a:gd name="connsiteY208" fmla="*/ 1041285 h 10699010"/>
              <a:gd name="connsiteX209" fmla="*/ 11881007 w 12327134"/>
              <a:gd name="connsiteY209" fmla="*/ 1141774 h 10699010"/>
              <a:gd name="connsiteX210" fmla="*/ 10373168 w 12327134"/>
              <a:gd name="connsiteY210" fmla="*/ 1993575 h 10699010"/>
              <a:gd name="connsiteX211" fmla="*/ 9679421 w 12327134"/>
              <a:gd name="connsiteY211" fmla="*/ 2483349 h 10699010"/>
              <a:gd name="connsiteX212" fmla="*/ 9633407 w 12327134"/>
              <a:gd name="connsiteY212" fmla="*/ 2518417 h 10699010"/>
              <a:gd name="connsiteX213" fmla="*/ 9595356 w 12327134"/>
              <a:gd name="connsiteY213" fmla="*/ 2547887 h 10699010"/>
              <a:gd name="connsiteX214" fmla="*/ 9572938 w 12327134"/>
              <a:gd name="connsiteY214" fmla="*/ 2565864 h 10699010"/>
              <a:gd name="connsiteX215" fmla="*/ 9422215 w 12327134"/>
              <a:gd name="connsiteY215" fmla="*/ 2687569 h 10699010"/>
              <a:gd name="connsiteX216" fmla="*/ 9101740 w 12327134"/>
              <a:gd name="connsiteY216" fmla="*/ 2964283 h 10699010"/>
              <a:gd name="connsiteX217" fmla="*/ 8528041 w 12327134"/>
              <a:gd name="connsiteY217" fmla="*/ 3547769 h 10699010"/>
              <a:gd name="connsiteX218" fmla="*/ 8389705 w 12327134"/>
              <a:gd name="connsiteY218" fmla="*/ 3713238 h 10699010"/>
              <a:gd name="connsiteX219" fmla="*/ 8367287 w 12327134"/>
              <a:gd name="connsiteY219" fmla="*/ 3741675 h 10699010"/>
              <a:gd name="connsiteX220" fmla="*/ 8343985 w 12327134"/>
              <a:gd name="connsiteY220" fmla="*/ 3772029 h 10699010"/>
              <a:gd name="connsiteX221" fmla="*/ 8323781 w 12327134"/>
              <a:gd name="connsiteY221" fmla="*/ 3798698 h 10699010"/>
              <a:gd name="connsiteX222" fmla="*/ 8094891 w 12327134"/>
              <a:gd name="connsiteY222" fmla="*/ 4134939 h 10699010"/>
              <a:gd name="connsiteX223" fmla="*/ 7895055 w 12327134"/>
              <a:gd name="connsiteY223" fmla="*/ 4490777 h 10699010"/>
              <a:gd name="connsiteX224" fmla="*/ 7844027 w 12327134"/>
              <a:gd name="connsiteY224" fmla="*/ 4597749 h 10699010"/>
              <a:gd name="connsiteX225" fmla="*/ 9133005 w 12327134"/>
              <a:gd name="connsiteY225" fmla="*/ 5146611 h 10699010"/>
              <a:gd name="connsiteX226" fmla="*/ 10253856 w 12327134"/>
              <a:gd name="connsiteY226" fmla="*/ 6376202 h 10699010"/>
              <a:gd name="connsiteX227" fmla="*/ 10627278 w 12327134"/>
              <a:gd name="connsiteY227" fmla="*/ 7131346 h 10699010"/>
              <a:gd name="connsiteX228" fmla="*/ 10793782 w 12327134"/>
              <a:gd name="connsiteY228" fmla="*/ 7939533 h 10699010"/>
              <a:gd name="connsiteX229" fmla="*/ 10243090 w 12327134"/>
              <a:gd name="connsiteY229" fmla="*/ 8815498 h 10699010"/>
              <a:gd name="connsiteX230" fmla="*/ 9333727 w 12327134"/>
              <a:gd name="connsiteY230" fmla="*/ 8978462 h 10699010"/>
              <a:gd name="connsiteX231" fmla="*/ 7768518 w 12327134"/>
              <a:gd name="connsiteY231" fmla="*/ 8366243 h 10699010"/>
              <a:gd name="connsiteX232" fmla="*/ 6824052 w 12327134"/>
              <a:gd name="connsiteY232" fmla="*/ 7008755 h 10699010"/>
              <a:gd name="connsiteX233" fmla="*/ 6684831 w 12327134"/>
              <a:gd name="connsiteY233" fmla="*/ 5484029 h 10699010"/>
              <a:gd name="connsiteX234" fmla="*/ 5103251 w 12327134"/>
              <a:gd name="connsiteY234" fmla="*/ 5951997 h 10699010"/>
              <a:gd name="connsiteX235" fmla="*/ 5016532 w 12327134"/>
              <a:gd name="connsiteY235" fmla="*/ 5987212 h 10699010"/>
              <a:gd name="connsiteX236" fmla="*/ 5011223 w 12327134"/>
              <a:gd name="connsiteY236" fmla="*/ 5989423 h 10699010"/>
              <a:gd name="connsiteX237" fmla="*/ 4974500 w 12327134"/>
              <a:gd name="connsiteY237" fmla="*/ 6005482 h 10699010"/>
              <a:gd name="connsiteX238" fmla="*/ 4964178 w 12327134"/>
              <a:gd name="connsiteY238" fmla="*/ 6009461 h 10699010"/>
              <a:gd name="connsiteX239" fmla="*/ 4818467 w 12327134"/>
              <a:gd name="connsiteY239" fmla="*/ 6073998 h 10699010"/>
              <a:gd name="connsiteX240" fmla="*/ 4472183 w 12327134"/>
              <a:gd name="connsiteY240" fmla="*/ 6239614 h 10699010"/>
              <a:gd name="connsiteX241" fmla="*/ 3791414 w 12327134"/>
              <a:gd name="connsiteY241" fmla="*/ 6618586 h 10699010"/>
              <a:gd name="connsiteX242" fmla="*/ 3153856 w 12327134"/>
              <a:gd name="connsiteY242" fmla="*/ 7045738 h 10699010"/>
              <a:gd name="connsiteX243" fmla="*/ 3009178 w 12327134"/>
              <a:gd name="connsiteY243" fmla="*/ 7153742 h 10699010"/>
              <a:gd name="connsiteX244" fmla="*/ 2971422 w 12327134"/>
              <a:gd name="connsiteY244" fmla="*/ 7184536 h 10699010"/>
              <a:gd name="connsiteX245" fmla="*/ 2956969 w 12327134"/>
              <a:gd name="connsiteY245" fmla="*/ 7194262 h 10699010"/>
              <a:gd name="connsiteX246" fmla="*/ 2906384 w 12327134"/>
              <a:gd name="connsiteY246" fmla="*/ 7234487 h 10699010"/>
              <a:gd name="connsiteX247" fmla="*/ 2612012 w 12327134"/>
              <a:gd name="connsiteY247" fmla="*/ 7480553 h 10699010"/>
              <a:gd name="connsiteX248" fmla="*/ 1535259 w 12327134"/>
              <a:gd name="connsiteY248" fmla="*/ 8591239 h 10699010"/>
              <a:gd name="connsiteX249" fmla="*/ 1475382 w 12327134"/>
              <a:gd name="connsiteY249" fmla="*/ 8666092 h 10699010"/>
              <a:gd name="connsiteX250" fmla="*/ 1474350 w 12327134"/>
              <a:gd name="connsiteY250" fmla="*/ 8667416 h 10699010"/>
              <a:gd name="connsiteX251" fmla="*/ 1432465 w 12327134"/>
              <a:gd name="connsiteY251" fmla="*/ 8722082 h 10699010"/>
              <a:gd name="connsiteX252" fmla="*/ 1333358 w 12327134"/>
              <a:gd name="connsiteY252" fmla="*/ 8859555 h 10699010"/>
              <a:gd name="connsiteX253" fmla="*/ 1120249 w 12327134"/>
              <a:gd name="connsiteY253" fmla="*/ 9203016 h 10699010"/>
              <a:gd name="connsiteX254" fmla="*/ 1040609 w 12327134"/>
              <a:gd name="connsiteY254" fmla="*/ 9360821 h 10699010"/>
              <a:gd name="connsiteX255" fmla="*/ 1013915 w 12327134"/>
              <a:gd name="connsiteY255" fmla="*/ 9422265 h 10699010"/>
              <a:gd name="connsiteX256" fmla="*/ 989138 w 12327134"/>
              <a:gd name="connsiteY256" fmla="*/ 9488717 h 10699010"/>
              <a:gd name="connsiteX257" fmla="*/ 897406 w 12327134"/>
              <a:gd name="connsiteY257" fmla="*/ 9844703 h 10699010"/>
              <a:gd name="connsiteX258" fmla="*/ 907582 w 12327134"/>
              <a:gd name="connsiteY258" fmla="*/ 10451174 h 10699010"/>
              <a:gd name="connsiteX259" fmla="*/ 950057 w 12327134"/>
              <a:gd name="connsiteY259" fmla="*/ 10698861 h 10699010"/>
              <a:gd name="connsiteX260" fmla="*/ 905076 w 12327134"/>
              <a:gd name="connsiteY260" fmla="*/ 10698861 h 10699010"/>
              <a:gd name="connsiteX261" fmla="*/ 863781 w 12327134"/>
              <a:gd name="connsiteY261" fmla="*/ 10456921 h 10699010"/>
              <a:gd name="connsiteX262" fmla="*/ 853605 w 12327134"/>
              <a:gd name="connsiteY262" fmla="*/ 9838808 h 10699010"/>
              <a:gd name="connsiteX263" fmla="*/ 947549 w 12327134"/>
              <a:gd name="connsiteY263" fmla="*/ 9474131 h 10699010"/>
              <a:gd name="connsiteX264" fmla="*/ 101215 w 12327134"/>
              <a:gd name="connsiteY264" fmla="*/ 9379941 h 10699010"/>
              <a:gd name="connsiteX265" fmla="*/ 294212 w 12327134"/>
              <a:gd name="connsiteY265" fmla="*/ 8878857 h 10699010"/>
              <a:gd name="connsiteX266" fmla="*/ 814817 w 12327134"/>
              <a:gd name="connsiteY266" fmla="*/ 8085847 h 10699010"/>
              <a:gd name="connsiteX267" fmla="*/ 1348843 w 12327134"/>
              <a:gd name="connsiteY267" fmla="*/ 7468030 h 10699010"/>
              <a:gd name="connsiteX268" fmla="*/ 4028857 w 12327134"/>
              <a:gd name="connsiteY268" fmla="*/ 5475190 h 10699010"/>
              <a:gd name="connsiteX269" fmla="*/ 5613681 w 12327134"/>
              <a:gd name="connsiteY269" fmla="*/ 4838513 h 10699010"/>
              <a:gd name="connsiteX270" fmla="*/ 6909000 w 12327134"/>
              <a:gd name="connsiteY270" fmla="*/ 4562389 h 10699010"/>
              <a:gd name="connsiteX271" fmla="*/ 7430640 w 12327134"/>
              <a:gd name="connsiteY271" fmla="*/ 3535983 h 10699010"/>
              <a:gd name="connsiteX272" fmla="*/ 10075405 w 12327134"/>
              <a:gd name="connsiteY272" fmla="*/ 1134114 h 10699010"/>
              <a:gd name="connsiteX273" fmla="*/ 12327134 w 12327134"/>
              <a:gd name="connsiteY273" fmla="*/ 0 h 10699010"/>
              <a:gd name="connsiteX274" fmla="*/ 12327134 w 12327134"/>
              <a:gd name="connsiteY274" fmla="*/ 47149 h 10699010"/>
              <a:gd name="connsiteX275" fmla="*/ 10099149 w 12327134"/>
              <a:gd name="connsiteY275" fmla="*/ 1171539 h 10699010"/>
              <a:gd name="connsiteX276" fmla="*/ 7467216 w 12327134"/>
              <a:gd name="connsiteY276" fmla="*/ 3560885 h 10699010"/>
              <a:gd name="connsiteX277" fmla="*/ 6945724 w 12327134"/>
              <a:gd name="connsiteY277" fmla="*/ 4590825 h 10699010"/>
              <a:gd name="connsiteX278" fmla="*/ 6941005 w 12327134"/>
              <a:gd name="connsiteY278" fmla="*/ 4604234 h 10699010"/>
              <a:gd name="connsiteX279" fmla="*/ 6926847 w 12327134"/>
              <a:gd name="connsiteY279" fmla="*/ 4605413 h 10699010"/>
              <a:gd name="connsiteX280" fmla="*/ 5626365 w 12327134"/>
              <a:gd name="connsiteY280" fmla="*/ 4880948 h 10699010"/>
              <a:gd name="connsiteX281" fmla="*/ 4048619 w 12327134"/>
              <a:gd name="connsiteY281" fmla="*/ 5514826 h 10699010"/>
              <a:gd name="connsiteX282" fmla="*/ 1380846 w 12327134"/>
              <a:gd name="connsiteY282" fmla="*/ 7498530 h 10699010"/>
              <a:gd name="connsiteX283" fmla="*/ 849475 w 12327134"/>
              <a:gd name="connsiteY283" fmla="*/ 8113106 h 10699010"/>
              <a:gd name="connsiteX284" fmla="*/ 333884 w 12327134"/>
              <a:gd name="connsiteY284" fmla="*/ 8898161 h 10699010"/>
              <a:gd name="connsiteX285" fmla="*/ 52639 w 12327134"/>
              <a:gd name="connsiteY285" fmla="*/ 9891116 h 10699010"/>
              <a:gd name="connsiteX286" fmla="*/ 99979 w 12327134"/>
              <a:gd name="connsiteY286" fmla="*/ 10699010 h 10699010"/>
              <a:gd name="connsiteX287" fmla="*/ 55145 w 12327134"/>
              <a:gd name="connsiteY287" fmla="*/ 10699010 h 10699010"/>
              <a:gd name="connsiteX288" fmla="*/ 8541 w 12327134"/>
              <a:gd name="connsiteY288" fmla="*/ 9887433 h 10699010"/>
              <a:gd name="connsiteX289" fmla="*/ 101215 w 12327134"/>
              <a:gd name="connsiteY289" fmla="*/ 9379941 h 106990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Lst>
            <a:rect l="l" t="t" r="r" b="b"/>
            <a:pathLst>
              <a:path w="12327134" h="10699010">
                <a:moveTo>
                  <a:pt x="7585050" y="5446456"/>
                </a:moveTo>
                <a:cubicBezTo>
                  <a:pt x="7578562" y="5482260"/>
                  <a:pt x="7572515" y="5518950"/>
                  <a:pt x="7566910" y="5555344"/>
                </a:cubicBezTo>
                <a:cubicBezTo>
                  <a:pt x="7537710" y="5810249"/>
                  <a:pt x="7536825" y="6062947"/>
                  <a:pt x="7564109" y="6305624"/>
                </a:cubicBezTo>
                <a:cubicBezTo>
                  <a:pt x="7582101" y="6419817"/>
                  <a:pt x="7605992" y="6531061"/>
                  <a:pt x="7635194" y="6635381"/>
                </a:cubicBezTo>
                <a:cubicBezTo>
                  <a:pt x="7651269" y="6692699"/>
                  <a:pt x="7669410" y="6749869"/>
                  <a:pt x="7688877" y="6805271"/>
                </a:cubicBezTo>
                <a:cubicBezTo>
                  <a:pt x="7699348" y="6835034"/>
                  <a:pt x="7710556" y="6865093"/>
                  <a:pt x="7722208" y="6894563"/>
                </a:cubicBezTo>
                <a:lnTo>
                  <a:pt x="7725895" y="6903845"/>
                </a:lnTo>
                <a:cubicBezTo>
                  <a:pt x="7761289" y="6978844"/>
                  <a:pt x="7805238" y="7068428"/>
                  <a:pt x="7858774" y="7156246"/>
                </a:cubicBezTo>
                <a:cubicBezTo>
                  <a:pt x="7885174" y="7199714"/>
                  <a:pt x="7913784" y="7243327"/>
                  <a:pt x="7943576" y="7285762"/>
                </a:cubicBezTo>
                <a:cubicBezTo>
                  <a:pt x="7952571" y="7298729"/>
                  <a:pt x="7962010" y="7311548"/>
                  <a:pt x="7971301" y="7324367"/>
                </a:cubicBezTo>
                <a:lnTo>
                  <a:pt x="7979412" y="7335417"/>
                </a:lnTo>
                <a:cubicBezTo>
                  <a:pt x="8038847" y="7408796"/>
                  <a:pt x="8104033" y="7480404"/>
                  <a:pt x="8172318" y="7547299"/>
                </a:cubicBezTo>
                <a:cubicBezTo>
                  <a:pt x="8209335" y="7583546"/>
                  <a:pt x="8247827" y="7618909"/>
                  <a:pt x="8286615" y="7652504"/>
                </a:cubicBezTo>
                <a:cubicBezTo>
                  <a:pt x="8302247" y="7666061"/>
                  <a:pt x="8318176" y="7679468"/>
                  <a:pt x="8334102" y="7692582"/>
                </a:cubicBezTo>
                <a:cubicBezTo>
                  <a:pt x="8336906" y="7694940"/>
                  <a:pt x="8342067" y="7698917"/>
                  <a:pt x="8347672" y="7703486"/>
                </a:cubicBezTo>
                <a:lnTo>
                  <a:pt x="8358143" y="7711294"/>
                </a:lnTo>
                <a:cubicBezTo>
                  <a:pt x="8369795" y="7719989"/>
                  <a:pt x="8382477" y="7729419"/>
                  <a:pt x="8388376" y="7733543"/>
                </a:cubicBezTo>
                <a:cubicBezTo>
                  <a:pt x="8408581" y="7747836"/>
                  <a:pt x="8428638" y="7761687"/>
                  <a:pt x="8447810" y="7774506"/>
                </a:cubicBezTo>
                <a:cubicBezTo>
                  <a:pt x="8484828" y="7799259"/>
                  <a:pt x="8523026" y="7823130"/>
                  <a:pt x="8561075" y="7845673"/>
                </a:cubicBezTo>
                <a:cubicBezTo>
                  <a:pt x="8605615" y="7872048"/>
                  <a:pt x="8651039" y="7896949"/>
                  <a:pt x="8695873" y="7919640"/>
                </a:cubicBezTo>
                <a:cubicBezTo>
                  <a:pt x="8710621" y="7927154"/>
                  <a:pt x="8726991" y="7933933"/>
                  <a:pt x="8744394" y="7941006"/>
                </a:cubicBezTo>
                <a:cubicBezTo>
                  <a:pt x="8769613" y="7951320"/>
                  <a:pt x="8795718" y="7961927"/>
                  <a:pt x="8818576" y="7975927"/>
                </a:cubicBezTo>
                <a:cubicBezTo>
                  <a:pt x="8837897" y="7983293"/>
                  <a:pt x="8857069" y="7990365"/>
                  <a:pt x="8876537" y="7997144"/>
                </a:cubicBezTo>
                <a:cubicBezTo>
                  <a:pt x="8920780" y="8012615"/>
                  <a:pt x="8966351" y="8026760"/>
                  <a:pt x="9011776" y="8039283"/>
                </a:cubicBezTo>
                <a:cubicBezTo>
                  <a:pt x="9080059" y="8058145"/>
                  <a:pt x="9152473" y="8073911"/>
                  <a:pt x="9226655" y="8086140"/>
                </a:cubicBezTo>
                <a:cubicBezTo>
                  <a:pt x="9355701" y="8099254"/>
                  <a:pt x="9486810" y="8099401"/>
                  <a:pt x="9614823" y="8086730"/>
                </a:cubicBezTo>
                <a:cubicBezTo>
                  <a:pt x="9667917" y="8077741"/>
                  <a:pt x="9716585" y="8067428"/>
                  <a:pt x="9762452" y="8055345"/>
                </a:cubicBezTo>
                <a:cubicBezTo>
                  <a:pt x="9783837" y="8049745"/>
                  <a:pt x="9801091" y="8044736"/>
                  <a:pt x="9817167" y="8039579"/>
                </a:cubicBezTo>
                <a:cubicBezTo>
                  <a:pt x="9820411" y="8038548"/>
                  <a:pt x="9828375" y="8035453"/>
                  <a:pt x="9836634" y="8032359"/>
                </a:cubicBezTo>
                <a:lnTo>
                  <a:pt x="9843418" y="8029854"/>
                </a:lnTo>
                <a:cubicBezTo>
                  <a:pt x="9851529" y="8025581"/>
                  <a:pt x="9859493" y="8020719"/>
                  <a:pt x="9867310" y="8016004"/>
                </a:cubicBezTo>
                <a:cubicBezTo>
                  <a:pt x="9870849" y="8013941"/>
                  <a:pt x="9874242" y="8011879"/>
                  <a:pt x="9877633" y="8009815"/>
                </a:cubicBezTo>
                <a:cubicBezTo>
                  <a:pt x="9881910" y="8005543"/>
                  <a:pt x="9886188" y="8001123"/>
                  <a:pt x="9890464" y="7996848"/>
                </a:cubicBezTo>
                <a:cubicBezTo>
                  <a:pt x="9892971" y="7992135"/>
                  <a:pt x="9895331" y="7987713"/>
                  <a:pt x="9897249" y="7984030"/>
                </a:cubicBezTo>
                <a:lnTo>
                  <a:pt x="9897986" y="7981524"/>
                </a:lnTo>
                <a:cubicBezTo>
                  <a:pt x="9898723" y="7978283"/>
                  <a:pt x="9899461" y="7975780"/>
                  <a:pt x="9899756" y="7974599"/>
                </a:cubicBezTo>
                <a:cubicBezTo>
                  <a:pt x="9902852" y="7963696"/>
                  <a:pt x="9905950" y="7951613"/>
                  <a:pt x="9908899" y="7937764"/>
                </a:cubicBezTo>
                <a:cubicBezTo>
                  <a:pt x="9911554" y="7891055"/>
                  <a:pt x="9910817" y="7843462"/>
                  <a:pt x="9906539" y="7792334"/>
                </a:cubicBezTo>
                <a:cubicBezTo>
                  <a:pt x="9885893" y="7679173"/>
                  <a:pt x="9850939" y="7560855"/>
                  <a:pt x="9799910" y="7430455"/>
                </a:cubicBezTo>
                <a:lnTo>
                  <a:pt x="9791358" y="7408501"/>
                </a:lnTo>
                <a:cubicBezTo>
                  <a:pt x="9787965" y="7399808"/>
                  <a:pt x="9784572" y="7390966"/>
                  <a:pt x="9781034" y="7382126"/>
                </a:cubicBezTo>
                <a:cubicBezTo>
                  <a:pt x="9779558" y="7379032"/>
                  <a:pt x="9776905" y="7373137"/>
                  <a:pt x="9772922" y="7364002"/>
                </a:cubicBezTo>
                <a:cubicBezTo>
                  <a:pt x="9765843" y="7347795"/>
                  <a:pt x="9758616" y="7331586"/>
                  <a:pt x="9751242" y="7315379"/>
                </a:cubicBezTo>
                <a:cubicBezTo>
                  <a:pt x="9722042" y="7250989"/>
                  <a:pt x="9690922" y="7186157"/>
                  <a:pt x="9658477" y="7122652"/>
                </a:cubicBezTo>
                <a:cubicBezTo>
                  <a:pt x="9600075" y="7008312"/>
                  <a:pt x="9536068" y="6895298"/>
                  <a:pt x="9468081" y="6786851"/>
                </a:cubicBezTo>
                <a:cubicBezTo>
                  <a:pt x="9450236" y="6758414"/>
                  <a:pt x="9345230" y="6599577"/>
                  <a:pt x="9288302" y="6519275"/>
                </a:cubicBezTo>
                <a:cubicBezTo>
                  <a:pt x="9287122" y="6518242"/>
                  <a:pt x="9286091" y="6517063"/>
                  <a:pt x="9285058" y="6516033"/>
                </a:cubicBezTo>
                <a:cubicBezTo>
                  <a:pt x="9283288" y="6514264"/>
                  <a:pt x="9281812" y="6512350"/>
                  <a:pt x="9280633" y="6510875"/>
                </a:cubicBezTo>
                <a:cubicBezTo>
                  <a:pt x="9276798" y="6506161"/>
                  <a:pt x="9270751" y="6498645"/>
                  <a:pt x="9261903" y="6487448"/>
                </a:cubicBezTo>
                <a:cubicBezTo>
                  <a:pt x="9253053" y="6476250"/>
                  <a:pt x="9244057" y="6465198"/>
                  <a:pt x="9235061" y="6454147"/>
                </a:cubicBezTo>
                <a:cubicBezTo>
                  <a:pt x="9217067" y="6432194"/>
                  <a:pt x="9198928" y="6410387"/>
                  <a:pt x="9180494" y="6388725"/>
                </a:cubicBezTo>
                <a:cubicBezTo>
                  <a:pt x="9138904" y="6339808"/>
                  <a:pt x="9095987" y="6291920"/>
                  <a:pt x="9052924" y="6246392"/>
                </a:cubicBezTo>
                <a:cubicBezTo>
                  <a:pt x="8964877" y="6153270"/>
                  <a:pt x="8872407" y="6065157"/>
                  <a:pt x="8778166" y="5984854"/>
                </a:cubicBezTo>
                <a:cubicBezTo>
                  <a:pt x="8753537" y="5963932"/>
                  <a:pt x="8728319" y="5943450"/>
                  <a:pt x="8702509" y="5922381"/>
                </a:cubicBezTo>
                <a:lnTo>
                  <a:pt x="8691153" y="5913833"/>
                </a:lnTo>
                <a:cubicBezTo>
                  <a:pt x="8642191" y="5877587"/>
                  <a:pt x="8593522" y="5843699"/>
                  <a:pt x="8546327" y="5812755"/>
                </a:cubicBezTo>
                <a:cubicBezTo>
                  <a:pt x="8441027" y="5743798"/>
                  <a:pt x="8331891" y="5682061"/>
                  <a:pt x="8222017" y="5629310"/>
                </a:cubicBezTo>
                <a:cubicBezTo>
                  <a:pt x="8213317" y="5625186"/>
                  <a:pt x="8202550" y="5621207"/>
                  <a:pt x="8191194" y="5616934"/>
                </a:cubicBezTo>
                <a:cubicBezTo>
                  <a:pt x="8169516" y="5608977"/>
                  <a:pt x="8147098" y="5600727"/>
                  <a:pt x="8129548" y="5588201"/>
                </a:cubicBezTo>
                <a:cubicBezTo>
                  <a:pt x="8072178" y="5566101"/>
                  <a:pt x="8013776" y="5545913"/>
                  <a:pt x="7956111" y="5528233"/>
                </a:cubicBezTo>
                <a:cubicBezTo>
                  <a:pt x="7847271" y="5494932"/>
                  <a:pt x="7731056" y="5468263"/>
                  <a:pt x="7610711" y="5449108"/>
                </a:cubicBezTo>
                <a:cubicBezTo>
                  <a:pt x="7602453" y="5448224"/>
                  <a:pt x="7593752" y="5447341"/>
                  <a:pt x="7585050" y="5446456"/>
                </a:cubicBezTo>
                <a:close/>
                <a:moveTo>
                  <a:pt x="7548770" y="5398716"/>
                </a:moveTo>
                <a:lnTo>
                  <a:pt x="7568828" y="5400632"/>
                </a:lnTo>
                <a:cubicBezTo>
                  <a:pt x="7584755" y="5402104"/>
                  <a:pt x="7600535" y="5403578"/>
                  <a:pt x="7616463" y="5405347"/>
                </a:cubicBezTo>
                <a:cubicBezTo>
                  <a:pt x="7739905" y="5424944"/>
                  <a:pt x="7858184" y="5452056"/>
                  <a:pt x="7968942" y="5485945"/>
                </a:cubicBezTo>
                <a:cubicBezTo>
                  <a:pt x="8028524" y="5504215"/>
                  <a:pt x="8088843" y="5524990"/>
                  <a:pt x="8148131" y="5547976"/>
                </a:cubicBezTo>
                <a:lnTo>
                  <a:pt x="8151080" y="5549154"/>
                </a:lnTo>
                <a:lnTo>
                  <a:pt x="8153588" y="5551071"/>
                </a:lnTo>
                <a:cubicBezTo>
                  <a:pt x="8166417" y="5560649"/>
                  <a:pt x="8186770" y="5568163"/>
                  <a:pt x="8206532" y="5575530"/>
                </a:cubicBezTo>
                <a:cubicBezTo>
                  <a:pt x="8219069" y="5580099"/>
                  <a:pt x="8230720" y="5584518"/>
                  <a:pt x="8241191" y="5589528"/>
                </a:cubicBezTo>
                <a:cubicBezTo>
                  <a:pt x="8352833" y="5643161"/>
                  <a:pt x="8463738" y="5705782"/>
                  <a:pt x="8570663" y="5775772"/>
                </a:cubicBezTo>
                <a:cubicBezTo>
                  <a:pt x="8610629" y="5801852"/>
                  <a:pt x="8651777" y="5830290"/>
                  <a:pt x="8693071" y="5860349"/>
                </a:cubicBezTo>
                <a:cubicBezTo>
                  <a:pt x="8700297" y="5863589"/>
                  <a:pt x="8709440" y="5871104"/>
                  <a:pt x="8725221" y="5883777"/>
                </a:cubicBezTo>
                <a:cubicBezTo>
                  <a:pt x="8732005" y="5888933"/>
                  <a:pt x="8737610" y="5893206"/>
                  <a:pt x="8743214" y="5897479"/>
                </a:cubicBezTo>
                <a:cubicBezTo>
                  <a:pt x="8748081" y="5901162"/>
                  <a:pt x="8752947" y="5904845"/>
                  <a:pt x="8757815" y="5908529"/>
                </a:cubicBezTo>
                <a:lnTo>
                  <a:pt x="8759732" y="5910003"/>
                </a:lnTo>
                <a:lnTo>
                  <a:pt x="8759142" y="5911624"/>
                </a:lnTo>
                <a:cubicBezTo>
                  <a:pt x="8775365" y="5924886"/>
                  <a:pt x="8791439" y="5937998"/>
                  <a:pt x="8807220" y="5951554"/>
                </a:cubicBezTo>
                <a:cubicBezTo>
                  <a:pt x="8902788" y="6032889"/>
                  <a:pt x="8996439" y="6122032"/>
                  <a:pt x="9085515" y="6216481"/>
                </a:cubicBezTo>
                <a:cubicBezTo>
                  <a:pt x="9129170" y="6262599"/>
                  <a:pt x="9172530" y="6311076"/>
                  <a:pt x="9214709" y="6360436"/>
                </a:cubicBezTo>
                <a:cubicBezTo>
                  <a:pt x="9233292" y="6382243"/>
                  <a:pt x="9251727" y="6404344"/>
                  <a:pt x="9269865" y="6426594"/>
                </a:cubicBezTo>
                <a:cubicBezTo>
                  <a:pt x="9272816" y="6430278"/>
                  <a:pt x="9275913" y="6433962"/>
                  <a:pt x="9278862" y="6437645"/>
                </a:cubicBezTo>
                <a:cubicBezTo>
                  <a:pt x="9289629" y="6444275"/>
                  <a:pt x="9310276" y="6470356"/>
                  <a:pt x="9394044" y="6594420"/>
                </a:cubicBezTo>
                <a:cubicBezTo>
                  <a:pt x="9445811" y="6671186"/>
                  <a:pt x="9497281" y="6749722"/>
                  <a:pt x="9506131" y="6763719"/>
                </a:cubicBezTo>
                <a:cubicBezTo>
                  <a:pt x="9574856" y="6873343"/>
                  <a:pt x="9639451" y="6987389"/>
                  <a:pt x="9698445" y="7102908"/>
                </a:cubicBezTo>
                <a:cubicBezTo>
                  <a:pt x="9731186" y="7166855"/>
                  <a:pt x="9762599" y="7232423"/>
                  <a:pt x="9792095" y="7297403"/>
                </a:cubicBezTo>
                <a:cubicBezTo>
                  <a:pt x="9799470" y="7313758"/>
                  <a:pt x="9806695" y="7330114"/>
                  <a:pt x="9813922" y="7346616"/>
                </a:cubicBezTo>
                <a:cubicBezTo>
                  <a:pt x="9817756" y="7355457"/>
                  <a:pt x="9820410" y="7361350"/>
                  <a:pt x="9822181" y="7365329"/>
                </a:cubicBezTo>
                <a:cubicBezTo>
                  <a:pt x="9826015" y="7375201"/>
                  <a:pt x="9829554" y="7384189"/>
                  <a:pt x="9832947" y="7393030"/>
                </a:cubicBezTo>
                <a:lnTo>
                  <a:pt x="9841352" y="7414837"/>
                </a:lnTo>
                <a:cubicBezTo>
                  <a:pt x="9893561" y="7548184"/>
                  <a:pt x="9929251" y="7669596"/>
                  <a:pt x="9950488" y="7785850"/>
                </a:cubicBezTo>
                <a:lnTo>
                  <a:pt x="9950784" y="7787914"/>
                </a:lnTo>
                <a:cubicBezTo>
                  <a:pt x="9954913" y="7837128"/>
                  <a:pt x="9955946" y="7883246"/>
                  <a:pt x="9953880" y="7928482"/>
                </a:cubicBezTo>
                <a:lnTo>
                  <a:pt x="9972759" y="7904464"/>
                </a:lnTo>
                <a:lnTo>
                  <a:pt x="9923795" y="8049452"/>
                </a:lnTo>
                <a:lnTo>
                  <a:pt x="9920993" y="8047979"/>
                </a:lnTo>
                <a:cubicBezTo>
                  <a:pt x="9918633" y="8050926"/>
                  <a:pt x="9915978" y="8053283"/>
                  <a:pt x="9912586" y="8054902"/>
                </a:cubicBezTo>
                <a:lnTo>
                  <a:pt x="9898428" y="8061976"/>
                </a:lnTo>
                <a:lnTo>
                  <a:pt x="9890317" y="8054019"/>
                </a:lnTo>
                <a:cubicBezTo>
                  <a:pt x="9881321" y="8059323"/>
                  <a:pt x="9872323" y="8064776"/>
                  <a:pt x="9863180" y="8069637"/>
                </a:cubicBezTo>
                <a:lnTo>
                  <a:pt x="9860525" y="8070816"/>
                </a:lnTo>
                <a:lnTo>
                  <a:pt x="9852414" y="8073911"/>
                </a:lnTo>
                <a:cubicBezTo>
                  <a:pt x="9843271" y="8077447"/>
                  <a:pt x="9834422" y="8080687"/>
                  <a:pt x="9830882" y="8081867"/>
                </a:cubicBezTo>
                <a:cubicBezTo>
                  <a:pt x="9814070" y="8087319"/>
                  <a:pt x="9795929" y="8092475"/>
                  <a:pt x="9773954" y="8098370"/>
                </a:cubicBezTo>
                <a:cubicBezTo>
                  <a:pt x="9726761" y="8110894"/>
                  <a:pt x="9676764" y="8121503"/>
                  <a:pt x="9620869" y="8130786"/>
                </a:cubicBezTo>
                <a:cubicBezTo>
                  <a:pt x="9555684" y="8137269"/>
                  <a:pt x="9490351" y="8140510"/>
                  <a:pt x="9424721" y="8140510"/>
                </a:cubicBezTo>
                <a:cubicBezTo>
                  <a:pt x="9356733" y="8140510"/>
                  <a:pt x="9288745" y="8136974"/>
                  <a:pt x="9220904" y="8130049"/>
                </a:cubicBezTo>
                <a:cubicBezTo>
                  <a:pt x="9143771" y="8117377"/>
                  <a:pt x="9070030" y="8101317"/>
                  <a:pt x="9000125" y="8082015"/>
                </a:cubicBezTo>
                <a:cubicBezTo>
                  <a:pt x="8953816" y="8069195"/>
                  <a:pt x="8907360" y="8054755"/>
                  <a:pt x="8862084" y="8038990"/>
                </a:cubicBezTo>
                <a:cubicBezTo>
                  <a:pt x="8841584" y="8031769"/>
                  <a:pt x="8821232" y="8024255"/>
                  <a:pt x="8801027" y="8016593"/>
                </a:cubicBezTo>
                <a:lnTo>
                  <a:pt x="8797191" y="8014679"/>
                </a:lnTo>
                <a:cubicBezTo>
                  <a:pt x="8776987" y="8002153"/>
                  <a:pt x="8752063" y="7991987"/>
                  <a:pt x="8727876" y="7982115"/>
                </a:cubicBezTo>
                <a:cubicBezTo>
                  <a:pt x="8710326" y="7974894"/>
                  <a:pt x="8692334" y="7967527"/>
                  <a:pt x="8675963" y="7959275"/>
                </a:cubicBezTo>
                <a:cubicBezTo>
                  <a:pt x="8630245" y="7936143"/>
                  <a:pt x="8584083" y="7910800"/>
                  <a:pt x="8538657" y="7883983"/>
                </a:cubicBezTo>
                <a:cubicBezTo>
                  <a:pt x="8499873" y="7860998"/>
                  <a:pt x="8461085" y="7836685"/>
                  <a:pt x="8423329" y="7811489"/>
                </a:cubicBezTo>
                <a:cubicBezTo>
                  <a:pt x="8403715" y="7798375"/>
                  <a:pt x="8383362" y="7784378"/>
                  <a:pt x="8362863" y="7769790"/>
                </a:cubicBezTo>
                <a:cubicBezTo>
                  <a:pt x="8356963" y="7765519"/>
                  <a:pt x="8343838" y="7755793"/>
                  <a:pt x="8331891" y="7746952"/>
                </a:cubicBezTo>
                <a:lnTo>
                  <a:pt x="8320829" y="7738700"/>
                </a:lnTo>
                <a:cubicBezTo>
                  <a:pt x="8314340" y="7733543"/>
                  <a:pt x="8309178" y="7729419"/>
                  <a:pt x="8306082" y="7726913"/>
                </a:cubicBezTo>
                <a:cubicBezTo>
                  <a:pt x="8289712" y="7713505"/>
                  <a:pt x="8273636" y="7699801"/>
                  <a:pt x="8257708" y="7686098"/>
                </a:cubicBezTo>
                <a:cubicBezTo>
                  <a:pt x="8218184" y="7652061"/>
                  <a:pt x="8179102" y="7615962"/>
                  <a:pt x="8141494" y="7579127"/>
                </a:cubicBezTo>
                <a:cubicBezTo>
                  <a:pt x="8072031" y="7511054"/>
                  <a:pt x="8005665" y="7438118"/>
                  <a:pt x="7944460" y="7362529"/>
                </a:cubicBezTo>
                <a:lnTo>
                  <a:pt x="7935758" y="7350595"/>
                </a:lnTo>
                <a:cubicBezTo>
                  <a:pt x="7926173" y="7337628"/>
                  <a:pt x="7916734" y="7324662"/>
                  <a:pt x="7907442" y="7311400"/>
                </a:cubicBezTo>
                <a:cubicBezTo>
                  <a:pt x="7877061" y="7268082"/>
                  <a:pt x="7848008" y="7223730"/>
                  <a:pt x="7821018" y="7179379"/>
                </a:cubicBezTo>
                <a:cubicBezTo>
                  <a:pt x="7766452" y="7089794"/>
                  <a:pt x="7721765" y="6998881"/>
                  <a:pt x="7685338" y="6921821"/>
                </a:cubicBezTo>
                <a:lnTo>
                  <a:pt x="7680913" y="6910917"/>
                </a:lnTo>
                <a:cubicBezTo>
                  <a:pt x="7669114" y="6880858"/>
                  <a:pt x="7657611" y="6850358"/>
                  <a:pt x="7646991" y="6820151"/>
                </a:cubicBezTo>
                <a:cubicBezTo>
                  <a:pt x="7627082" y="6763866"/>
                  <a:pt x="7608795" y="6705813"/>
                  <a:pt x="7592425" y="6647463"/>
                </a:cubicBezTo>
                <a:cubicBezTo>
                  <a:pt x="7562782" y="6541523"/>
                  <a:pt x="7538446" y="6428509"/>
                  <a:pt x="7520159" y="6311665"/>
                </a:cubicBezTo>
                <a:cubicBezTo>
                  <a:pt x="7492285" y="6064714"/>
                  <a:pt x="7493317" y="5808630"/>
                  <a:pt x="7522960" y="5549597"/>
                </a:cubicBezTo>
                <a:cubicBezTo>
                  <a:pt x="7529745" y="5505100"/>
                  <a:pt x="7537119" y="5461191"/>
                  <a:pt x="7545083" y="5418461"/>
                </a:cubicBezTo>
                <a:close/>
                <a:moveTo>
                  <a:pt x="947549" y="9474131"/>
                </a:moveTo>
                <a:cubicBezTo>
                  <a:pt x="954924" y="9453060"/>
                  <a:pt x="962739" y="9432431"/>
                  <a:pt x="970262" y="9412834"/>
                </a:cubicBezTo>
                <a:lnTo>
                  <a:pt x="969082" y="9412099"/>
                </a:lnTo>
                <a:lnTo>
                  <a:pt x="969524" y="9411361"/>
                </a:lnTo>
                <a:cubicBezTo>
                  <a:pt x="972325" y="9406204"/>
                  <a:pt x="974981" y="9400163"/>
                  <a:pt x="977194" y="9394858"/>
                </a:cubicBezTo>
                <a:lnTo>
                  <a:pt x="982060" y="9382335"/>
                </a:lnTo>
                <a:cubicBezTo>
                  <a:pt x="983387" y="9378651"/>
                  <a:pt x="985452" y="9374674"/>
                  <a:pt x="987370" y="9370694"/>
                </a:cubicBezTo>
                <a:cubicBezTo>
                  <a:pt x="987518" y="9370252"/>
                  <a:pt x="987811" y="9369810"/>
                  <a:pt x="987959" y="9369368"/>
                </a:cubicBezTo>
                <a:lnTo>
                  <a:pt x="989286" y="9366568"/>
                </a:lnTo>
                <a:cubicBezTo>
                  <a:pt x="989286" y="9366421"/>
                  <a:pt x="989286" y="9366421"/>
                  <a:pt x="989286" y="9366421"/>
                </a:cubicBezTo>
                <a:cubicBezTo>
                  <a:pt x="1016275" y="9306893"/>
                  <a:pt x="1047394" y="9244420"/>
                  <a:pt x="1081461" y="9181798"/>
                </a:cubicBezTo>
                <a:cubicBezTo>
                  <a:pt x="1143550" y="9067606"/>
                  <a:pt x="1214046" y="8953854"/>
                  <a:pt x="1297077" y="8834211"/>
                </a:cubicBezTo>
                <a:cubicBezTo>
                  <a:pt x="1333800" y="8781314"/>
                  <a:pt x="1373030" y="8727091"/>
                  <a:pt x="1413736" y="8673163"/>
                </a:cubicBezTo>
                <a:lnTo>
                  <a:pt x="1417127" y="8668890"/>
                </a:lnTo>
                <a:cubicBezTo>
                  <a:pt x="1418897" y="8666385"/>
                  <a:pt x="1421404" y="8662997"/>
                  <a:pt x="1423764" y="8659902"/>
                </a:cubicBezTo>
                <a:lnTo>
                  <a:pt x="1436446" y="8643990"/>
                </a:lnTo>
                <a:cubicBezTo>
                  <a:pt x="1438365" y="8641483"/>
                  <a:pt x="1440723" y="8638243"/>
                  <a:pt x="1442789" y="8635000"/>
                </a:cubicBezTo>
                <a:lnTo>
                  <a:pt x="1443379" y="8635295"/>
                </a:lnTo>
                <a:cubicBezTo>
                  <a:pt x="1462551" y="8611279"/>
                  <a:pt x="1481723" y="8587260"/>
                  <a:pt x="1501044" y="8563391"/>
                </a:cubicBezTo>
                <a:cubicBezTo>
                  <a:pt x="1824321" y="8166739"/>
                  <a:pt x="2188450" y="7791157"/>
                  <a:pt x="2583107" y="7447253"/>
                </a:cubicBezTo>
                <a:cubicBezTo>
                  <a:pt x="2679854" y="7362971"/>
                  <a:pt x="2779403" y="7279870"/>
                  <a:pt x="2878952" y="7200008"/>
                </a:cubicBezTo>
                <a:cubicBezTo>
                  <a:pt x="2900927" y="7182475"/>
                  <a:pt x="2923050" y="7164941"/>
                  <a:pt x="2945170" y="7147553"/>
                </a:cubicBezTo>
                <a:cubicBezTo>
                  <a:pt x="2949448" y="7144018"/>
                  <a:pt x="2954758" y="7139597"/>
                  <a:pt x="2959477" y="7136061"/>
                </a:cubicBezTo>
                <a:lnTo>
                  <a:pt x="2975258" y="7124125"/>
                </a:lnTo>
                <a:cubicBezTo>
                  <a:pt x="2979977" y="7120443"/>
                  <a:pt x="2983959" y="7117349"/>
                  <a:pt x="2987645" y="7114254"/>
                </a:cubicBezTo>
                <a:lnTo>
                  <a:pt x="2988088" y="7113811"/>
                </a:lnTo>
                <a:cubicBezTo>
                  <a:pt x="2988235" y="7113811"/>
                  <a:pt x="2988235" y="7113664"/>
                  <a:pt x="2988383" y="7113664"/>
                </a:cubicBezTo>
                <a:lnTo>
                  <a:pt x="2988678" y="7113959"/>
                </a:lnTo>
                <a:cubicBezTo>
                  <a:pt x="3041771" y="7073586"/>
                  <a:pt x="3086162" y="7040581"/>
                  <a:pt x="3127900" y="7010082"/>
                </a:cubicBezTo>
                <a:cubicBezTo>
                  <a:pt x="3334520" y="6859054"/>
                  <a:pt x="3549989" y="6714654"/>
                  <a:pt x="3768554" y="6580866"/>
                </a:cubicBezTo>
                <a:cubicBezTo>
                  <a:pt x="3990659" y="6445013"/>
                  <a:pt x="4220729" y="6316822"/>
                  <a:pt x="4452421" y="6200126"/>
                </a:cubicBezTo>
                <a:cubicBezTo>
                  <a:pt x="4567456" y="6142219"/>
                  <a:pt x="4684407" y="6086228"/>
                  <a:pt x="4800326" y="6033773"/>
                </a:cubicBezTo>
                <a:cubicBezTo>
                  <a:pt x="4850619" y="6011082"/>
                  <a:pt x="4903267" y="5987801"/>
                  <a:pt x="4956656" y="5964816"/>
                </a:cubicBezTo>
                <a:cubicBezTo>
                  <a:pt x="4962998" y="5962016"/>
                  <a:pt x="4971699" y="5958186"/>
                  <a:pt x="4978631" y="5955385"/>
                </a:cubicBezTo>
                <a:lnTo>
                  <a:pt x="4987775" y="5951554"/>
                </a:lnTo>
                <a:cubicBezTo>
                  <a:pt x="4996033" y="5948019"/>
                  <a:pt x="5004146" y="5944630"/>
                  <a:pt x="5012256" y="5941093"/>
                </a:cubicBezTo>
                <a:lnTo>
                  <a:pt x="5014174" y="5940209"/>
                </a:lnTo>
                <a:lnTo>
                  <a:pt x="5014469" y="5940798"/>
                </a:lnTo>
                <a:cubicBezTo>
                  <a:pt x="5038655" y="5930926"/>
                  <a:pt x="5062841" y="5921055"/>
                  <a:pt x="5087029" y="5911329"/>
                </a:cubicBezTo>
                <a:cubicBezTo>
                  <a:pt x="5671641" y="5677492"/>
                  <a:pt x="6201687" y="5521898"/>
                  <a:pt x="6707100" y="5435701"/>
                </a:cubicBezTo>
                <a:lnTo>
                  <a:pt x="6736745" y="5430692"/>
                </a:lnTo>
                <a:lnTo>
                  <a:pt x="6732762" y="5460453"/>
                </a:lnTo>
                <a:cubicBezTo>
                  <a:pt x="6660938" y="6003716"/>
                  <a:pt x="6705774" y="6520160"/>
                  <a:pt x="6866232" y="6995051"/>
                </a:cubicBezTo>
                <a:cubicBezTo>
                  <a:pt x="7049403" y="7537428"/>
                  <a:pt x="7370910" y="7999649"/>
                  <a:pt x="7795948" y="8331765"/>
                </a:cubicBezTo>
                <a:cubicBezTo>
                  <a:pt x="8274964" y="8706020"/>
                  <a:pt x="8793210" y="8908915"/>
                  <a:pt x="9336085" y="8934700"/>
                </a:cubicBezTo>
                <a:cubicBezTo>
                  <a:pt x="9655530" y="8949730"/>
                  <a:pt x="9962876" y="8894770"/>
                  <a:pt x="10224951" y="8775569"/>
                </a:cubicBezTo>
                <a:cubicBezTo>
                  <a:pt x="10530087" y="8636769"/>
                  <a:pt x="10726236" y="8323366"/>
                  <a:pt x="10749834" y="7937175"/>
                </a:cubicBezTo>
                <a:cubicBezTo>
                  <a:pt x="10763696" y="7709823"/>
                  <a:pt x="10710308" y="7451820"/>
                  <a:pt x="10586572" y="7148438"/>
                </a:cubicBezTo>
                <a:cubicBezTo>
                  <a:pt x="10465786" y="6852422"/>
                  <a:pt x="10348095" y="6614460"/>
                  <a:pt x="10216397" y="6399631"/>
                </a:cubicBezTo>
                <a:cubicBezTo>
                  <a:pt x="9919076" y="5914720"/>
                  <a:pt x="9545803" y="5505248"/>
                  <a:pt x="9107049" y="5182563"/>
                </a:cubicBezTo>
                <a:cubicBezTo>
                  <a:pt x="8726551" y="4902753"/>
                  <a:pt x="8289566" y="4719161"/>
                  <a:pt x="7808632" y="4636796"/>
                </a:cubicBezTo>
                <a:lnTo>
                  <a:pt x="7780314" y="4631934"/>
                </a:lnTo>
                <a:lnTo>
                  <a:pt x="7792262" y="4605854"/>
                </a:lnTo>
                <a:cubicBezTo>
                  <a:pt x="7817037" y="4551483"/>
                  <a:pt x="7836652" y="4510079"/>
                  <a:pt x="7855973" y="4471475"/>
                </a:cubicBezTo>
                <a:cubicBezTo>
                  <a:pt x="7914965" y="4353305"/>
                  <a:pt x="7982806" y="4232334"/>
                  <a:pt x="8057725" y="4111954"/>
                </a:cubicBezTo>
                <a:cubicBezTo>
                  <a:pt x="8128515" y="3998204"/>
                  <a:pt x="8206239" y="3884011"/>
                  <a:pt x="8288681" y="3772765"/>
                </a:cubicBezTo>
                <a:cubicBezTo>
                  <a:pt x="8291335" y="3769229"/>
                  <a:pt x="8299890" y="3757884"/>
                  <a:pt x="8309179" y="3745653"/>
                </a:cubicBezTo>
                <a:lnTo>
                  <a:pt x="8333072" y="3714564"/>
                </a:lnTo>
                <a:cubicBezTo>
                  <a:pt x="8343101" y="3701745"/>
                  <a:pt x="8352834" y="3689516"/>
                  <a:pt x="8355785" y="3685831"/>
                </a:cubicBezTo>
                <a:cubicBezTo>
                  <a:pt x="8400323" y="3630429"/>
                  <a:pt x="8447222" y="3574292"/>
                  <a:pt x="8495154" y="3519038"/>
                </a:cubicBezTo>
                <a:cubicBezTo>
                  <a:pt x="8665935" y="3322184"/>
                  <a:pt x="8860166" y="3124595"/>
                  <a:pt x="9072539" y="2931720"/>
                </a:cubicBezTo>
                <a:cubicBezTo>
                  <a:pt x="9174299" y="2839336"/>
                  <a:pt x="9282550" y="2745771"/>
                  <a:pt x="9394636" y="2653534"/>
                </a:cubicBezTo>
                <a:cubicBezTo>
                  <a:pt x="9443304" y="2613456"/>
                  <a:pt x="9494333" y="2572347"/>
                  <a:pt x="9546098" y="2531383"/>
                </a:cubicBezTo>
                <a:cubicBezTo>
                  <a:pt x="9553473" y="2525491"/>
                  <a:pt x="9560847" y="2519596"/>
                  <a:pt x="9568221" y="2513703"/>
                </a:cubicBezTo>
                <a:lnTo>
                  <a:pt x="9607156" y="2483496"/>
                </a:lnTo>
                <a:cubicBezTo>
                  <a:pt x="9622494" y="2471856"/>
                  <a:pt x="9637831" y="2460070"/>
                  <a:pt x="9653316" y="2448430"/>
                </a:cubicBezTo>
                <a:cubicBezTo>
                  <a:pt x="9873504" y="2281929"/>
                  <a:pt x="10107702" y="2116608"/>
                  <a:pt x="10349423" y="1957033"/>
                </a:cubicBezTo>
                <a:cubicBezTo>
                  <a:pt x="10848054" y="1627717"/>
                  <a:pt x="11357304" y="1340101"/>
                  <a:pt x="11862868" y="1102138"/>
                </a:cubicBezTo>
                <a:cubicBezTo>
                  <a:pt x="11936312" y="1067661"/>
                  <a:pt x="12010642" y="1033623"/>
                  <a:pt x="12083646" y="1001207"/>
                </a:cubicBezTo>
                <a:cubicBezTo>
                  <a:pt x="12122580" y="983967"/>
                  <a:pt x="12161663" y="966876"/>
                  <a:pt x="12200746" y="950078"/>
                </a:cubicBezTo>
                <a:lnTo>
                  <a:pt x="12229062" y="937701"/>
                </a:lnTo>
                <a:cubicBezTo>
                  <a:pt x="12261359" y="924294"/>
                  <a:pt x="12293953" y="911179"/>
                  <a:pt x="12326397" y="898066"/>
                </a:cubicBezTo>
                <a:lnTo>
                  <a:pt x="12326397" y="945805"/>
                </a:lnTo>
                <a:cubicBezTo>
                  <a:pt x="12299557" y="956562"/>
                  <a:pt x="12272715" y="967465"/>
                  <a:pt x="12245873" y="978517"/>
                </a:cubicBezTo>
                <a:lnTo>
                  <a:pt x="12217410" y="990450"/>
                </a:lnTo>
                <a:cubicBezTo>
                  <a:pt x="12178476" y="1007102"/>
                  <a:pt x="12139688" y="1024045"/>
                  <a:pt x="12100902" y="1041285"/>
                </a:cubicBezTo>
                <a:cubicBezTo>
                  <a:pt x="12028047" y="1073553"/>
                  <a:pt x="11954157" y="1107443"/>
                  <a:pt x="11881007" y="1141774"/>
                </a:cubicBezTo>
                <a:cubicBezTo>
                  <a:pt x="11377361" y="1379000"/>
                  <a:pt x="10870029" y="1665439"/>
                  <a:pt x="10373168" y="1993575"/>
                </a:cubicBezTo>
                <a:cubicBezTo>
                  <a:pt x="10132333" y="2152709"/>
                  <a:pt x="9898871" y="2317439"/>
                  <a:pt x="9679421" y="2483349"/>
                </a:cubicBezTo>
                <a:cubicBezTo>
                  <a:pt x="9664082" y="2494991"/>
                  <a:pt x="9648745" y="2506777"/>
                  <a:pt x="9633407" y="2518417"/>
                </a:cubicBezTo>
                <a:lnTo>
                  <a:pt x="9595356" y="2547887"/>
                </a:lnTo>
                <a:cubicBezTo>
                  <a:pt x="9587836" y="2553928"/>
                  <a:pt x="9580461" y="2559969"/>
                  <a:pt x="9572938" y="2565864"/>
                </a:cubicBezTo>
                <a:cubicBezTo>
                  <a:pt x="9521468" y="2606677"/>
                  <a:pt x="9470735" y="2647640"/>
                  <a:pt x="9422215" y="2687569"/>
                </a:cubicBezTo>
                <a:cubicBezTo>
                  <a:pt x="9310720" y="2779218"/>
                  <a:pt x="9202911" y="2872340"/>
                  <a:pt x="9101740" y="2964283"/>
                </a:cubicBezTo>
                <a:cubicBezTo>
                  <a:pt x="8890549" y="3155979"/>
                  <a:pt x="8697644" y="3352243"/>
                  <a:pt x="8528041" y="3547769"/>
                </a:cubicBezTo>
                <a:cubicBezTo>
                  <a:pt x="8480405" y="3602582"/>
                  <a:pt x="8433948" y="3658278"/>
                  <a:pt x="8389705" y="3713238"/>
                </a:cubicBezTo>
                <a:cubicBezTo>
                  <a:pt x="8386754" y="3716921"/>
                  <a:pt x="8377170" y="3729004"/>
                  <a:pt x="8367287" y="3741675"/>
                </a:cubicBezTo>
                <a:lnTo>
                  <a:pt x="8343985" y="3772029"/>
                </a:lnTo>
                <a:cubicBezTo>
                  <a:pt x="8334843" y="3783963"/>
                  <a:pt x="8326435" y="3795162"/>
                  <a:pt x="8323781" y="3798698"/>
                </a:cubicBezTo>
                <a:cubicBezTo>
                  <a:pt x="8242076" y="3909059"/>
                  <a:pt x="8165093" y="4022220"/>
                  <a:pt x="8094891" y="4134939"/>
                </a:cubicBezTo>
                <a:cubicBezTo>
                  <a:pt x="8020707" y="4254140"/>
                  <a:pt x="7953458" y="4373933"/>
                  <a:pt x="7895055" y="4490777"/>
                </a:cubicBezTo>
                <a:cubicBezTo>
                  <a:pt x="7879274" y="4522457"/>
                  <a:pt x="7863051" y="4556199"/>
                  <a:pt x="7844027" y="4597749"/>
                </a:cubicBezTo>
                <a:cubicBezTo>
                  <a:pt x="8320831" y="4683505"/>
                  <a:pt x="8754276" y="4868127"/>
                  <a:pt x="9133005" y="5146611"/>
                </a:cubicBezTo>
                <a:cubicBezTo>
                  <a:pt x="9576479" y="5472684"/>
                  <a:pt x="9953585" y="5886429"/>
                  <a:pt x="10253856" y="6376202"/>
                </a:cubicBezTo>
                <a:cubicBezTo>
                  <a:pt x="10386883" y="6593094"/>
                  <a:pt x="10505606" y="6833120"/>
                  <a:pt x="10627278" y="7131346"/>
                </a:cubicBezTo>
                <a:cubicBezTo>
                  <a:pt x="10753666" y="7440917"/>
                  <a:pt x="10808087" y="7705254"/>
                  <a:pt x="10793782" y="7939533"/>
                </a:cubicBezTo>
                <a:cubicBezTo>
                  <a:pt x="10769153" y="8342374"/>
                  <a:pt x="10563270" y="8669776"/>
                  <a:pt x="10243090" y="8815498"/>
                </a:cubicBezTo>
                <a:cubicBezTo>
                  <a:pt x="9974529" y="8937647"/>
                  <a:pt x="9660101" y="8993934"/>
                  <a:pt x="9333727" y="8978462"/>
                </a:cubicBezTo>
                <a:cubicBezTo>
                  <a:pt x="8781561" y="8952235"/>
                  <a:pt x="8254907" y="8746247"/>
                  <a:pt x="7768518" y="8366243"/>
                </a:cubicBezTo>
                <a:cubicBezTo>
                  <a:pt x="7336548" y="8028824"/>
                  <a:pt x="7010025" y="7559382"/>
                  <a:pt x="6824052" y="7008755"/>
                </a:cubicBezTo>
                <a:cubicBezTo>
                  <a:pt x="6664480" y="6536072"/>
                  <a:pt x="6617580" y="6023165"/>
                  <a:pt x="6684831" y="5484029"/>
                </a:cubicBezTo>
                <a:cubicBezTo>
                  <a:pt x="6191215" y="5570668"/>
                  <a:pt x="5673560" y="5723907"/>
                  <a:pt x="5103251" y="5951997"/>
                </a:cubicBezTo>
                <a:cubicBezTo>
                  <a:pt x="5074198" y="5963490"/>
                  <a:pt x="5045440" y="5975426"/>
                  <a:pt x="5016532" y="5987212"/>
                </a:cubicBezTo>
                <a:lnTo>
                  <a:pt x="5011223" y="5989423"/>
                </a:lnTo>
                <a:cubicBezTo>
                  <a:pt x="4993674" y="5997232"/>
                  <a:pt x="4981875" y="6002390"/>
                  <a:pt x="4974500" y="6005482"/>
                </a:cubicBezTo>
                <a:cubicBezTo>
                  <a:pt x="4971551" y="6006809"/>
                  <a:pt x="4968012" y="6008282"/>
                  <a:pt x="4964178" y="6009461"/>
                </a:cubicBezTo>
                <a:cubicBezTo>
                  <a:pt x="4914329" y="6031122"/>
                  <a:pt x="4865366" y="6052781"/>
                  <a:pt x="4818467" y="6073998"/>
                </a:cubicBezTo>
                <a:cubicBezTo>
                  <a:pt x="4703137" y="6126306"/>
                  <a:pt x="4586628" y="6182003"/>
                  <a:pt x="4472183" y="6239614"/>
                </a:cubicBezTo>
                <a:cubicBezTo>
                  <a:pt x="4241523" y="6355722"/>
                  <a:pt x="4012487" y="6483176"/>
                  <a:pt x="3791414" y="6618586"/>
                </a:cubicBezTo>
                <a:cubicBezTo>
                  <a:pt x="3573880" y="6751786"/>
                  <a:pt x="3359444" y="6895446"/>
                  <a:pt x="3153856" y="7045738"/>
                </a:cubicBezTo>
                <a:cubicBezTo>
                  <a:pt x="3110791" y="7077271"/>
                  <a:pt x="3064777" y="7111602"/>
                  <a:pt x="3009178" y="7153742"/>
                </a:cubicBezTo>
                <a:cubicBezTo>
                  <a:pt x="2991038" y="7168624"/>
                  <a:pt x="2978944" y="7178496"/>
                  <a:pt x="2971422" y="7184536"/>
                </a:cubicBezTo>
                <a:cubicBezTo>
                  <a:pt x="2967293" y="7187779"/>
                  <a:pt x="2962279" y="7191610"/>
                  <a:pt x="2956969" y="7194262"/>
                </a:cubicBezTo>
                <a:cubicBezTo>
                  <a:pt x="2939863" y="7207817"/>
                  <a:pt x="2923050" y="7221078"/>
                  <a:pt x="2906384" y="7234487"/>
                </a:cubicBezTo>
                <a:cubicBezTo>
                  <a:pt x="2807276" y="7313906"/>
                  <a:pt x="2708171" y="7396714"/>
                  <a:pt x="2612012" y="7480553"/>
                </a:cubicBezTo>
                <a:cubicBezTo>
                  <a:pt x="2219273" y="7822835"/>
                  <a:pt x="1856913" y="8196502"/>
                  <a:pt x="1535259" y="8591239"/>
                </a:cubicBezTo>
                <a:cubicBezTo>
                  <a:pt x="1515202" y="8616141"/>
                  <a:pt x="1495292" y="8641042"/>
                  <a:pt x="1475382" y="8666092"/>
                </a:cubicBezTo>
                <a:lnTo>
                  <a:pt x="1474350" y="8667416"/>
                </a:lnTo>
                <a:cubicBezTo>
                  <a:pt x="1449131" y="8705137"/>
                  <a:pt x="1440428" y="8718103"/>
                  <a:pt x="1432465" y="8722082"/>
                </a:cubicBezTo>
                <a:cubicBezTo>
                  <a:pt x="1397955" y="8768200"/>
                  <a:pt x="1364771" y="8814320"/>
                  <a:pt x="1333358" y="8859555"/>
                </a:cubicBezTo>
                <a:cubicBezTo>
                  <a:pt x="1251211" y="8977873"/>
                  <a:pt x="1181453" y="9090297"/>
                  <a:pt x="1120249" y="9203016"/>
                </a:cubicBezTo>
                <a:cubicBezTo>
                  <a:pt x="1091490" y="9256061"/>
                  <a:pt x="1064796" y="9309103"/>
                  <a:pt x="1040609" y="9360821"/>
                </a:cubicBezTo>
                <a:cubicBezTo>
                  <a:pt x="1041642" y="9369957"/>
                  <a:pt x="1035300" y="9383661"/>
                  <a:pt x="1013915" y="9422265"/>
                </a:cubicBezTo>
                <a:cubicBezTo>
                  <a:pt x="1005657" y="9443482"/>
                  <a:pt x="997104" y="9466026"/>
                  <a:pt x="989138" y="9488717"/>
                </a:cubicBezTo>
                <a:cubicBezTo>
                  <a:pt x="948729" y="9603793"/>
                  <a:pt x="917906" y="9723584"/>
                  <a:pt x="897406" y="9844703"/>
                </a:cubicBezTo>
                <a:cubicBezTo>
                  <a:pt x="878234" y="10030062"/>
                  <a:pt x="881625" y="10228832"/>
                  <a:pt x="907582" y="10451174"/>
                </a:cubicBezTo>
                <a:cubicBezTo>
                  <a:pt x="919971" y="10533982"/>
                  <a:pt x="934276" y="10616643"/>
                  <a:pt x="950057" y="10698861"/>
                </a:cubicBezTo>
                <a:lnTo>
                  <a:pt x="905076" y="10698861"/>
                </a:lnTo>
                <a:cubicBezTo>
                  <a:pt x="889885" y="10618705"/>
                  <a:pt x="875873" y="10537813"/>
                  <a:pt x="863781" y="10456921"/>
                </a:cubicBezTo>
                <a:cubicBezTo>
                  <a:pt x="837382" y="10230747"/>
                  <a:pt x="833989" y="10028737"/>
                  <a:pt x="853605" y="9838808"/>
                </a:cubicBezTo>
                <a:cubicBezTo>
                  <a:pt x="874841" y="9713713"/>
                  <a:pt x="906255" y="9591564"/>
                  <a:pt x="947549" y="9474131"/>
                </a:cubicBezTo>
                <a:close/>
                <a:moveTo>
                  <a:pt x="101215" y="9379941"/>
                </a:moveTo>
                <a:cubicBezTo>
                  <a:pt x="148612" y="9212631"/>
                  <a:pt x="212729" y="9046389"/>
                  <a:pt x="294212" y="8878857"/>
                </a:cubicBezTo>
                <a:cubicBezTo>
                  <a:pt x="438594" y="8582105"/>
                  <a:pt x="629729" y="8322336"/>
                  <a:pt x="814817" y="8085847"/>
                </a:cubicBezTo>
                <a:cubicBezTo>
                  <a:pt x="975866" y="7880007"/>
                  <a:pt x="1155497" y="7672103"/>
                  <a:pt x="1348843" y="7468030"/>
                </a:cubicBezTo>
                <a:cubicBezTo>
                  <a:pt x="2110727" y="6663673"/>
                  <a:pt x="3037494" y="5974542"/>
                  <a:pt x="4028857" y="5475190"/>
                </a:cubicBezTo>
                <a:cubicBezTo>
                  <a:pt x="4546218" y="5214536"/>
                  <a:pt x="5079507" y="5000296"/>
                  <a:pt x="5613681" y="4838513"/>
                </a:cubicBezTo>
                <a:cubicBezTo>
                  <a:pt x="6121455" y="4684538"/>
                  <a:pt x="6533515" y="4596719"/>
                  <a:pt x="6909000" y="4562389"/>
                </a:cubicBezTo>
                <a:cubicBezTo>
                  <a:pt x="7039374" y="4201098"/>
                  <a:pt x="7214876" y="3855870"/>
                  <a:pt x="7430640" y="3535983"/>
                </a:cubicBezTo>
                <a:cubicBezTo>
                  <a:pt x="8003747" y="2686539"/>
                  <a:pt x="8844090" y="1923293"/>
                  <a:pt x="10075405" y="1134114"/>
                </a:cubicBezTo>
                <a:cubicBezTo>
                  <a:pt x="10815166" y="659810"/>
                  <a:pt x="11568938" y="280544"/>
                  <a:pt x="12327134" y="0"/>
                </a:cubicBezTo>
                <a:lnTo>
                  <a:pt x="12327134" y="47149"/>
                </a:lnTo>
                <a:cubicBezTo>
                  <a:pt x="11577198" y="326074"/>
                  <a:pt x="10831389" y="701950"/>
                  <a:pt x="10099149" y="1171539"/>
                </a:cubicBezTo>
                <a:cubicBezTo>
                  <a:pt x="8873146" y="1957329"/>
                  <a:pt x="8036784" y="2716599"/>
                  <a:pt x="7467216" y="3560885"/>
                </a:cubicBezTo>
                <a:cubicBezTo>
                  <a:pt x="7250861" y="3881655"/>
                  <a:pt x="7075359" y="4228210"/>
                  <a:pt x="6945724" y="4590825"/>
                </a:cubicBezTo>
                <a:lnTo>
                  <a:pt x="6941005" y="4604234"/>
                </a:lnTo>
                <a:lnTo>
                  <a:pt x="6926847" y="4605413"/>
                </a:lnTo>
                <a:cubicBezTo>
                  <a:pt x="6550771" y="4638565"/>
                  <a:pt x="6137530" y="4726089"/>
                  <a:pt x="5626365" y="4880948"/>
                </a:cubicBezTo>
                <a:cubicBezTo>
                  <a:pt x="5094697" y="5041996"/>
                  <a:pt x="4563914" y="5255351"/>
                  <a:pt x="4048619" y="5514826"/>
                </a:cubicBezTo>
                <a:cubicBezTo>
                  <a:pt x="3061680" y="6011819"/>
                  <a:pt x="2139191" y="6697711"/>
                  <a:pt x="1380846" y="7498530"/>
                </a:cubicBezTo>
                <a:cubicBezTo>
                  <a:pt x="1188531" y="7701572"/>
                  <a:pt x="1009638" y="7908443"/>
                  <a:pt x="849475" y="8113106"/>
                </a:cubicBezTo>
                <a:cubicBezTo>
                  <a:pt x="665861" y="8347678"/>
                  <a:pt x="476349" y="8605090"/>
                  <a:pt x="333884" y="8898161"/>
                </a:cubicBezTo>
                <a:cubicBezTo>
                  <a:pt x="173425" y="9228213"/>
                  <a:pt x="81397" y="9553108"/>
                  <a:pt x="52639" y="9891116"/>
                </a:cubicBezTo>
                <a:cubicBezTo>
                  <a:pt x="29336" y="10165621"/>
                  <a:pt x="57653" y="10443807"/>
                  <a:pt x="99979" y="10699010"/>
                </a:cubicBezTo>
                <a:lnTo>
                  <a:pt x="55145" y="10699010"/>
                </a:lnTo>
                <a:cubicBezTo>
                  <a:pt x="12966" y="10442924"/>
                  <a:pt x="-14907" y="10163705"/>
                  <a:pt x="8541" y="9887433"/>
                </a:cubicBezTo>
                <a:cubicBezTo>
                  <a:pt x="23143" y="9715629"/>
                  <a:pt x="53819" y="9547251"/>
                  <a:pt x="101215" y="9379941"/>
                </a:cubicBezTo>
                <a:close/>
              </a:path>
            </a:pathLst>
          </a:custGeom>
          <a:solidFill>
            <a:schemeClr val="accent6"/>
          </a:solidFill>
          <a:ln w="9297" cap="flat">
            <a:noFill/>
            <a:prstDash val="solid"/>
            <a:miter/>
          </a:ln>
        </p:spPr>
        <p:txBody>
          <a:bodyPr wrap="square" rtlCol="0" anchor="ctr">
            <a:noAutofit/>
          </a:bodyPr>
          <a:lstStyle/>
          <a:p>
            <a:endParaRPr lang="en-US"/>
          </a:p>
        </p:txBody>
      </p:sp>
      <p:sp>
        <p:nvSpPr>
          <p:cNvPr id="2" name="TextBox 1">
            <a:extLst>
              <a:ext uri="{FF2B5EF4-FFF2-40B4-BE49-F238E27FC236}">
                <a16:creationId xmlns:a16="http://schemas.microsoft.com/office/drawing/2014/main" id="{FFBB5B37-FE18-7518-2696-F20FDE2C3A54}"/>
              </a:ext>
            </a:extLst>
          </p:cNvPr>
          <p:cNvSpPr txBox="1"/>
          <p:nvPr/>
        </p:nvSpPr>
        <p:spPr>
          <a:xfrm>
            <a:off x="14171025" y="3805849"/>
            <a:ext cx="5854295" cy="6763583"/>
          </a:xfrm>
          <a:prstGeom prst="rect">
            <a:avLst/>
          </a:prstGeom>
          <a:noFill/>
        </p:spPr>
        <p:txBody>
          <a:bodyPr wrap="square">
            <a:spAutoFit/>
          </a:bodyPr>
          <a:lstStyle/>
          <a:p>
            <a:pPr>
              <a:lnSpc>
                <a:spcPct val="110000"/>
              </a:lnSpc>
            </a:pPr>
            <a:r>
              <a:rPr lang="en-US" sz="3600" b="1" dirty="0">
                <a:solidFill>
                  <a:schemeClr val="bg2"/>
                </a:solidFill>
                <a:effectLst/>
                <a:latin typeface="Montserrat" pitchFamily="2" charset="77"/>
              </a:rPr>
              <a:t>Website </a:t>
            </a:r>
            <a:endParaRPr lang="en-US" dirty="0">
              <a:solidFill>
                <a:schemeClr val="bg2"/>
              </a:solidFill>
              <a:effectLst/>
            </a:endParaRPr>
          </a:p>
          <a:p>
            <a:pPr>
              <a:lnSpc>
                <a:spcPct val="110000"/>
              </a:lnSpc>
            </a:pPr>
            <a:r>
              <a:rPr lang="en-US" sz="3600" dirty="0">
                <a:solidFill>
                  <a:schemeClr val="bg2"/>
                </a:solidFill>
                <a:effectLst/>
                <a:latin typeface="Montserrat" pitchFamily="2" charset="77"/>
                <a:hlinkClick r:id="rId2">
                  <a:extLst>
                    <a:ext uri="{A12FA001-AC4F-418D-AE19-62706E023703}">
                      <ahyp:hlinkClr xmlns:ahyp="http://schemas.microsoft.com/office/drawing/2018/hyperlinkcolor" val="tx"/>
                    </a:ext>
                  </a:extLst>
                </a:hlinkClick>
              </a:rPr>
              <a:t>www.company.com</a:t>
            </a:r>
            <a:endParaRPr lang="en-US" sz="3600" dirty="0">
              <a:solidFill>
                <a:schemeClr val="bg2"/>
              </a:solidFill>
              <a:effectLst/>
              <a:latin typeface="Montserrat" pitchFamily="2" charset="77"/>
            </a:endParaRPr>
          </a:p>
          <a:p>
            <a:pPr>
              <a:lnSpc>
                <a:spcPct val="110000"/>
              </a:lnSpc>
            </a:pPr>
            <a:r>
              <a:rPr lang="en-US" sz="3600" dirty="0">
                <a:solidFill>
                  <a:schemeClr val="bg2"/>
                </a:solidFill>
                <a:effectLst/>
                <a:latin typeface="Montserrat" pitchFamily="2" charset="77"/>
              </a:rPr>
              <a:t> </a:t>
            </a:r>
            <a:endParaRPr lang="en-US" dirty="0">
              <a:solidFill>
                <a:schemeClr val="bg2"/>
              </a:solidFill>
              <a:effectLst/>
            </a:endParaRPr>
          </a:p>
          <a:p>
            <a:pPr>
              <a:lnSpc>
                <a:spcPct val="110000"/>
              </a:lnSpc>
            </a:pPr>
            <a:r>
              <a:rPr lang="en-US" sz="3600" b="1" dirty="0">
                <a:solidFill>
                  <a:schemeClr val="bg2"/>
                </a:solidFill>
                <a:effectLst/>
                <a:latin typeface="Montserrat" pitchFamily="2" charset="77"/>
              </a:rPr>
              <a:t>Phone </a:t>
            </a:r>
            <a:endParaRPr lang="en-US" dirty="0">
              <a:solidFill>
                <a:schemeClr val="bg2"/>
              </a:solidFill>
              <a:effectLst/>
            </a:endParaRPr>
          </a:p>
          <a:p>
            <a:pPr>
              <a:lnSpc>
                <a:spcPct val="110000"/>
              </a:lnSpc>
            </a:pPr>
            <a:r>
              <a:rPr lang="en-US" sz="3600" dirty="0">
                <a:solidFill>
                  <a:schemeClr val="bg2"/>
                </a:solidFill>
                <a:effectLst/>
                <a:latin typeface="Montserrat" pitchFamily="2" charset="77"/>
              </a:rPr>
              <a:t>(123) 456-7890 </a:t>
            </a:r>
          </a:p>
          <a:p>
            <a:pPr>
              <a:lnSpc>
                <a:spcPct val="110000"/>
              </a:lnSpc>
            </a:pPr>
            <a:endParaRPr lang="en-US" dirty="0">
              <a:solidFill>
                <a:schemeClr val="bg2"/>
              </a:solidFill>
              <a:effectLst/>
            </a:endParaRPr>
          </a:p>
          <a:p>
            <a:pPr>
              <a:lnSpc>
                <a:spcPct val="110000"/>
              </a:lnSpc>
            </a:pPr>
            <a:r>
              <a:rPr lang="en-US" sz="3600" b="1" dirty="0">
                <a:solidFill>
                  <a:schemeClr val="bg2"/>
                </a:solidFill>
                <a:effectLst/>
                <a:latin typeface="Montserrat" pitchFamily="2" charset="77"/>
              </a:rPr>
              <a:t>Social Media </a:t>
            </a:r>
            <a:endParaRPr lang="en-US" dirty="0">
              <a:solidFill>
                <a:schemeClr val="bg2"/>
              </a:solidFill>
              <a:effectLst/>
            </a:endParaRPr>
          </a:p>
          <a:p>
            <a:pPr>
              <a:lnSpc>
                <a:spcPct val="110000"/>
              </a:lnSpc>
            </a:pPr>
            <a:r>
              <a:rPr lang="en-US" sz="3600" dirty="0">
                <a:solidFill>
                  <a:schemeClr val="bg2"/>
                </a:solidFill>
                <a:effectLst/>
                <a:latin typeface="Montserrat" pitchFamily="2" charset="77"/>
              </a:rPr>
              <a:t>@</a:t>
            </a:r>
            <a:r>
              <a:rPr lang="en-US" sz="3600" dirty="0" err="1">
                <a:solidFill>
                  <a:schemeClr val="bg2"/>
                </a:solidFill>
                <a:effectLst/>
                <a:latin typeface="Montserrat" pitchFamily="2" charset="77"/>
              </a:rPr>
              <a:t>company.name</a:t>
            </a:r>
            <a:r>
              <a:rPr lang="en-US" sz="3600" dirty="0">
                <a:solidFill>
                  <a:schemeClr val="bg2"/>
                </a:solidFill>
                <a:effectLst/>
                <a:latin typeface="Montserrat" pitchFamily="2" charset="77"/>
              </a:rPr>
              <a:t> </a:t>
            </a:r>
          </a:p>
          <a:p>
            <a:pPr>
              <a:lnSpc>
                <a:spcPct val="110000"/>
              </a:lnSpc>
            </a:pPr>
            <a:endParaRPr lang="en-US" dirty="0">
              <a:solidFill>
                <a:schemeClr val="bg2"/>
              </a:solidFill>
              <a:effectLst/>
            </a:endParaRPr>
          </a:p>
          <a:p>
            <a:pPr>
              <a:lnSpc>
                <a:spcPct val="110000"/>
              </a:lnSpc>
            </a:pPr>
            <a:r>
              <a:rPr lang="en-US" sz="3600" b="1" dirty="0">
                <a:solidFill>
                  <a:schemeClr val="bg2"/>
                </a:solidFill>
                <a:effectLst/>
                <a:latin typeface="Montserrat" pitchFamily="2" charset="77"/>
              </a:rPr>
              <a:t>Contact email </a:t>
            </a:r>
            <a:endParaRPr lang="en-US" dirty="0">
              <a:solidFill>
                <a:schemeClr val="bg2"/>
              </a:solidFill>
              <a:effectLst/>
            </a:endParaRPr>
          </a:p>
          <a:p>
            <a:pPr>
              <a:lnSpc>
                <a:spcPct val="110000"/>
              </a:lnSpc>
            </a:pPr>
            <a:r>
              <a:rPr lang="en-US" sz="3600" dirty="0" err="1">
                <a:solidFill>
                  <a:schemeClr val="bg2"/>
                </a:solidFill>
                <a:effectLst/>
                <a:latin typeface="Montserrat" pitchFamily="2" charset="77"/>
              </a:rPr>
              <a:t>info@company.com</a:t>
            </a:r>
            <a:r>
              <a:rPr lang="en-US" sz="3600" dirty="0">
                <a:solidFill>
                  <a:schemeClr val="bg2"/>
                </a:solidFill>
                <a:effectLst/>
                <a:latin typeface="Montserrat" pitchFamily="2" charset="77"/>
              </a:rPr>
              <a:t> </a:t>
            </a:r>
            <a:endParaRPr lang="en-US" dirty="0">
              <a:solidFill>
                <a:schemeClr val="bg2"/>
              </a:solidFill>
              <a:effectLst/>
            </a:endParaRPr>
          </a:p>
        </p:txBody>
      </p:sp>
      <p:sp>
        <p:nvSpPr>
          <p:cNvPr id="7" name="TextBox 6">
            <a:extLst>
              <a:ext uri="{FF2B5EF4-FFF2-40B4-BE49-F238E27FC236}">
                <a16:creationId xmlns:a16="http://schemas.microsoft.com/office/drawing/2014/main" id="{5728F013-2B86-2210-D0F3-0C649179D031}"/>
              </a:ext>
            </a:extLst>
          </p:cNvPr>
          <p:cNvSpPr txBox="1"/>
          <p:nvPr/>
        </p:nvSpPr>
        <p:spPr>
          <a:xfrm>
            <a:off x="2874498" y="3278463"/>
            <a:ext cx="7177332" cy="1323439"/>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Contact</a:t>
            </a:r>
          </a:p>
        </p:txBody>
      </p:sp>
    </p:spTree>
    <p:extLst>
      <p:ext uri="{BB962C8B-B14F-4D97-AF65-F5344CB8AC3E}">
        <p14:creationId xmlns:p14="http://schemas.microsoft.com/office/powerpoint/2010/main" val="11912853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 up of a blue and green swirl&#10;&#10;Description automatically generated">
            <a:extLst>
              <a:ext uri="{FF2B5EF4-FFF2-40B4-BE49-F238E27FC236}">
                <a16:creationId xmlns:a16="http://schemas.microsoft.com/office/drawing/2014/main" id="{421DA2EF-31D5-81B5-AEA5-20C38F4F42B8}"/>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0" y="1"/>
            <a:ext cx="24377649" cy="13715999"/>
          </a:xfrm>
        </p:spPr>
      </p:pic>
      <p:sp>
        <p:nvSpPr>
          <p:cNvPr id="5" name="Round Same Side Corner Rectangle 4">
            <a:extLst>
              <a:ext uri="{FF2B5EF4-FFF2-40B4-BE49-F238E27FC236}">
                <a16:creationId xmlns:a16="http://schemas.microsoft.com/office/drawing/2014/main" id="{462DF2BD-82F8-73DF-29F4-122C9711E980}"/>
              </a:ext>
            </a:extLst>
          </p:cNvPr>
          <p:cNvSpPr/>
          <p:nvPr/>
        </p:nvSpPr>
        <p:spPr>
          <a:xfrm>
            <a:off x="12409715" y="1665514"/>
            <a:ext cx="10283825" cy="11029724"/>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extBox 1">
            <a:extLst>
              <a:ext uri="{FF2B5EF4-FFF2-40B4-BE49-F238E27FC236}">
                <a16:creationId xmlns:a16="http://schemas.microsoft.com/office/drawing/2014/main" id="{52703ABB-84D5-C0DE-6581-C4657AE39F2E}"/>
              </a:ext>
            </a:extLst>
          </p:cNvPr>
          <p:cNvSpPr txBox="1"/>
          <p:nvPr/>
        </p:nvSpPr>
        <p:spPr>
          <a:xfrm>
            <a:off x="14881770" y="6767402"/>
            <a:ext cx="5940424" cy="2785378"/>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17500" b="1" dirty="0">
                <a:solidFill>
                  <a:schemeClr val="bg1"/>
                </a:solidFill>
                <a:latin typeface="Lato" panose="020F0502020204030203" pitchFamily="34" charset="0"/>
                <a:ea typeface="Lato" panose="020F0502020204030203" pitchFamily="34" charset="0"/>
                <a:cs typeface="Lato" panose="020F0502020204030203" pitchFamily="34" charset="0"/>
              </a:rPr>
              <a:t>You!</a:t>
            </a:r>
          </a:p>
        </p:txBody>
      </p:sp>
      <p:sp>
        <p:nvSpPr>
          <p:cNvPr id="3" name="TextBox 2">
            <a:extLst>
              <a:ext uri="{FF2B5EF4-FFF2-40B4-BE49-F238E27FC236}">
                <a16:creationId xmlns:a16="http://schemas.microsoft.com/office/drawing/2014/main" id="{25EEFBC2-3A0E-BA3E-C9E5-0013300E7F82}"/>
              </a:ext>
            </a:extLst>
          </p:cNvPr>
          <p:cNvSpPr txBox="1"/>
          <p:nvPr/>
        </p:nvSpPr>
        <p:spPr>
          <a:xfrm>
            <a:off x="14163314" y="5602200"/>
            <a:ext cx="6658880" cy="1938992"/>
          </a:xfrm>
          <a:prstGeom prst="rect">
            <a:avLst/>
          </a:prstGeom>
          <a:noFill/>
        </p:spPr>
        <p:txBody>
          <a:bodyPr wrap="square">
            <a:spAutoFit/>
          </a:bodyPr>
          <a:lstStyle/>
          <a:p>
            <a:pPr>
              <a:lnSpc>
                <a:spcPct val="110000"/>
              </a:lnSpc>
            </a:pPr>
            <a:r>
              <a:rPr lang="en-US" sz="12000" b="1" i="1" dirty="0">
                <a:solidFill>
                  <a:schemeClr val="bg1"/>
                </a:solidFill>
                <a:latin typeface="Lato Semibold" panose="020F0502020204030203" pitchFamily="34" charset="0"/>
                <a:ea typeface="Lato Semibold" panose="020F0502020204030203" pitchFamily="34" charset="0"/>
                <a:cs typeface="Lato Semibold" panose="020F0502020204030203" pitchFamily="34" charset="0"/>
              </a:rPr>
              <a:t>Thank</a:t>
            </a:r>
          </a:p>
        </p:txBody>
      </p:sp>
    </p:spTree>
    <p:extLst>
      <p:ext uri="{BB962C8B-B14F-4D97-AF65-F5344CB8AC3E}">
        <p14:creationId xmlns:p14="http://schemas.microsoft.com/office/powerpoint/2010/main" val="832549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a:extLst>
              <a:ext uri="{FF2B5EF4-FFF2-40B4-BE49-F238E27FC236}">
                <a16:creationId xmlns:a16="http://schemas.microsoft.com/office/drawing/2014/main" id="{7C608D41-706D-8E9A-F65D-DBFFE16E474E}"/>
              </a:ext>
            </a:extLst>
          </p:cNvPr>
          <p:cNvSpPr txBox="1"/>
          <p:nvPr/>
        </p:nvSpPr>
        <p:spPr>
          <a:xfrm>
            <a:off x="3574362" y="11648077"/>
            <a:ext cx="17228926" cy="1097352"/>
          </a:xfrm>
          <a:prstGeom prst="rect">
            <a:avLst/>
          </a:prstGeom>
          <a:noFill/>
        </p:spPr>
        <p:txBody>
          <a:bodyPr wrap="square" rtlCol="0" anchor="t">
            <a:spAutoFit/>
          </a:bodyPr>
          <a:lstStyle/>
          <a:p>
            <a:pPr marL="342900" indent="-342900">
              <a:lnSpc>
                <a:spcPct val="110000"/>
              </a:lnSpc>
              <a:spcAft>
                <a:spcPts val="600"/>
              </a:spcAft>
              <a:buFont typeface="Arial" panose="020B0604020202020204" pitchFamily="34" charset="0"/>
              <a:buChar char="•"/>
            </a:pPr>
            <a:r>
              <a:rPr lang="en-US" sz="2800" dirty="0">
                <a:latin typeface="Space Grotesk Light" pitchFamily="2" charset="77"/>
              </a:rPr>
              <a:t>Lato: </a:t>
            </a:r>
            <a:r>
              <a:rPr lang="en-US" sz="2800" dirty="0">
                <a:latin typeface="Space Grotesk Light" pitchFamily="2" charset="77"/>
                <a:hlinkClick r:id="rId2">
                  <a:extLst>
                    <a:ext uri="{A12FA001-AC4F-418D-AE19-62706E023703}">
                      <ahyp:hlinkClr xmlns:ahyp="http://schemas.microsoft.com/office/drawing/2018/hyperlinkcolor" val="tx"/>
                    </a:ext>
                  </a:extLst>
                </a:hlinkClick>
              </a:rPr>
              <a:t>https://fonts.google.com/specimen/Lato</a:t>
            </a:r>
            <a:endParaRPr lang="en-US" sz="2800" dirty="0">
              <a:latin typeface="Space Grotesk Light" pitchFamily="2" charset="77"/>
            </a:endParaRPr>
          </a:p>
          <a:p>
            <a:pPr marL="342900" indent="-342900">
              <a:lnSpc>
                <a:spcPct val="110000"/>
              </a:lnSpc>
              <a:spcAft>
                <a:spcPts val="600"/>
              </a:spcAft>
              <a:buFont typeface="Arial" panose="020B0604020202020204" pitchFamily="34" charset="0"/>
              <a:buChar char="•"/>
            </a:pPr>
            <a:r>
              <a:rPr lang="en-US" sz="2800" dirty="0">
                <a:latin typeface="Space Grotesk Light" pitchFamily="2" charset="77"/>
              </a:rPr>
              <a:t>Montserrat: </a:t>
            </a:r>
            <a:r>
              <a:rPr lang="en-US" sz="2800" dirty="0">
                <a:latin typeface="Space Grotesk Light" pitchFamily="2" charset="77"/>
                <a:hlinkClick r:id="rId3">
                  <a:extLst>
                    <a:ext uri="{A12FA001-AC4F-418D-AE19-62706E023703}">
                      <ahyp:hlinkClr xmlns:ahyp="http://schemas.microsoft.com/office/drawing/2018/hyperlinkcolor" val="tx"/>
                    </a:ext>
                  </a:extLst>
                </a:hlinkClick>
              </a:rPr>
              <a:t>https://fonts.google.com/specimen/Montserrat</a:t>
            </a:r>
            <a:endParaRPr lang="en-US" sz="2800" dirty="0">
              <a:latin typeface="Space Grotesk Light" pitchFamily="2" charset="77"/>
            </a:endParaRPr>
          </a:p>
        </p:txBody>
      </p:sp>
      <p:sp>
        <p:nvSpPr>
          <p:cNvPr id="5" name="TextBox 4">
            <a:extLst>
              <a:ext uri="{FF2B5EF4-FFF2-40B4-BE49-F238E27FC236}">
                <a16:creationId xmlns:a16="http://schemas.microsoft.com/office/drawing/2014/main" id="{B0989DE2-CF6B-F848-EE33-C99425F85131}"/>
              </a:ext>
            </a:extLst>
          </p:cNvPr>
          <p:cNvSpPr txBox="1"/>
          <p:nvPr/>
        </p:nvSpPr>
        <p:spPr>
          <a:xfrm>
            <a:off x="3574362" y="4257932"/>
            <a:ext cx="8648488" cy="3624647"/>
          </a:xfrm>
          <a:prstGeom prst="rect">
            <a:avLst/>
          </a:prstGeom>
          <a:noFill/>
        </p:spPr>
        <p:txBody>
          <a:bodyPr wrap="square" numCol="1" rtlCol="0" anchor="t">
            <a:spAutoFit/>
          </a:bodyPr>
          <a:lstStyle>
            <a:defPPr>
              <a:defRPr lang="en-US"/>
            </a:defPPr>
            <a:lvl1pPr marL="342900" indent="-342900">
              <a:lnSpc>
                <a:spcPct val="110000"/>
              </a:lnSpc>
              <a:spcAft>
                <a:spcPts val="600"/>
              </a:spcAft>
              <a:buFont typeface="Arial" panose="020B0604020202020204" pitchFamily="34" charset="0"/>
              <a:buChar char="•"/>
              <a:defRPr sz="2800">
                <a:latin typeface="Heebo Light" pitchFamily="2" charset="-79"/>
              </a:defRPr>
            </a:lvl1pPr>
          </a:lstStyle>
          <a:p>
            <a:r>
              <a:rPr lang="en-US" sz="2400" dirty="0">
                <a:effectLst/>
                <a:latin typeface="Montserrat" pitchFamily="2" charset="77"/>
                <a:ea typeface="Bellota Text" pitchFamily="2" charset="77"/>
                <a:cs typeface="Space Grotesk Light" pitchFamily="2" charset="77"/>
                <a:hlinkClick r:id="rId4">
                  <a:extLst>
                    <a:ext uri="{A12FA001-AC4F-418D-AE19-62706E023703}">
                      <ahyp:hlinkClr xmlns:ahyp="http://schemas.microsoft.com/office/drawing/2018/hyperlinkcolor" val="tx"/>
                    </a:ext>
                  </a:extLst>
                </a:hlinkClick>
              </a:rPr>
              <a:t>https://unsplash.com/photos/a-group-of-blue-diamonds-sitting-on-top-of-a-table-TKXVRsKx4gk</a:t>
            </a:r>
            <a:endParaRPr lang="en-US" sz="2400" dirty="0">
              <a:effectLst/>
              <a:latin typeface="Montserrat" pitchFamily="2" charset="77"/>
              <a:ea typeface="Bellota Text" pitchFamily="2" charset="77"/>
              <a:cs typeface="Space Grotesk Light" pitchFamily="2" charset="77"/>
            </a:endParaRPr>
          </a:p>
          <a:p>
            <a:endParaRPr lang="en-US" sz="2400" dirty="0">
              <a:effectLst/>
              <a:latin typeface="Montserrat" pitchFamily="2" charset="77"/>
              <a:ea typeface="Bellota Text" pitchFamily="2" charset="77"/>
              <a:cs typeface="Space Grotesk Light" pitchFamily="2" charset="77"/>
            </a:endParaRPr>
          </a:p>
          <a:p>
            <a:r>
              <a:rPr lang="en-US" sz="2400" dirty="0">
                <a:effectLst/>
                <a:latin typeface="Montserrat" pitchFamily="2" charset="77"/>
                <a:ea typeface="Bellota Text" pitchFamily="2" charset="77"/>
                <a:hlinkClick r:id="rId5">
                  <a:extLst>
                    <a:ext uri="{A12FA001-AC4F-418D-AE19-62706E023703}">
                      <ahyp:hlinkClr xmlns:ahyp="http://schemas.microsoft.com/office/drawing/2018/hyperlinkcolor" val="tx"/>
                    </a:ext>
                  </a:extLst>
                </a:hlinkClick>
              </a:rPr>
              <a:t>https://unsplash.com/photos/a-close-up-of-a-green-and-white-background-VJsqnnrP-aY</a:t>
            </a:r>
            <a:endParaRPr lang="en-US" sz="2400" dirty="0">
              <a:effectLst/>
              <a:latin typeface="Montserrat" pitchFamily="2" charset="77"/>
              <a:ea typeface="Bellota Text" pitchFamily="2" charset="77"/>
            </a:endParaRPr>
          </a:p>
          <a:p>
            <a:endParaRPr lang="en-US" sz="2400" dirty="0">
              <a:latin typeface="Montserrat" pitchFamily="2" charset="77"/>
              <a:ea typeface="Bellota Text" pitchFamily="2" charset="77"/>
            </a:endParaRPr>
          </a:p>
          <a:p>
            <a:r>
              <a:rPr lang="en-US" sz="2400" dirty="0">
                <a:latin typeface="Montserrat" pitchFamily="2" charset="77"/>
                <a:ea typeface="Bellota Text" pitchFamily="2" charset="77"/>
                <a:hlinkClick r:id="rId6">
                  <a:extLst>
                    <a:ext uri="{A12FA001-AC4F-418D-AE19-62706E023703}">
                      <ahyp:hlinkClr xmlns:ahyp="http://schemas.microsoft.com/office/drawing/2018/hyperlinkcolor" val="tx"/>
                    </a:ext>
                  </a:extLst>
                </a:hlinkClick>
              </a:rPr>
              <a:t>https://unsplash.com/photos/woman-holding-her-hips-while-smiling-ttSRjiYG_WM</a:t>
            </a:r>
            <a:endParaRPr lang="en-US" sz="2400" dirty="0">
              <a:latin typeface="Montserrat" pitchFamily="2" charset="77"/>
              <a:ea typeface="Bellota Text" pitchFamily="2" charset="77"/>
            </a:endParaRPr>
          </a:p>
        </p:txBody>
      </p:sp>
      <p:sp>
        <p:nvSpPr>
          <p:cNvPr id="10" name="TextBox 9">
            <a:extLst>
              <a:ext uri="{FF2B5EF4-FFF2-40B4-BE49-F238E27FC236}">
                <a16:creationId xmlns:a16="http://schemas.microsoft.com/office/drawing/2014/main" id="{A36645C1-49C3-73E7-1C7C-B76FFD8F324C}"/>
              </a:ext>
            </a:extLst>
          </p:cNvPr>
          <p:cNvSpPr txBox="1"/>
          <p:nvPr/>
        </p:nvSpPr>
        <p:spPr>
          <a:xfrm>
            <a:off x="12671470" y="4257932"/>
            <a:ext cx="8648488" cy="5403595"/>
          </a:xfrm>
          <a:prstGeom prst="rect">
            <a:avLst/>
          </a:prstGeom>
          <a:noFill/>
        </p:spPr>
        <p:txBody>
          <a:bodyPr wrap="square" numCol="1" rtlCol="0" anchor="t">
            <a:spAutoFit/>
          </a:bodyPr>
          <a:lstStyle>
            <a:defPPr>
              <a:defRPr lang="en-US"/>
            </a:defPPr>
            <a:lvl1pPr marL="342900" indent="-342900">
              <a:lnSpc>
                <a:spcPct val="110000"/>
              </a:lnSpc>
              <a:spcAft>
                <a:spcPts val="600"/>
              </a:spcAft>
              <a:buFont typeface="Arial" panose="020B0604020202020204" pitchFamily="34" charset="0"/>
              <a:buChar char="•"/>
              <a:defRPr sz="2800">
                <a:latin typeface="Heebo Light" pitchFamily="2" charset="-79"/>
              </a:defRPr>
            </a:lvl1pPr>
          </a:lstStyle>
          <a:p>
            <a:r>
              <a:rPr lang="en-US" sz="2400" dirty="0">
                <a:effectLst/>
                <a:latin typeface="Montserrat" pitchFamily="2" charset="77"/>
                <a:ea typeface="Bellota Text" pitchFamily="2" charset="77"/>
                <a:hlinkClick r:id="rId7">
                  <a:extLst>
                    <a:ext uri="{A12FA001-AC4F-418D-AE19-62706E023703}">
                      <ahyp:hlinkClr xmlns:ahyp="http://schemas.microsoft.com/office/drawing/2018/hyperlinkcolor" val="tx"/>
                    </a:ext>
                  </a:extLst>
                </a:hlinkClick>
              </a:rPr>
              <a:t>https://unsplash.com/photos/a-blue-and-green-abstract-background-with-a-curved-corner--SKTPVIU3NU</a:t>
            </a:r>
            <a:endParaRPr lang="en-US" sz="2400" dirty="0">
              <a:effectLst/>
              <a:latin typeface="Montserrat" pitchFamily="2" charset="77"/>
              <a:ea typeface="Bellota Text" pitchFamily="2" charset="77"/>
            </a:endParaRPr>
          </a:p>
          <a:p>
            <a:endParaRPr lang="en-US" sz="2400" dirty="0">
              <a:latin typeface="Montserrat" pitchFamily="2" charset="77"/>
              <a:ea typeface="Bellota Text" pitchFamily="2" charset="77"/>
            </a:endParaRPr>
          </a:p>
          <a:p>
            <a:r>
              <a:rPr lang="en-US" sz="2400" dirty="0">
                <a:effectLst/>
                <a:latin typeface="Montserrat" pitchFamily="2" charset="77"/>
                <a:ea typeface="Bellota Text" pitchFamily="2" charset="77"/>
                <a:hlinkClick r:id="rId8">
                  <a:extLst>
                    <a:ext uri="{A12FA001-AC4F-418D-AE19-62706E023703}">
                      <ahyp:hlinkClr xmlns:ahyp="http://schemas.microsoft.com/office/drawing/2018/hyperlinkcolor" val="tx"/>
                    </a:ext>
                  </a:extLst>
                </a:hlinkClick>
              </a:rPr>
              <a:t>https://unsplash.com/photos/a-blurry-image-of-a-green-background-kJA4mtHv0go</a:t>
            </a:r>
            <a:endParaRPr lang="en-US" sz="2400" dirty="0">
              <a:effectLst/>
              <a:latin typeface="Montserrat" pitchFamily="2" charset="77"/>
              <a:ea typeface="Bellota Text" pitchFamily="2" charset="77"/>
            </a:endParaRPr>
          </a:p>
          <a:p>
            <a:endParaRPr lang="en-US" sz="2400" dirty="0">
              <a:latin typeface="Montserrat" pitchFamily="2" charset="77"/>
              <a:ea typeface="Bellota Text" pitchFamily="2" charset="77"/>
            </a:endParaRPr>
          </a:p>
          <a:p>
            <a:r>
              <a:rPr lang="en-US" sz="2400" dirty="0">
                <a:effectLst/>
                <a:latin typeface="Montserrat" pitchFamily="2" charset="77"/>
                <a:ea typeface="Bellota Text" pitchFamily="2" charset="77"/>
                <a:hlinkClick r:id="rId9">
                  <a:extLst>
                    <a:ext uri="{A12FA001-AC4F-418D-AE19-62706E023703}">
                      <ahyp:hlinkClr xmlns:ahyp="http://schemas.microsoft.com/office/drawing/2018/hyperlinkcolor" val="tx"/>
                    </a:ext>
                  </a:extLst>
                </a:hlinkClick>
              </a:rPr>
              <a:t>https://unsplash.com/photos/woman-standing-near-blue-steel-gate-O3ymvT7Wf9U</a:t>
            </a:r>
            <a:endParaRPr lang="en-US" sz="2400" dirty="0">
              <a:effectLst/>
              <a:latin typeface="Montserrat" pitchFamily="2" charset="77"/>
              <a:ea typeface="Bellota Text" pitchFamily="2" charset="77"/>
            </a:endParaRPr>
          </a:p>
          <a:p>
            <a:endParaRPr lang="en-US" sz="2400" dirty="0">
              <a:latin typeface="Montserrat" pitchFamily="2" charset="77"/>
              <a:ea typeface="Bellota Text" pitchFamily="2" charset="77"/>
            </a:endParaRPr>
          </a:p>
          <a:p>
            <a:r>
              <a:rPr lang="en-US" sz="2400" dirty="0">
                <a:effectLst/>
                <a:latin typeface="Montserrat" pitchFamily="2" charset="77"/>
                <a:ea typeface="Bellota Text" pitchFamily="2" charset="77"/>
                <a:hlinkClick r:id="rId10">
                  <a:extLst>
                    <a:ext uri="{A12FA001-AC4F-418D-AE19-62706E023703}">
                      <ahyp:hlinkClr xmlns:ahyp="http://schemas.microsoft.com/office/drawing/2018/hyperlinkcolor" val="tx"/>
                    </a:ext>
                  </a:extLst>
                </a:hlinkClick>
              </a:rPr>
              <a:t>https://unsplash.com/photos/woman-smiling-while-pointing-on-her-right-side-OeXcIHFwtsM</a:t>
            </a:r>
            <a:endParaRPr lang="en-US" sz="2400" dirty="0">
              <a:effectLst/>
              <a:latin typeface="Montserrat" pitchFamily="2" charset="77"/>
              <a:ea typeface="Bellota Text" pitchFamily="2" charset="77"/>
            </a:endParaRPr>
          </a:p>
        </p:txBody>
      </p:sp>
      <p:sp>
        <p:nvSpPr>
          <p:cNvPr id="4" name="TextBox 3">
            <a:extLst>
              <a:ext uri="{FF2B5EF4-FFF2-40B4-BE49-F238E27FC236}">
                <a16:creationId xmlns:a16="http://schemas.microsoft.com/office/drawing/2014/main" id="{3CD3885C-C93D-B218-28FA-C1FFCCA34ED6}"/>
              </a:ext>
            </a:extLst>
          </p:cNvPr>
          <p:cNvSpPr txBox="1"/>
          <p:nvPr/>
        </p:nvSpPr>
        <p:spPr>
          <a:xfrm>
            <a:off x="3574362" y="3315965"/>
            <a:ext cx="17228926" cy="646331"/>
          </a:xfrm>
          <a:prstGeom prst="rect">
            <a:avLst/>
          </a:prstGeom>
          <a:noFill/>
        </p:spPr>
        <p:txBody>
          <a:bodyPr wrap="square" rtlCol="0" anchor="b">
            <a:spAutoFit/>
          </a:bodyPr>
          <a:lstStyle/>
          <a:p>
            <a:r>
              <a:rPr lang="en-US" b="1" spc="300" dirty="0">
                <a:solidFill>
                  <a:schemeClr val="tx2"/>
                </a:solidFill>
                <a:latin typeface="Lato" panose="020F0502020204030203" pitchFamily="34" charset="0"/>
                <a:ea typeface="Lato" panose="020F0502020204030203" pitchFamily="34" charset="0"/>
                <a:cs typeface="Lato" panose="020F0502020204030203" pitchFamily="34" charset="0"/>
              </a:rPr>
              <a:t>IMAGES</a:t>
            </a:r>
          </a:p>
        </p:txBody>
      </p:sp>
      <p:sp>
        <p:nvSpPr>
          <p:cNvPr id="6" name="TextBox 5">
            <a:extLst>
              <a:ext uri="{FF2B5EF4-FFF2-40B4-BE49-F238E27FC236}">
                <a16:creationId xmlns:a16="http://schemas.microsoft.com/office/drawing/2014/main" id="{5D173F8C-D419-649C-3F8B-647608FBE740}"/>
              </a:ext>
            </a:extLst>
          </p:cNvPr>
          <p:cNvSpPr txBox="1"/>
          <p:nvPr/>
        </p:nvSpPr>
        <p:spPr>
          <a:xfrm>
            <a:off x="3574362" y="10706110"/>
            <a:ext cx="17228926" cy="646331"/>
          </a:xfrm>
          <a:prstGeom prst="rect">
            <a:avLst/>
          </a:prstGeom>
          <a:noFill/>
        </p:spPr>
        <p:txBody>
          <a:bodyPr wrap="square" rtlCol="0" anchor="b">
            <a:spAutoFit/>
          </a:bodyPr>
          <a:lstStyle/>
          <a:p>
            <a:r>
              <a:rPr lang="en-US" b="1" spc="300" dirty="0">
                <a:solidFill>
                  <a:schemeClr val="tx2"/>
                </a:solidFill>
                <a:latin typeface="Lato" panose="020F0502020204030203" pitchFamily="34" charset="0"/>
                <a:ea typeface="Lato" panose="020F0502020204030203" pitchFamily="34" charset="0"/>
                <a:cs typeface="Lato" panose="020F0502020204030203" pitchFamily="34" charset="0"/>
              </a:rPr>
              <a:t>FONTS</a:t>
            </a:r>
          </a:p>
        </p:txBody>
      </p:sp>
      <p:sp>
        <p:nvSpPr>
          <p:cNvPr id="3" name="TextBox 2">
            <a:extLst>
              <a:ext uri="{FF2B5EF4-FFF2-40B4-BE49-F238E27FC236}">
                <a16:creationId xmlns:a16="http://schemas.microsoft.com/office/drawing/2014/main" id="{E27BCB14-4FE2-064B-1114-3CC9E1BA0A36}"/>
              </a:ext>
            </a:extLst>
          </p:cNvPr>
          <p:cNvSpPr txBox="1"/>
          <p:nvPr/>
        </p:nvSpPr>
        <p:spPr>
          <a:xfrm>
            <a:off x="1520996" y="785246"/>
            <a:ext cx="21335830" cy="1323439"/>
          </a:xfrm>
          <a:prstGeom prst="rect">
            <a:avLst/>
          </a:prstGeom>
          <a:noFill/>
        </p:spPr>
        <p:txBody>
          <a:bodyPr wrap="square" rtlCol="0" anchor="t">
            <a:spAutoFit/>
          </a:bodyPr>
          <a:lstStyle/>
          <a:p>
            <a:pPr algn="ctr">
              <a:lnSpc>
                <a:spcPct val="110000"/>
              </a:lnSpc>
            </a:pPr>
            <a:r>
              <a:rPr lang="en-US" sz="8000" b="1" dirty="0">
                <a:solidFill>
                  <a:schemeClr val="tx2"/>
                </a:solidFill>
                <a:latin typeface="Lato" panose="020F0502020204030203" pitchFamily="34" charset="0"/>
                <a:ea typeface="Lato" panose="020F0502020204030203" pitchFamily="34" charset="0"/>
                <a:cs typeface="Lato" panose="020F0502020204030203" pitchFamily="34" charset="0"/>
              </a:rPr>
              <a:t>Credits</a:t>
            </a:r>
          </a:p>
        </p:txBody>
      </p:sp>
    </p:spTree>
    <p:extLst>
      <p:ext uri="{BB962C8B-B14F-4D97-AF65-F5344CB8AC3E}">
        <p14:creationId xmlns:p14="http://schemas.microsoft.com/office/powerpoint/2010/main" val="23487008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11" name="Freeform 10">
            <a:extLst>
              <a:ext uri="{FF2B5EF4-FFF2-40B4-BE49-F238E27FC236}">
                <a16:creationId xmlns:a16="http://schemas.microsoft.com/office/drawing/2014/main" id="{CAC45EF7-8890-84F6-569B-AB482459D20E}"/>
              </a:ext>
            </a:extLst>
          </p:cNvPr>
          <p:cNvSpPr/>
          <p:nvPr/>
        </p:nvSpPr>
        <p:spPr>
          <a:xfrm>
            <a:off x="-3695188" y="-2338791"/>
            <a:ext cx="18578947" cy="11601646"/>
          </a:xfrm>
          <a:custGeom>
            <a:avLst/>
            <a:gdLst>
              <a:gd name="connsiteX0" fmla="*/ 5990332 w 18578947"/>
              <a:gd name="connsiteY0" fmla="*/ 5482161 h 11601646"/>
              <a:gd name="connsiteX1" fmla="*/ 5958220 w 18578947"/>
              <a:gd name="connsiteY1" fmla="*/ 5484335 h 11601646"/>
              <a:gd name="connsiteX2" fmla="*/ 5910189 w 18578947"/>
              <a:gd name="connsiteY2" fmla="*/ 5486921 h 11601646"/>
              <a:gd name="connsiteX3" fmla="*/ 5907059 w 18578947"/>
              <a:gd name="connsiteY3" fmla="*/ 5486921 h 11601646"/>
              <a:gd name="connsiteX4" fmla="*/ 5904064 w 18578947"/>
              <a:gd name="connsiteY4" fmla="*/ 5487466 h 11601646"/>
              <a:gd name="connsiteX5" fmla="*/ 5756704 w 18578947"/>
              <a:gd name="connsiteY5" fmla="*/ 5520378 h 11601646"/>
              <a:gd name="connsiteX6" fmla="*/ 5661458 w 18578947"/>
              <a:gd name="connsiteY6" fmla="*/ 5551931 h 11601646"/>
              <a:gd name="connsiteX7" fmla="*/ 5648396 w 18578947"/>
              <a:gd name="connsiteY7" fmla="*/ 5556556 h 11601646"/>
              <a:gd name="connsiteX8" fmla="*/ 5634245 w 18578947"/>
              <a:gd name="connsiteY8" fmla="*/ 5563355 h 11601646"/>
              <a:gd name="connsiteX9" fmla="*/ 5598188 w 18578947"/>
              <a:gd name="connsiteY9" fmla="*/ 5581172 h 11601646"/>
              <a:gd name="connsiteX10" fmla="*/ 5509065 w 18578947"/>
              <a:gd name="connsiteY10" fmla="*/ 5637887 h 11601646"/>
              <a:gd name="connsiteX11" fmla="*/ 5408646 w 18578947"/>
              <a:gd name="connsiteY11" fmla="*/ 5700722 h 11601646"/>
              <a:gd name="connsiteX12" fmla="*/ 5407831 w 18578947"/>
              <a:gd name="connsiteY12" fmla="*/ 5701404 h 11601646"/>
              <a:gd name="connsiteX13" fmla="*/ 5364289 w 18578947"/>
              <a:gd name="connsiteY13" fmla="*/ 5739757 h 11601646"/>
              <a:gd name="connsiteX14" fmla="*/ 5280607 w 18578947"/>
              <a:gd name="connsiteY14" fmla="*/ 5820954 h 11601646"/>
              <a:gd name="connsiteX15" fmla="*/ 5201418 w 18578947"/>
              <a:gd name="connsiteY15" fmla="*/ 5907859 h 11601646"/>
              <a:gd name="connsiteX16" fmla="*/ 5178558 w 18578947"/>
              <a:gd name="connsiteY16" fmla="*/ 5935063 h 11601646"/>
              <a:gd name="connsiteX17" fmla="*/ 5098549 w 18578947"/>
              <a:gd name="connsiteY17" fmla="*/ 6056243 h 11601646"/>
              <a:gd name="connsiteX18" fmla="*/ 5031334 w 18578947"/>
              <a:gd name="connsiteY18" fmla="*/ 6155257 h 11601646"/>
              <a:gd name="connsiteX19" fmla="*/ 4908330 w 18578947"/>
              <a:gd name="connsiteY19" fmla="*/ 6385788 h 11601646"/>
              <a:gd name="connsiteX20" fmla="*/ 4890231 w 18578947"/>
              <a:gd name="connsiteY20" fmla="*/ 6418837 h 11601646"/>
              <a:gd name="connsiteX21" fmla="*/ 4875538 w 18578947"/>
              <a:gd name="connsiteY21" fmla="*/ 6444814 h 11601646"/>
              <a:gd name="connsiteX22" fmla="*/ 4873088 w 18578947"/>
              <a:gd name="connsiteY22" fmla="*/ 6457871 h 11601646"/>
              <a:gd name="connsiteX23" fmla="*/ 4873497 w 18578947"/>
              <a:gd name="connsiteY23" fmla="*/ 6458008 h 11601646"/>
              <a:gd name="connsiteX24" fmla="*/ 4871184 w 18578947"/>
              <a:gd name="connsiteY24" fmla="*/ 6463449 h 11601646"/>
              <a:gd name="connsiteX25" fmla="*/ 4861795 w 18578947"/>
              <a:gd name="connsiteY25" fmla="*/ 6486977 h 11601646"/>
              <a:gd name="connsiteX26" fmla="*/ 4856079 w 18578947"/>
              <a:gd name="connsiteY26" fmla="*/ 6501257 h 11601646"/>
              <a:gd name="connsiteX27" fmla="*/ 4833628 w 18578947"/>
              <a:gd name="connsiteY27" fmla="*/ 6559332 h 11601646"/>
              <a:gd name="connsiteX28" fmla="*/ 4748314 w 18578947"/>
              <a:gd name="connsiteY28" fmla="*/ 6808771 h 11601646"/>
              <a:gd name="connsiteX29" fmla="*/ 4623270 w 18578947"/>
              <a:gd name="connsiteY29" fmla="*/ 7326955 h 11601646"/>
              <a:gd name="connsiteX30" fmla="*/ 4616875 w 18578947"/>
              <a:gd name="connsiteY30" fmla="*/ 7357284 h 11601646"/>
              <a:gd name="connsiteX31" fmla="*/ 4614968 w 18578947"/>
              <a:gd name="connsiteY31" fmla="*/ 7365717 h 11601646"/>
              <a:gd name="connsiteX32" fmla="*/ 4612655 w 18578947"/>
              <a:gd name="connsiteY32" fmla="*/ 7395774 h 11601646"/>
              <a:gd name="connsiteX33" fmla="*/ 4608982 w 18578947"/>
              <a:gd name="connsiteY33" fmla="*/ 7436713 h 11601646"/>
              <a:gd name="connsiteX34" fmla="*/ 4601634 w 18578947"/>
              <a:gd name="connsiteY34" fmla="*/ 7526204 h 11601646"/>
              <a:gd name="connsiteX35" fmla="*/ 4600820 w 18578947"/>
              <a:gd name="connsiteY35" fmla="*/ 7783392 h 11601646"/>
              <a:gd name="connsiteX36" fmla="*/ 4604629 w 18578947"/>
              <a:gd name="connsiteY36" fmla="*/ 7815356 h 11601646"/>
              <a:gd name="connsiteX37" fmla="*/ 4609663 w 18578947"/>
              <a:gd name="connsiteY37" fmla="*/ 7868670 h 11601646"/>
              <a:gd name="connsiteX38" fmla="*/ 4631160 w 18578947"/>
              <a:gd name="connsiteY38" fmla="*/ 7966595 h 11601646"/>
              <a:gd name="connsiteX39" fmla="*/ 4655518 w 18578947"/>
              <a:gd name="connsiteY39" fmla="*/ 8045887 h 11601646"/>
              <a:gd name="connsiteX40" fmla="*/ 4665313 w 18578947"/>
              <a:gd name="connsiteY40" fmla="*/ 8076080 h 11601646"/>
              <a:gd name="connsiteX41" fmla="*/ 4675247 w 18578947"/>
              <a:gd name="connsiteY41" fmla="*/ 8095802 h 11601646"/>
              <a:gd name="connsiteX42" fmla="*/ 4688717 w 18578947"/>
              <a:gd name="connsiteY42" fmla="*/ 8121915 h 11601646"/>
              <a:gd name="connsiteX43" fmla="*/ 4697970 w 18578947"/>
              <a:gd name="connsiteY43" fmla="*/ 8140139 h 11601646"/>
              <a:gd name="connsiteX44" fmla="*/ 4722463 w 18578947"/>
              <a:gd name="connsiteY44" fmla="*/ 8187334 h 11601646"/>
              <a:gd name="connsiteX45" fmla="*/ 4746818 w 18578947"/>
              <a:gd name="connsiteY45" fmla="*/ 8214126 h 11601646"/>
              <a:gd name="connsiteX46" fmla="*/ 4757022 w 18578947"/>
              <a:gd name="connsiteY46" fmla="*/ 8225145 h 11601646"/>
              <a:gd name="connsiteX47" fmla="*/ 4799612 w 18578947"/>
              <a:gd name="connsiteY47" fmla="*/ 8268801 h 11601646"/>
              <a:gd name="connsiteX48" fmla="*/ 4820839 w 18578947"/>
              <a:gd name="connsiteY48" fmla="*/ 8288250 h 11601646"/>
              <a:gd name="connsiteX49" fmla="*/ 4835260 w 18578947"/>
              <a:gd name="connsiteY49" fmla="*/ 8301307 h 11601646"/>
              <a:gd name="connsiteX50" fmla="*/ 4841655 w 18578947"/>
              <a:gd name="connsiteY50" fmla="*/ 8305524 h 11601646"/>
              <a:gd name="connsiteX51" fmla="*/ 4928059 w 18578947"/>
              <a:gd name="connsiteY51" fmla="*/ 8358703 h 11601646"/>
              <a:gd name="connsiteX52" fmla="*/ 4964933 w 18578947"/>
              <a:gd name="connsiteY52" fmla="*/ 8377199 h 11601646"/>
              <a:gd name="connsiteX53" fmla="*/ 5007794 w 18578947"/>
              <a:gd name="connsiteY53" fmla="*/ 8390800 h 11601646"/>
              <a:gd name="connsiteX54" fmla="*/ 5085215 w 18578947"/>
              <a:gd name="connsiteY54" fmla="*/ 8413920 h 11601646"/>
              <a:gd name="connsiteX55" fmla="*/ 5130663 w 18578947"/>
              <a:gd name="connsiteY55" fmla="*/ 8422080 h 11601646"/>
              <a:gd name="connsiteX56" fmla="*/ 5192574 w 18578947"/>
              <a:gd name="connsiteY56" fmla="*/ 8434456 h 11601646"/>
              <a:gd name="connsiteX57" fmla="*/ 5225092 w 18578947"/>
              <a:gd name="connsiteY57" fmla="*/ 8437042 h 11601646"/>
              <a:gd name="connsiteX58" fmla="*/ 5503485 w 18578947"/>
              <a:gd name="connsiteY58" fmla="*/ 8435274 h 11601646"/>
              <a:gd name="connsiteX59" fmla="*/ 5533147 w 18578947"/>
              <a:gd name="connsiteY59" fmla="*/ 8435001 h 11601646"/>
              <a:gd name="connsiteX60" fmla="*/ 5567572 w 18578947"/>
              <a:gd name="connsiteY60" fmla="*/ 8435001 h 11601646"/>
              <a:gd name="connsiteX61" fmla="*/ 5599684 w 18578947"/>
              <a:gd name="connsiteY61" fmla="*/ 8426841 h 11601646"/>
              <a:gd name="connsiteX62" fmla="*/ 5622543 w 18578947"/>
              <a:gd name="connsiteY62" fmla="*/ 8423034 h 11601646"/>
              <a:gd name="connsiteX63" fmla="*/ 5663635 w 18578947"/>
              <a:gd name="connsiteY63" fmla="*/ 8415824 h 11601646"/>
              <a:gd name="connsiteX64" fmla="*/ 6821154 w 18578947"/>
              <a:gd name="connsiteY64" fmla="*/ 8060982 h 11601646"/>
              <a:gd name="connsiteX65" fmla="*/ 7141456 w 18578947"/>
              <a:gd name="connsiteY65" fmla="*/ 7934361 h 11601646"/>
              <a:gd name="connsiteX66" fmla="*/ 7164722 w 18578947"/>
              <a:gd name="connsiteY66" fmla="*/ 7924977 h 11601646"/>
              <a:gd name="connsiteX67" fmla="*/ 7179282 w 18578947"/>
              <a:gd name="connsiteY67" fmla="*/ 7919127 h 11601646"/>
              <a:gd name="connsiteX68" fmla="*/ 7205543 w 18578947"/>
              <a:gd name="connsiteY68" fmla="*/ 7907702 h 11601646"/>
              <a:gd name="connsiteX69" fmla="*/ 7216019 w 18578947"/>
              <a:gd name="connsiteY69" fmla="*/ 7903215 h 11601646"/>
              <a:gd name="connsiteX70" fmla="*/ 7345826 w 18578947"/>
              <a:gd name="connsiteY70" fmla="*/ 7846499 h 11601646"/>
              <a:gd name="connsiteX71" fmla="*/ 7930776 w 18578947"/>
              <a:gd name="connsiteY71" fmla="*/ 7564966 h 11601646"/>
              <a:gd name="connsiteX72" fmla="*/ 8988697 w 18578947"/>
              <a:gd name="connsiteY72" fmla="*/ 6917439 h 11601646"/>
              <a:gd name="connsiteX73" fmla="*/ 8987064 w 18578947"/>
              <a:gd name="connsiteY73" fmla="*/ 6915128 h 11601646"/>
              <a:gd name="connsiteX74" fmla="*/ 8972095 w 18578947"/>
              <a:gd name="connsiteY74" fmla="*/ 6887110 h 11601646"/>
              <a:gd name="connsiteX75" fmla="*/ 8935084 w 18578947"/>
              <a:gd name="connsiteY75" fmla="*/ 6847396 h 11601646"/>
              <a:gd name="connsiteX76" fmla="*/ 8908008 w 18578947"/>
              <a:gd name="connsiteY76" fmla="*/ 6818833 h 11601646"/>
              <a:gd name="connsiteX77" fmla="*/ 8459125 w 18578947"/>
              <a:gd name="connsiteY77" fmla="*/ 6390276 h 11601646"/>
              <a:gd name="connsiteX78" fmla="*/ 8432457 w 18578947"/>
              <a:gd name="connsiteY78" fmla="*/ 6370827 h 11601646"/>
              <a:gd name="connsiteX79" fmla="*/ 8395446 w 18578947"/>
              <a:gd name="connsiteY79" fmla="*/ 6343898 h 11601646"/>
              <a:gd name="connsiteX80" fmla="*/ 8260874 w 18578947"/>
              <a:gd name="connsiteY80" fmla="*/ 6251821 h 11601646"/>
              <a:gd name="connsiteX81" fmla="*/ 7997041 w 18578947"/>
              <a:gd name="connsiteY81" fmla="*/ 6091877 h 11601646"/>
              <a:gd name="connsiteX82" fmla="*/ 7722189 w 18578947"/>
              <a:gd name="connsiteY82" fmla="*/ 5949343 h 11601646"/>
              <a:gd name="connsiteX83" fmla="*/ 7572921 w 18578947"/>
              <a:gd name="connsiteY83" fmla="*/ 5880524 h 11601646"/>
              <a:gd name="connsiteX84" fmla="*/ 7551969 w 18578947"/>
              <a:gd name="connsiteY84" fmla="*/ 5870866 h 11601646"/>
              <a:gd name="connsiteX85" fmla="*/ 7544349 w 18578947"/>
              <a:gd name="connsiteY85" fmla="*/ 5867331 h 11601646"/>
              <a:gd name="connsiteX86" fmla="*/ 7516863 w 18578947"/>
              <a:gd name="connsiteY86" fmla="*/ 5856585 h 11601646"/>
              <a:gd name="connsiteX87" fmla="*/ 6929463 w 18578947"/>
              <a:gd name="connsiteY87" fmla="*/ 5649857 h 11601646"/>
              <a:gd name="connsiteX88" fmla="*/ 6595284 w 18578947"/>
              <a:gd name="connsiteY88" fmla="*/ 5556693 h 11601646"/>
              <a:gd name="connsiteX89" fmla="*/ 6438262 w 18578947"/>
              <a:gd name="connsiteY89" fmla="*/ 5520923 h 11601646"/>
              <a:gd name="connsiteX90" fmla="*/ 6339613 w 18578947"/>
              <a:gd name="connsiteY90" fmla="*/ 5502152 h 11601646"/>
              <a:gd name="connsiteX91" fmla="*/ 6313627 w 18578947"/>
              <a:gd name="connsiteY91" fmla="*/ 5497664 h 11601646"/>
              <a:gd name="connsiteX92" fmla="*/ 6280425 w 18578947"/>
              <a:gd name="connsiteY92" fmla="*/ 5493585 h 11601646"/>
              <a:gd name="connsiteX93" fmla="*/ 6246681 w 18578947"/>
              <a:gd name="connsiteY93" fmla="*/ 5489504 h 11601646"/>
              <a:gd name="connsiteX94" fmla="*/ 6167625 w 18578947"/>
              <a:gd name="connsiteY94" fmla="*/ 5483792 h 11601646"/>
              <a:gd name="connsiteX95" fmla="*/ 5990332 w 18578947"/>
              <a:gd name="connsiteY95" fmla="*/ 5482161 h 11601646"/>
              <a:gd name="connsiteX96" fmla="*/ 5988561 w 18578947"/>
              <a:gd name="connsiteY96" fmla="*/ 5441494 h 11601646"/>
              <a:gd name="connsiteX97" fmla="*/ 6169533 w 18578947"/>
              <a:gd name="connsiteY97" fmla="*/ 5443126 h 11601646"/>
              <a:gd name="connsiteX98" fmla="*/ 6250081 w 18578947"/>
              <a:gd name="connsiteY98" fmla="*/ 5448973 h 11601646"/>
              <a:gd name="connsiteX99" fmla="*/ 6285187 w 18578947"/>
              <a:gd name="connsiteY99" fmla="*/ 5453192 h 11601646"/>
              <a:gd name="connsiteX100" fmla="*/ 6319067 w 18578947"/>
              <a:gd name="connsiteY100" fmla="*/ 5457406 h 11601646"/>
              <a:gd name="connsiteX101" fmla="*/ 6346281 w 18578947"/>
              <a:gd name="connsiteY101" fmla="*/ 5462031 h 11601646"/>
              <a:gd name="connsiteX102" fmla="*/ 6446155 w 18578947"/>
              <a:gd name="connsiteY102" fmla="*/ 5481071 h 11601646"/>
              <a:gd name="connsiteX103" fmla="*/ 6604673 w 18578947"/>
              <a:gd name="connsiteY103" fmla="*/ 5517250 h 11601646"/>
              <a:gd name="connsiteX104" fmla="*/ 6941029 w 18578947"/>
              <a:gd name="connsiteY104" fmla="*/ 5610959 h 11601646"/>
              <a:gd name="connsiteX105" fmla="*/ 7531559 w 18578947"/>
              <a:gd name="connsiteY105" fmla="*/ 5818777 h 11601646"/>
              <a:gd name="connsiteX106" fmla="*/ 7532919 w 18578947"/>
              <a:gd name="connsiteY106" fmla="*/ 5819321 h 11601646"/>
              <a:gd name="connsiteX107" fmla="*/ 7533328 w 18578947"/>
              <a:gd name="connsiteY107" fmla="*/ 5818368 h 11601646"/>
              <a:gd name="connsiteX108" fmla="*/ 7535232 w 18578947"/>
              <a:gd name="connsiteY108" fmla="*/ 5819185 h 11601646"/>
              <a:gd name="connsiteX109" fmla="*/ 7540812 w 18578947"/>
              <a:gd name="connsiteY109" fmla="*/ 5821496 h 11601646"/>
              <a:gd name="connsiteX110" fmla="*/ 7540403 w 18578947"/>
              <a:gd name="connsiteY110" fmla="*/ 5822447 h 11601646"/>
              <a:gd name="connsiteX111" fmla="*/ 7559179 w 18578947"/>
              <a:gd name="connsiteY111" fmla="*/ 5829793 h 11601646"/>
              <a:gd name="connsiteX112" fmla="*/ 7560541 w 18578947"/>
              <a:gd name="connsiteY112" fmla="*/ 5830338 h 11601646"/>
              <a:gd name="connsiteX113" fmla="*/ 7568976 w 18578947"/>
              <a:gd name="connsiteY113" fmla="*/ 5834280 h 11601646"/>
              <a:gd name="connsiteX114" fmla="*/ 7588977 w 18578947"/>
              <a:gd name="connsiteY114" fmla="*/ 5843531 h 11601646"/>
              <a:gd name="connsiteX115" fmla="*/ 7739332 w 18578947"/>
              <a:gd name="connsiteY115" fmla="*/ 5912894 h 11601646"/>
              <a:gd name="connsiteX116" fmla="*/ 8016500 w 18578947"/>
              <a:gd name="connsiteY116" fmla="*/ 6056515 h 11601646"/>
              <a:gd name="connsiteX117" fmla="*/ 8282782 w 18578947"/>
              <a:gd name="connsiteY117" fmla="*/ 6217956 h 11601646"/>
              <a:gd name="connsiteX118" fmla="*/ 8418711 w 18578947"/>
              <a:gd name="connsiteY118" fmla="*/ 6310984 h 11601646"/>
              <a:gd name="connsiteX119" fmla="*/ 8456130 w 18578947"/>
              <a:gd name="connsiteY119" fmla="*/ 6338187 h 11601646"/>
              <a:gd name="connsiteX120" fmla="*/ 8484570 w 18578947"/>
              <a:gd name="connsiteY120" fmla="*/ 6358996 h 11601646"/>
              <a:gd name="connsiteX121" fmla="*/ 8938488 w 18578947"/>
              <a:gd name="connsiteY121" fmla="*/ 6792586 h 11601646"/>
              <a:gd name="connsiteX122" fmla="*/ 8963660 w 18578947"/>
              <a:gd name="connsiteY122" fmla="*/ 6819106 h 11601646"/>
              <a:gd name="connsiteX123" fmla="*/ 9005977 w 18578947"/>
              <a:gd name="connsiteY123" fmla="*/ 6864941 h 11601646"/>
              <a:gd name="connsiteX124" fmla="*/ 9008970 w 18578947"/>
              <a:gd name="connsiteY124" fmla="*/ 6868611 h 11601646"/>
              <a:gd name="connsiteX125" fmla="*/ 9010059 w 18578947"/>
              <a:gd name="connsiteY125" fmla="*/ 6873235 h 11601646"/>
              <a:gd name="connsiteX126" fmla="*/ 9019990 w 18578947"/>
              <a:gd name="connsiteY126" fmla="*/ 6891733 h 11601646"/>
              <a:gd name="connsiteX127" fmla="*/ 9033463 w 18578947"/>
              <a:gd name="connsiteY127" fmla="*/ 6910502 h 11601646"/>
              <a:gd name="connsiteX128" fmla="*/ 9045434 w 18578947"/>
              <a:gd name="connsiteY128" fmla="*/ 6927095 h 11601646"/>
              <a:gd name="connsiteX129" fmla="*/ 9028837 w 18578947"/>
              <a:gd name="connsiteY129" fmla="*/ 6939065 h 11601646"/>
              <a:gd name="connsiteX130" fmla="*/ 7949282 w 18578947"/>
              <a:gd name="connsiteY130" fmla="*/ 7601688 h 11601646"/>
              <a:gd name="connsiteX131" fmla="*/ 7362018 w 18578947"/>
              <a:gd name="connsiteY131" fmla="*/ 7884310 h 11601646"/>
              <a:gd name="connsiteX132" fmla="*/ 7231939 w 18578947"/>
              <a:gd name="connsiteY132" fmla="*/ 7941162 h 11601646"/>
              <a:gd name="connsiteX133" fmla="*/ 7221463 w 18578947"/>
              <a:gd name="connsiteY133" fmla="*/ 7945650 h 11601646"/>
              <a:gd name="connsiteX134" fmla="*/ 7194792 w 18578947"/>
              <a:gd name="connsiteY134" fmla="*/ 7957211 h 11601646"/>
              <a:gd name="connsiteX135" fmla="*/ 7179554 w 18578947"/>
              <a:gd name="connsiteY135" fmla="*/ 7963330 h 11601646"/>
              <a:gd name="connsiteX136" fmla="*/ 7156558 w 18578947"/>
              <a:gd name="connsiteY136" fmla="*/ 7972578 h 11601646"/>
              <a:gd name="connsiteX137" fmla="*/ 6835305 w 18578947"/>
              <a:gd name="connsiteY137" fmla="*/ 8099472 h 11601646"/>
              <a:gd name="connsiteX138" fmla="*/ 5670438 w 18578947"/>
              <a:gd name="connsiteY138" fmla="*/ 8456219 h 11601646"/>
              <a:gd name="connsiteX139" fmla="*/ 5641457 w 18578947"/>
              <a:gd name="connsiteY139" fmla="*/ 8461115 h 11601646"/>
              <a:gd name="connsiteX140" fmla="*/ 5641865 w 18578947"/>
              <a:gd name="connsiteY140" fmla="*/ 8461660 h 11601646"/>
              <a:gd name="connsiteX141" fmla="*/ 5599411 w 18578947"/>
              <a:gd name="connsiteY141" fmla="*/ 8473899 h 11601646"/>
              <a:gd name="connsiteX142" fmla="*/ 5599139 w 18578947"/>
              <a:gd name="connsiteY142" fmla="*/ 8473899 h 11601646"/>
              <a:gd name="connsiteX143" fmla="*/ 5598594 w 18578947"/>
              <a:gd name="connsiteY143" fmla="*/ 8468188 h 11601646"/>
              <a:gd name="connsiteX144" fmla="*/ 5593832 w 18578947"/>
              <a:gd name="connsiteY144" fmla="*/ 8469139 h 11601646"/>
              <a:gd name="connsiteX145" fmla="*/ 5593698 w 18578947"/>
              <a:gd name="connsiteY145" fmla="*/ 8469139 h 11601646"/>
              <a:gd name="connsiteX146" fmla="*/ 5594240 w 18578947"/>
              <a:gd name="connsiteY146" fmla="*/ 8474444 h 11601646"/>
              <a:gd name="connsiteX147" fmla="*/ 5593698 w 18578947"/>
              <a:gd name="connsiteY147" fmla="*/ 8474444 h 11601646"/>
              <a:gd name="connsiteX148" fmla="*/ 5593153 w 18578947"/>
              <a:gd name="connsiteY148" fmla="*/ 8469275 h 11601646"/>
              <a:gd name="connsiteX149" fmla="*/ 5593017 w 18578947"/>
              <a:gd name="connsiteY149" fmla="*/ 8469275 h 11601646"/>
              <a:gd name="connsiteX150" fmla="*/ 5593153 w 18578947"/>
              <a:gd name="connsiteY150" fmla="*/ 8474444 h 11601646"/>
              <a:gd name="connsiteX151" fmla="*/ 5592745 w 18578947"/>
              <a:gd name="connsiteY151" fmla="*/ 8469275 h 11601646"/>
              <a:gd name="connsiteX152" fmla="*/ 5588663 w 18578947"/>
              <a:gd name="connsiteY152" fmla="*/ 8470227 h 11601646"/>
              <a:gd name="connsiteX153" fmla="*/ 5588935 w 18578947"/>
              <a:gd name="connsiteY153" fmla="*/ 8474717 h 11601646"/>
              <a:gd name="connsiteX154" fmla="*/ 5532739 w 18578947"/>
              <a:gd name="connsiteY154" fmla="*/ 8475532 h 11601646"/>
              <a:gd name="connsiteX155" fmla="*/ 5506207 w 18578947"/>
              <a:gd name="connsiteY155" fmla="*/ 8475668 h 11601646"/>
              <a:gd name="connsiteX156" fmla="*/ 5347280 w 18578947"/>
              <a:gd name="connsiteY156" fmla="*/ 8481515 h 11601646"/>
              <a:gd name="connsiteX157" fmla="*/ 5222236 w 18578947"/>
              <a:gd name="connsiteY157" fmla="*/ 8477436 h 11601646"/>
              <a:gd name="connsiteX158" fmla="*/ 5186721 w 18578947"/>
              <a:gd name="connsiteY158" fmla="*/ 8474580 h 11601646"/>
              <a:gd name="connsiteX159" fmla="*/ 5182504 w 18578947"/>
              <a:gd name="connsiteY159" fmla="*/ 8473763 h 11601646"/>
              <a:gd name="connsiteX160" fmla="*/ 5124539 w 18578947"/>
              <a:gd name="connsiteY160" fmla="*/ 8462202 h 11601646"/>
              <a:gd name="connsiteX161" fmla="*/ 5075284 w 18578947"/>
              <a:gd name="connsiteY161" fmla="*/ 8453227 h 11601646"/>
              <a:gd name="connsiteX162" fmla="*/ 4995004 w 18578947"/>
              <a:gd name="connsiteY162" fmla="*/ 8429290 h 11601646"/>
              <a:gd name="connsiteX163" fmla="*/ 4951599 w 18578947"/>
              <a:gd name="connsiteY163" fmla="*/ 8415552 h 11601646"/>
              <a:gd name="connsiteX164" fmla="*/ 4948605 w 18578947"/>
              <a:gd name="connsiteY164" fmla="*/ 8414465 h 11601646"/>
              <a:gd name="connsiteX165" fmla="*/ 4908600 w 18578947"/>
              <a:gd name="connsiteY165" fmla="*/ 8394471 h 11601646"/>
              <a:gd name="connsiteX166" fmla="*/ 4819068 w 18578947"/>
              <a:gd name="connsiteY166" fmla="*/ 8339524 h 11601646"/>
              <a:gd name="connsiteX167" fmla="*/ 4808456 w 18578947"/>
              <a:gd name="connsiteY167" fmla="*/ 8332317 h 11601646"/>
              <a:gd name="connsiteX168" fmla="*/ 4793354 w 18578947"/>
              <a:gd name="connsiteY168" fmla="*/ 8318717 h 11601646"/>
              <a:gd name="connsiteX169" fmla="*/ 4770901 w 18578947"/>
              <a:gd name="connsiteY169" fmla="*/ 8298179 h 11601646"/>
              <a:gd name="connsiteX170" fmla="*/ 4742192 w 18578947"/>
              <a:gd name="connsiteY170" fmla="*/ 8269209 h 11601646"/>
              <a:gd name="connsiteX171" fmla="*/ 4740424 w 18578947"/>
              <a:gd name="connsiteY171" fmla="*/ 8268801 h 11601646"/>
              <a:gd name="connsiteX172" fmla="*/ 4661095 w 18578947"/>
              <a:gd name="connsiteY172" fmla="*/ 8158228 h 11601646"/>
              <a:gd name="connsiteX173" fmla="*/ 4652660 w 18578947"/>
              <a:gd name="connsiteY173" fmla="*/ 8141498 h 11601646"/>
              <a:gd name="connsiteX174" fmla="*/ 4638508 w 18578947"/>
              <a:gd name="connsiteY174" fmla="*/ 8113891 h 11601646"/>
              <a:gd name="connsiteX175" fmla="*/ 4628169 w 18578947"/>
              <a:gd name="connsiteY175" fmla="*/ 8093488 h 11601646"/>
              <a:gd name="connsiteX176" fmla="*/ 4626807 w 18578947"/>
              <a:gd name="connsiteY176" fmla="*/ 8090088 h 11601646"/>
              <a:gd name="connsiteX177" fmla="*/ 4616467 w 18578947"/>
              <a:gd name="connsiteY177" fmla="*/ 8058535 h 11601646"/>
              <a:gd name="connsiteX178" fmla="*/ 4591431 w 18578947"/>
              <a:gd name="connsiteY178" fmla="*/ 7976932 h 11601646"/>
              <a:gd name="connsiteX179" fmla="*/ 4568844 w 18578947"/>
              <a:gd name="connsiteY179" fmla="*/ 7874382 h 11601646"/>
              <a:gd name="connsiteX180" fmla="*/ 4568435 w 18578947"/>
              <a:gd name="connsiteY180" fmla="*/ 7872207 h 11601646"/>
              <a:gd name="connsiteX181" fmla="*/ 4568435 w 18578947"/>
              <a:gd name="connsiteY181" fmla="*/ 7870030 h 11601646"/>
              <a:gd name="connsiteX182" fmla="*/ 4566122 w 18578947"/>
              <a:gd name="connsiteY182" fmla="*/ 7837524 h 11601646"/>
              <a:gd name="connsiteX183" fmla="*/ 4561902 w 18578947"/>
              <a:gd name="connsiteY183" fmla="*/ 7838341 h 11601646"/>
              <a:gd name="connsiteX184" fmla="*/ 4559591 w 18578947"/>
              <a:gd name="connsiteY184" fmla="*/ 7825827 h 11601646"/>
              <a:gd name="connsiteX185" fmla="*/ 4558910 w 18578947"/>
              <a:gd name="connsiteY185" fmla="*/ 7822020 h 11601646"/>
              <a:gd name="connsiteX186" fmla="*/ 4559046 w 18578947"/>
              <a:gd name="connsiteY186" fmla="*/ 7822020 h 11601646"/>
              <a:gd name="connsiteX187" fmla="*/ 4561768 w 18578947"/>
              <a:gd name="connsiteY187" fmla="*/ 7805835 h 11601646"/>
              <a:gd name="connsiteX188" fmla="*/ 4559725 w 18578947"/>
              <a:gd name="connsiteY188" fmla="*/ 7785841 h 11601646"/>
              <a:gd name="connsiteX189" fmla="*/ 4560542 w 18578947"/>
              <a:gd name="connsiteY189" fmla="*/ 7523757 h 11601646"/>
              <a:gd name="connsiteX190" fmla="*/ 4568027 w 18578947"/>
              <a:gd name="connsiteY190" fmla="*/ 7432904 h 11601646"/>
              <a:gd name="connsiteX191" fmla="*/ 4569114 w 18578947"/>
              <a:gd name="connsiteY191" fmla="*/ 7420800 h 11601646"/>
              <a:gd name="connsiteX192" fmla="*/ 4567073 w 18578947"/>
              <a:gd name="connsiteY192" fmla="*/ 7420800 h 11601646"/>
              <a:gd name="connsiteX193" fmla="*/ 4571700 w 18578947"/>
              <a:gd name="connsiteY193" fmla="*/ 7370886 h 11601646"/>
              <a:gd name="connsiteX194" fmla="*/ 4573332 w 18578947"/>
              <a:gd name="connsiteY194" fmla="*/ 7371156 h 11601646"/>
              <a:gd name="connsiteX195" fmla="*/ 4573876 w 18578947"/>
              <a:gd name="connsiteY195" fmla="*/ 7362317 h 11601646"/>
              <a:gd name="connsiteX196" fmla="*/ 4574285 w 18578947"/>
              <a:gd name="connsiteY196" fmla="*/ 7358644 h 11601646"/>
              <a:gd name="connsiteX197" fmla="*/ 4576598 w 18578947"/>
              <a:gd name="connsiteY197" fmla="*/ 7348309 h 11601646"/>
              <a:gd name="connsiteX198" fmla="*/ 4582587 w 18578947"/>
              <a:gd name="connsiteY198" fmla="*/ 7320154 h 11601646"/>
              <a:gd name="connsiteX199" fmla="*/ 4708857 w 18578947"/>
              <a:gd name="connsiteY199" fmla="*/ 6796937 h 11601646"/>
              <a:gd name="connsiteX200" fmla="*/ 4794986 w 18578947"/>
              <a:gd name="connsiteY200" fmla="*/ 6545052 h 11601646"/>
              <a:gd name="connsiteX201" fmla="*/ 4810769 w 18578947"/>
              <a:gd name="connsiteY201" fmla="*/ 6503979 h 11601646"/>
              <a:gd name="connsiteX202" fmla="*/ 4854311 w 18578947"/>
              <a:gd name="connsiteY202" fmla="*/ 6398709 h 11601646"/>
              <a:gd name="connsiteX203" fmla="*/ 4871047 w 18578947"/>
              <a:gd name="connsiteY203" fmla="*/ 6368380 h 11601646"/>
              <a:gd name="connsiteX204" fmla="*/ 4995819 w 18578947"/>
              <a:gd name="connsiteY204" fmla="*/ 6134720 h 11601646"/>
              <a:gd name="connsiteX205" fmla="*/ 5065078 w 18578947"/>
              <a:gd name="connsiteY205" fmla="*/ 6032578 h 11601646"/>
              <a:gd name="connsiteX206" fmla="*/ 5108347 w 18578947"/>
              <a:gd name="connsiteY206" fmla="*/ 5971375 h 11601646"/>
              <a:gd name="connsiteX207" fmla="*/ 5108210 w 18578947"/>
              <a:gd name="connsiteY207" fmla="*/ 5971103 h 11601646"/>
              <a:gd name="connsiteX208" fmla="*/ 5112158 w 18578947"/>
              <a:gd name="connsiteY208" fmla="*/ 5950839 h 11601646"/>
              <a:gd name="connsiteX209" fmla="*/ 5112022 w 18578947"/>
              <a:gd name="connsiteY209" fmla="*/ 5950703 h 11601646"/>
              <a:gd name="connsiteX210" fmla="*/ 5115014 w 18578947"/>
              <a:gd name="connsiteY210" fmla="*/ 5947166 h 11601646"/>
              <a:gd name="connsiteX211" fmla="*/ 5118825 w 18578947"/>
              <a:gd name="connsiteY211" fmla="*/ 5942678 h 11601646"/>
              <a:gd name="connsiteX212" fmla="*/ 5124130 w 18578947"/>
              <a:gd name="connsiteY212" fmla="*/ 5947030 h 11601646"/>
              <a:gd name="connsiteX213" fmla="*/ 5143316 w 18578947"/>
              <a:gd name="connsiteY213" fmla="*/ 5914118 h 11601646"/>
              <a:gd name="connsiteX214" fmla="*/ 5146447 w 18578947"/>
              <a:gd name="connsiteY214" fmla="*/ 5909764 h 11601646"/>
              <a:gd name="connsiteX215" fmla="*/ 5170121 w 18578947"/>
              <a:gd name="connsiteY215" fmla="*/ 5881476 h 11601646"/>
              <a:gd name="connsiteX216" fmla="*/ 5250945 w 18578947"/>
              <a:gd name="connsiteY216" fmla="*/ 5792799 h 11601646"/>
              <a:gd name="connsiteX217" fmla="*/ 5336531 w 18578947"/>
              <a:gd name="connsiteY217" fmla="*/ 5709834 h 11601646"/>
              <a:gd name="connsiteX218" fmla="*/ 5381024 w 18578947"/>
              <a:gd name="connsiteY218" fmla="*/ 5670665 h 11601646"/>
              <a:gd name="connsiteX219" fmla="*/ 5388236 w 18578947"/>
              <a:gd name="connsiteY219" fmla="*/ 5665497 h 11601646"/>
              <a:gd name="connsiteX220" fmla="*/ 5485388 w 18578947"/>
              <a:gd name="connsiteY220" fmla="*/ 5604702 h 11601646"/>
              <a:gd name="connsiteX221" fmla="*/ 5578865 w 18578947"/>
              <a:gd name="connsiteY221" fmla="*/ 5545268 h 11601646"/>
              <a:gd name="connsiteX222" fmla="*/ 5616148 w 18578947"/>
              <a:gd name="connsiteY222" fmla="*/ 5526770 h 11601646"/>
              <a:gd name="connsiteX223" fmla="*/ 5633292 w 18578947"/>
              <a:gd name="connsiteY223" fmla="*/ 5518610 h 11601646"/>
              <a:gd name="connsiteX224" fmla="*/ 5647443 w 18578947"/>
              <a:gd name="connsiteY224" fmla="*/ 5513577 h 11601646"/>
              <a:gd name="connsiteX225" fmla="*/ 5745274 w 18578947"/>
              <a:gd name="connsiteY225" fmla="*/ 5481207 h 11601646"/>
              <a:gd name="connsiteX226" fmla="*/ 5896038 w 18578947"/>
              <a:gd name="connsiteY226" fmla="*/ 5447477 h 11601646"/>
              <a:gd name="connsiteX227" fmla="*/ 5903249 w 18578947"/>
              <a:gd name="connsiteY227" fmla="*/ 5446118 h 11601646"/>
              <a:gd name="connsiteX228" fmla="*/ 5910189 w 18578947"/>
              <a:gd name="connsiteY228" fmla="*/ 5446254 h 11601646"/>
              <a:gd name="connsiteX229" fmla="*/ 5954545 w 18578947"/>
              <a:gd name="connsiteY229" fmla="*/ 5443808 h 11601646"/>
              <a:gd name="connsiteX230" fmla="*/ 5988561 w 18578947"/>
              <a:gd name="connsiteY230" fmla="*/ 5441494 h 11601646"/>
              <a:gd name="connsiteX231" fmla="*/ 17215283 w 18578947"/>
              <a:gd name="connsiteY231" fmla="*/ 3624444 h 11601646"/>
              <a:gd name="connsiteX232" fmla="*/ 17214332 w 18578947"/>
              <a:gd name="connsiteY232" fmla="*/ 3626349 h 11601646"/>
              <a:gd name="connsiteX233" fmla="*/ 17214331 w 18578947"/>
              <a:gd name="connsiteY233" fmla="*/ 3626348 h 11601646"/>
              <a:gd name="connsiteX234" fmla="*/ 16262409 w 18578947"/>
              <a:gd name="connsiteY234" fmla="*/ 2946587 h 11601646"/>
              <a:gd name="connsiteX235" fmla="*/ 16139951 w 18578947"/>
              <a:gd name="connsiteY235" fmla="*/ 3375551 h 11601646"/>
              <a:gd name="connsiteX236" fmla="*/ 16081441 w 18578947"/>
              <a:gd name="connsiteY236" fmla="*/ 3663479 h 11601646"/>
              <a:gd name="connsiteX237" fmla="*/ 16074093 w 18578947"/>
              <a:gd name="connsiteY237" fmla="*/ 3713935 h 11601646"/>
              <a:gd name="connsiteX238" fmla="*/ 16072324 w 18578947"/>
              <a:gd name="connsiteY238" fmla="*/ 3726720 h 11601646"/>
              <a:gd name="connsiteX239" fmla="*/ 16073003 w 18578947"/>
              <a:gd name="connsiteY239" fmla="*/ 3740594 h 11601646"/>
              <a:gd name="connsiteX240" fmla="*/ 16072867 w 18578947"/>
              <a:gd name="connsiteY240" fmla="*/ 3741136 h 11601646"/>
              <a:gd name="connsiteX241" fmla="*/ 16070962 w 18578947"/>
              <a:gd name="connsiteY241" fmla="*/ 3752561 h 11601646"/>
              <a:gd name="connsiteX242" fmla="*/ 16058309 w 18578947"/>
              <a:gd name="connsiteY242" fmla="*/ 3826821 h 11601646"/>
              <a:gd name="connsiteX243" fmla="*/ 16050961 w 18578947"/>
              <a:gd name="connsiteY243" fmla="*/ 4086322 h 11601646"/>
              <a:gd name="connsiteX244" fmla="*/ 16052593 w 18578947"/>
              <a:gd name="connsiteY244" fmla="*/ 4109444 h 11601646"/>
              <a:gd name="connsiteX245" fmla="*/ 16068922 w 18578947"/>
              <a:gd name="connsiteY245" fmla="*/ 4185336 h 11601646"/>
              <a:gd name="connsiteX246" fmla="*/ 16075589 w 18578947"/>
              <a:gd name="connsiteY246" fmla="*/ 4224504 h 11601646"/>
              <a:gd name="connsiteX247" fmla="*/ 16098175 w 18578947"/>
              <a:gd name="connsiteY247" fmla="*/ 4274963 h 11601646"/>
              <a:gd name="connsiteX248" fmla="*/ 16104434 w 18578947"/>
              <a:gd name="connsiteY248" fmla="*/ 4284620 h 11601646"/>
              <a:gd name="connsiteX249" fmla="*/ 16124982 w 18578947"/>
              <a:gd name="connsiteY249" fmla="*/ 4293189 h 11601646"/>
              <a:gd name="connsiteX250" fmla="*/ 16137771 w 18578947"/>
              <a:gd name="connsiteY250" fmla="*/ 4298494 h 11601646"/>
              <a:gd name="connsiteX251" fmla="*/ 16149065 w 18578947"/>
              <a:gd name="connsiteY251" fmla="*/ 4298222 h 11601646"/>
              <a:gd name="connsiteX252" fmla="*/ 16174918 w 18578947"/>
              <a:gd name="connsiteY252" fmla="*/ 4298900 h 11601646"/>
              <a:gd name="connsiteX253" fmla="*/ 16203899 w 18578947"/>
              <a:gd name="connsiteY253" fmla="*/ 4299581 h 11601646"/>
              <a:gd name="connsiteX254" fmla="*/ 16273430 w 18578947"/>
              <a:gd name="connsiteY254" fmla="*/ 4295908 h 11601646"/>
              <a:gd name="connsiteX255" fmla="*/ 16276422 w 18578947"/>
              <a:gd name="connsiteY255" fmla="*/ 4295636 h 11601646"/>
              <a:gd name="connsiteX256" fmla="*/ 16301052 w 18578947"/>
              <a:gd name="connsiteY256" fmla="*/ 4292780 h 11601646"/>
              <a:gd name="connsiteX257" fmla="*/ 16499981 w 18578947"/>
              <a:gd name="connsiteY257" fmla="*/ 4246811 h 11601646"/>
              <a:gd name="connsiteX258" fmla="*/ 16644892 w 18578947"/>
              <a:gd name="connsiteY258" fmla="*/ 4197303 h 11601646"/>
              <a:gd name="connsiteX259" fmla="*/ 16671833 w 18578947"/>
              <a:gd name="connsiteY259" fmla="*/ 4183704 h 11601646"/>
              <a:gd name="connsiteX260" fmla="*/ 16681630 w 18578947"/>
              <a:gd name="connsiteY260" fmla="*/ 4201657 h 11601646"/>
              <a:gd name="connsiteX261" fmla="*/ 16672650 w 18578947"/>
              <a:gd name="connsiteY261" fmla="*/ 4183295 h 11601646"/>
              <a:gd name="connsiteX262" fmla="*/ 16673195 w 18578947"/>
              <a:gd name="connsiteY262" fmla="*/ 4183023 h 11601646"/>
              <a:gd name="connsiteX263" fmla="*/ 16882736 w 18578947"/>
              <a:gd name="connsiteY263" fmla="*/ 4061298 h 11601646"/>
              <a:gd name="connsiteX264" fmla="*/ 16890220 w 18578947"/>
              <a:gd name="connsiteY264" fmla="*/ 4055993 h 11601646"/>
              <a:gd name="connsiteX265" fmla="*/ 16895664 w 18578947"/>
              <a:gd name="connsiteY265" fmla="*/ 4052050 h 11601646"/>
              <a:gd name="connsiteX266" fmla="*/ 16913352 w 18578947"/>
              <a:gd name="connsiteY266" fmla="*/ 4038176 h 11601646"/>
              <a:gd name="connsiteX267" fmla="*/ 16929408 w 18578947"/>
              <a:gd name="connsiteY267" fmla="*/ 4025391 h 11601646"/>
              <a:gd name="connsiteX268" fmla="*/ 17014313 w 18578947"/>
              <a:gd name="connsiteY268" fmla="*/ 3944876 h 11601646"/>
              <a:gd name="connsiteX269" fmla="*/ 17043976 w 18578947"/>
              <a:gd name="connsiteY269" fmla="*/ 3912914 h 11601646"/>
              <a:gd name="connsiteX270" fmla="*/ 17056901 w 18578947"/>
              <a:gd name="connsiteY270" fmla="*/ 3894825 h 11601646"/>
              <a:gd name="connsiteX271" fmla="*/ 17075136 w 18578947"/>
              <a:gd name="connsiteY271" fmla="*/ 3873880 h 11601646"/>
              <a:gd name="connsiteX272" fmla="*/ 17088198 w 18578947"/>
              <a:gd name="connsiteY272" fmla="*/ 3853344 h 11601646"/>
              <a:gd name="connsiteX273" fmla="*/ 17105478 w 18578947"/>
              <a:gd name="connsiteY273" fmla="*/ 3825734 h 11601646"/>
              <a:gd name="connsiteX274" fmla="*/ 17120855 w 18578947"/>
              <a:gd name="connsiteY274" fmla="*/ 3795947 h 11601646"/>
              <a:gd name="connsiteX275" fmla="*/ 17137725 w 18578947"/>
              <a:gd name="connsiteY275" fmla="*/ 3763307 h 11601646"/>
              <a:gd name="connsiteX276" fmla="*/ 17145074 w 18578947"/>
              <a:gd name="connsiteY276" fmla="*/ 3741136 h 11601646"/>
              <a:gd name="connsiteX277" fmla="*/ 17163170 w 18578947"/>
              <a:gd name="connsiteY277" fmla="*/ 3681432 h 11601646"/>
              <a:gd name="connsiteX278" fmla="*/ 17166437 w 18578947"/>
              <a:gd name="connsiteY278" fmla="*/ 3658991 h 11601646"/>
              <a:gd name="connsiteX279" fmla="*/ 17168886 w 18578947"/>
              <a:gd name="connsiteY279" fmla="*/ 3640356 h 11601646"/>
              <a:gd name="connsiteX280" fmla="*/ 17168750 w 18578947"/>
              <a:gd name="connsiteY280" fmla="*/ 3610436 h 11601646"/>
              <a:gd name="connsiteX281" fmla="*/ 17167933 w 18578947"/>
              <a:gd name="connsiteY281" fmla="*/ 3546784 h 11601646"/>
              <a:gd name="connsiteX282" fmla="*/ 17166709 w 18578947"/>
              <a:gd name="connsiteY282" fmla="*/ 3543111 h 11601646"/>
              <a:gd name="connsiteX283" fmla="*/ 17157863 w 18578947"/>
              <a:gd name="connsiteY283" fmla="*/ 3509381 h 11601646"/>
              <a:gd name="connsiteX284" fmla="*/ 17151196 w 18578947"/>
              <a:gd name="connsiteY284" fmla="*/ 3483134 h 11601646"/>
              <a:gd name="connsiteX285" fmla="*/ 17144801 w 18578947"/>
              <a:gd name="connsiteY285" fmla="*/ 3466132 h 11601646"/>
              <a:gd name="connsiteX286" fmla="*/ 17132963 w 18578947"/>
              <a:gd name="connsiteY286" fmla="*/ 3433219 h 11601646"/>
              <a:gd name="connsiteX287" fmla="*/ 17085883 w 18578947"/>
              <a:gd name="connsiteY287" fmla="*/ 3349439 h 11601646"/>
              <a:gd name="connsiteX288" fmla="*/ 17101260 w 18578947"/>
              <a:gd name="connsiteY288" fmla="*/ 3339647 h 11601646"/>
              <a:gd name="connsiteX289" fmla="*/ 17085340 w 18578947"/>
              <a:gd name="connsiteY289" fmla="*/ 3348622 h 11601646"/>
              <a:gd name="connsiteX290" fmla="*/ 17066290 w 18578947"/>
              <a:gd name="connsiteY290" fmla="*/ 3317884 h 11601646"/>
              <a:gd name="connsiteX291" fmla="*/ 16962201 w 18578947"/>
              <a:gd name="connsiteY291" fmla="*/ 3208671 h 11601646"/>
              <a:gd name="connsiteX292" fmla="*/ 16934985 w 18578947"/>
              <a:gd name="connsiteY292" fmla="*/ 3184735 h 11601646"/>
              <a:gd name="connsiteX293" fmla="*/ 16931993 w 18578947"/>
              <a:gd name="connsiteY293" fmla="*/ 3182149 h 11601646"/>
              <a:gd name="connsiteX294" fmla="*/ 16857702 w 18578947"/>
              <a:gd name="connsiteY294" fmla="*/ 3133324 h 11601646"/>
              <a:gd name="connsiteX295" fmla="*/ 16819057 w 18578947"/>
              <a:gd name="connsiteY295" fmla="*/ 3105170 h 11601646"/>
              <a:gd name="connsiteX296" fmla="*/ 16755921 w 18578947"/>
              <a:gd name="connsiteY296" fmla="*/ 3071304 h 11601646"/>
              <a:gd name="connsiteX297" fmla="*/ 16710203 w 18578947"/>
              <a:gd name="connsiteY297" fmla="*/ 3047367 h 11601646"/>
              <a:gd name="connsiteX298" fmla="*/ 16680543 w 18578947"/>
              <a:gd name="connsiteY298" fmla="*/ 3036896 h 11601646"/>
              <a:gd name="connsiteX299" fmla="*/ 16628700 w 18578947"/>
              <a:gd name="connsiteY299" fmla="*/ 3019079 h 11601646"/>
              <a:gd name="connsiteX300" fmla="*/ 16478211 w 18578947"/>
              <a:gd name="connsiteY300" fmla="*/ 2978549 h 11601646"/>
              <a:gd name="connsiteX301" fmla="*/ 16401877 w 18578947"/>
              <a:gd name="connsiteY301" fmla="*/ 2962906 h 11601646"/>
              <a:gd name="connsiteX302" fmla="*/ 16357112 w 18578947"/>
              <a:gd name="connsiteY302" fmla="*/ 2953794 h 11601646"/>
              <a:gd name="connsiteX303" fmla="*/ 16264722 w 18578947"/>
              <a:gd name="connsiteY303" fmla="*/ 2946721 h 11601646"/>
              <a:gd name="connsiteX304" fmla="*/ 16233428 w 18578947"/>
              <a:gd name="connsiteY304" fmla="*/ 2904016 h 11601646"/>
              <a:gd name="connsiteX305" fmla="*/ 16266763 w 18578947"/>
              <a:gd name="connsiteY305" fmla="*/ 2905785 h 11601646"/>
              <a:gd name="connsiteX306" fmla="*/ 16363098 w 18578947"/>
              <a:gd name="connsiteY306" fmla="*/ 2913128 h 11601646"/>
              <a:gd name="connsiteX307" fmla="*/ 16364867 w 18578947"/>
              <a:gd name="connsiteY307" fmla="*/ 2913400 h 11601646"/>
              <a:gd name="connsiteX308" fmla="*/ 16409089 w 18578947"/>
              <a:gd name="connsiteY308" fmla="*/ 2922514 h 11601646"/>
              <a:gd name="connsiteX309" fmla="*/ 16487055 w 18578947"/>
              <a:gd name="connsiteY309" fmla="*/ 2938427 h 11601646"/>
              <a:gd name="connsiteX310" fmla="*/ 16640811 w 18578947"/>
              <a:gd name="connsiteY310" fmla="*/ 2979772 h 11601646"/>
              <a:gd name="connsiteX311" fmla="*/ 16694150 w 18578947"/>
              <a:gd name="connsiteY311" fmla="*/ 2998134 h 11601646"/>
              <a:gd name="connsiteX312" fmla="*/ 16725035 w 18578947"/>
              <a:gd name="connsiteY312" fmla="*/ 3009014 h 11601646"/>
              <a:gd name="connsiteX313" fmla="*/ 16728302 w 18578947"/>
              <a:gd name="connsiteY313" fmla="*/ 3010510 h 11601646"/>
              <a:gd name="connsiteX314" fmla="*/ 16774429 w 18578947"/>
              <a:gd name="connsiteY314" fmla="*/ 3034719 h 11601646"/>
              <a:gd name="connsiteX315" fmla="*/ 16839740 w 18578947"/>
              <a:gd name="connsiteY315" fmla="*/ 3069808 h 11601646"/>
              <a:gd name="connsiteX316" fmla="*/ 16882872 w 18578947"/>
              <a:gd name="connsiteY316" fmla="*/ 3100954 h 11601646"/>
              <a:gd name="connsiteX317" fmla="*/ 16895798 w 18578947"/>
              <a:gd name="connsiteY317" fmla="*/ 3111020 h 11601646"/>
              <a:gd name="connsiteX318" fmla="*/ 16897432 w 18578947"/>
              <a:gd name="connsiteY318" fmla="*/ 3110475 h 11601646"/>
              <a:gd name="connsiteX319" fmla="*/ 16942333 w 18578947"/>
              <a:gd name="connsiteY319" fmla="*/ 3136044 h 11601646"/>
              <a:gd name="connsiteX320" fmla="*/ 16942878 w 18578947"/>
              <a:gd name="connsiteY320" fmla="*/ 3136452 h 11601646"/>
              <a:gd name="connsiteX321" fmla="*/ 16943968 w 18578947"/>
              <a:gd name="connsiteY321" fmla="*/ 3137403 h 11601646"/>
              <a:gd name="connsiteX322" fmla="*/ 16941110 w 18578947"/>
              <a:gd name="connsiteY322" fmla="*/ 3140668 h 11601646"/>
              <a:gd name="connsiteX323" fmla="*/ 16949545 w 18578947"/>
              <a:gd name="connsiteY323" fmla="*/ 3144340 h 11601646"/>
              <a:gd name="connsiteX324" fmla="*/ 16953218 w 18578947"/>
              <a:gd name="connsiteY324" fmla="*/ 3145700 h 11601646"/>
              <a:gd name="connsiteX325" fmla="*/ 16961928 w 18578947"/>
              <a:gd name="connsiteY325" fmla="*/ 3153316 h 11601646"/>
              <a:gd name="connsiteX326" fmla="*/ 16989958 w 18578947"/>
              <a:gd name="connsiteY326" fmla="*/ 3178342 h 11601646"/>
              <a:gd name="connsiteX327" fmla="*/ 17097857 w 18578947"/>
              <a:gd name="connsiteY327" fmla="*/ 3291634 h 11601646"/>
              <a:gd name="connsiteX328" fmla="*/ 17099625 w 18578947"/>
              <a:gd name="connsiteY328" fmla="*/ 3293947 h 11601646"/>
              <a:gd name="connsiteX329" fmla="*/ 17120718 w 18578947"/>
              <a:gd name="connsiteY329" fmla="*/ 3327949 h 11601646"/>
              <a:gd name="connsiteX330" fmla="*/ 17170110 w 18578947"/>
              <a:gd name="connsiteY330" fmla="*/ 3416081 h 11601646"/>
              <a:gd name="connsiteX331" fmla="*/ 17170788 w 18578947"/>
              <a:gd name="connsiteY331" fmla="*/ 3417304 h 11601646"/>
              <a:gd name="connsiteX332" fmla="*/ 17171333 w 18578947"/>
              <a:gd name="connsiteY332" fmla="*/ 3417304 h 11601646"/>
              <a:gd name="connsiteX333" fmla="*/ 17171606 w 18578947"/>
              <a:gd name="connsiteY333" fmla="*/ 3417304 h 11601646"/>
              <a:gd name="connsiteX334" fmla="*/ 17171742 w 18578947"/>
              <a:gd name="connsiteY334" fmla="*/ 3417304 h 11601646"/>
              <a:gd name="connsiteX335" fmla="*/ 17171878 w 18578947"/>
              <a:gd name="connsiteY335" fmla="*/ 3420162 h 11601646"/>
              <a:gd name="connsiteX336" fmla="*/ 17172150 w 18578947"/>
              <a:gd name="connsiteY336" fmla="*/ 3421250 h 11601646"/>
              <a:gd name="connsiteX337" fmla="*/ 17172968 w 18578947"/>
              <a:gd name="connsiteY337" fmla="*/ 3424514 h 11601646"/>
              <a:gd name="connsiteX338" fmla="*/ 17174327 w 18578947"/>
              <a:gd name="connsiteY338" fmla="*/ 3423833 h 11601646"/>
              <a:gd name="connsiteX339" fmla="*/ 17180994 w 18578947"/>
              <a:gd name="connsiteY339" fmla="*/ 3436484 h 11601646"/>
              <a:gd name="connsiteX340" fmla="*/ 17194331 w 18578947"/>
              <a:gd name="connsiteY340" fmla="*/ 3485717 h 11601646"/>
              <a:gd name="connsiteX341" fmla="*/ 17197595 w 18578947"/>
              <a:gd name="connsiteY341" fmla="*/ 3499452 h 11601646"/>
              <a:gd name="connsiteX342" fmla="*/ 17205622 w 18578947"/>
              <a:gd name="connsiteY342" fmla="*/ 3530190 h 11601646"/>
              <a:gd name="connsiteX343" fmla="*/ 17208480 w 18578947"/>
              <a:gd name="connsiteY343" fmla="*/ 3538895 h 11601646"/>
              <a:gd name="connsiteX344" fmla="*/ 17208616 w 18578947"/>
              <a:gd name="connsiteY344" fmla="*/ 3541887 h 11601646"/>
              <a:gd name="connsiteX345" fmla="*/ 17209569 w 18578947"/>
              <a:gd name="connsiteY345" fmla="*/ 3609891 h 11601646"/>
              <a:gd name="connsiteX346" fmla="*/ 17209569 w 18578947"/>
              <a:gd name="connsiteY346" fmla="*/ 3621589 h 11601646"/>
              <a:gd name="connsiteX347" fmla="*/ 17214604 w 18578947"/>
              <a:gd name="connsiteY347" fmla="*/ 3624035 h 11601646"/>
              <a:gd name="connsiteX348" fmla="*/ 17209569 w 18578947"/>
              <a:gd name="connsiteY348" fmla="*/ 3622131 h 11601646"/>
              <a:gd name="connsiteX349" fmla="*/ 17209569 w 18578947"/>
              <a:gd name="connsiteY349" fmla="*/ 3623354 h 11601646"/>
              <a:gd name="connsiteX350" fmla="*/ 17214331 w 18578947"/>
              <a:gd name="connsiteY350" fmla="*/ 3626348 h 11601646"/>
              <a:gd name="connsiteX351" fmla="*/ 17214060 w 18578947"/>
              <a:gd name="connsiteY351" fmla="*/ 3626891 h 11601646"/>
              <a:gd name="connsiteX352" fmla="*/ 17209433 w 18578947"/>
              <a:gd name="connsiteY352" fmla="*/ 3624717 h 11601646"/>
              <a:gd name="connsiteX353" fmla="*/ 17209569 w 18578947"/>
              <a:gd name="connsiteY353" fmla="*/ 3641174 h 11601646"/>
              <a:gd name="connsiteX354" fmla="*/ 17209569 w 18578947"/>
              <a:gd name="connsiteY354" fmla="*/ 3642940 h 11601646"/>
              <a:gd name="connsiteX355" fmla="*/ 17209297 w 18578947"/>
              <a:gd name="connsiteY355" fmla="*/ 3644708 h 11601646"/>
              <a:gd name="connsiteX356" fmla="*/ 17206848 w 18578947"/>
              <a:gd name="connsiteY356" fmla="*/ 3663342 h 11601646"/>
              <a:gd name="connsiteX357" fmla="*/ 17202630 w 18578947"/>
              <a:gd name="connsiteY357" fmla="*/ 3690680 h 11601646"/>
              <a:gd name="connsiteX358" fmla="*/ 17183580 w 18578947"/>
              <a:gd name="connsiteY358" fmla="*/ 3753651 h 11601646"/>
              <a:gd name="connsiteX359" fmla="*/ 17175689 w 18578947"/>
              <a:gd name="connsiteY359" fmla="*/ 3777588 h 11601646"/>
              <a:gd name="connsiteX360" fmla="*/ 17173785 w 18578947"/>
              <a:gd name="connsiteY360" fmla="*/ 3781939 h 11601646"/>
              <a:gd name="connsiteX361" fmla="*/ 17157318 w 18578947"/>
              <a:gd name="connsiteY361" fmla="*/ 3813358 h 11601646"/>
              <a:gd name="connsiteX362" fmla="*/ 17140311 w 18578947"/>
              <a:gd name="connsiteY362" fmla="*/ 3845998 h 11601646"/>
              <a:gd name="connsiteX363" fmla="*/ 17122214 w 18578947"/>
              <a:gd name="connsiteY363" fmla="*/ 3874967 h 11601646"/>
              <a:gd name="connsiteX364" fmla="*/ 17109559 w 18578947"/>
              <a:gd name="connsiteY364" fmla="*/ 3894825 h 11601646"/>
              <a:gd name="connsiteX365" fmla="*/ 17099898 w 18578947"/>
              <a:gd name="connsiteY365" fmla="*/ 3907882 h 11601646"/>
              <a:gd name="connsiteX366" fmla="*/ 17101396 w 18578947"/>
              <a:gd name="connsiteY366" fmla="*/ 3909514 h 11601646"/>
              <a:gd name="connsiteX367" fmla="*/ 17093503 w 18578947"/>
              <a:gd name="connsiteY367" fmla="*/ 3917674 h 11601646"/>
              <a:gd name="connsiteX368" fmla="*/ 17043295 w 18578947"/>
              <a:gd name="connsiteY368" fmla="*/ 3972758 h 11601646"/>
              <a:gd name="connsiteX369" fmla="*/ 16955806 w 18578947"/>
              <a:gd name="connsiteY369" fmla="*/ 4055720 h 11601646"/>
              <a:gd name="connsiteX370" fmla="*/ 16937437 w 18578947"/>
              <a:gd name="connsiteY370" fmla="*/ 4070273 h 11601646"/>
              <a:gd name="connsiteX371" fmla="*/ 16920970 w 18578947"/>
              <a:gd name="connsiteY371" fmla="*/ 4083194 h 11601646"/>
              <a:gd name="connsiteX372" fmla="*/ 16913488 w 18578947"/>
              <a:gd name="connsiteY372" fmla="*/ 4088635 h 11601646"/>
              <a:gd name="connsiteX373" fmla="*/ 16905189 w 18578947"/>
              <a:gd name="connsiteY373" fmla="*/ 4094482 h 11601646"/>
              <a:gd name="connsiteX374" fmla="*/ 16690066 w 18578947"/>
              <a:gd name="connsiteY374" fmla="*/ 4219338 h 11601646"/>
              <a:gd name="connsiteX375" fmla="*/ 16689929 w 18578947"/>
              <a:gd name="connsiteY375" fmla="*/ 4218929 h 11601646"/>
              <a:gd name="connsiteX376" fmla="*/ 16662174 w 18578947"/>
              <a:gd name="connsiteY376" fmla="*/ 4233618 h 11601646"/>
              <a:gd name="connsiteX377" fmla="*/ 16660269 w 18578947"/>
              <a:gd name="connsiteY377" fmla="*/ 4234433 h 11601646"/>
              <a:gd name="connsiteX378" fmla="*/ 16651559 w 18578947"/>
              <a:gd name="connsiteY378" fmla="*/ 4215937 h 11601646"/>
              <a:gd name="connsiteX379" fmla="*/ 16658635 w 18578947"/>
              <a:gd name="connsiteY379" fmla="*/ 4235114 h 11601646"/>
              <a:gd name="connsiteX380" fmla="*/ 16511138 w 18578947"/>
              <a:gd name="connsiteY380" fmla="*/ 4285573 h 11601646"/>
              <a:gd name="connsiteX381" fmla="*/ 16333708 w 18578947"/>
              <a:gd name="connsiteY381" fmla="*/ 4327055 h 11601646"/>
              <a:gd name="connsiteX382" fmla="*/ 16299692 w 18578947"/>
              <a:gd name="connsiteY382" fmla="*/ 4334398 h 11601646"/>
              <a:gd name="connsiteX383" fmla="*/ 16258192 w 18578947"/>
              <a:gd name="connsiteY383" fmla="*/ 4337662 h 11601646"/>
              <a:gd name="connsiteX384" fmla="*/ 16204308 w 18578947"/>
              <a:gd name="connsiteY384" fmla="*/ 4340112 h 11601646"/>
              <a:gd name="connsiteX385" fmla="*/ 16198594 w 18578947"/>
              <a:gd name="connsiteY385" fmla="*/ 4340112 h 11601646"/>
              <a:gd name="connsiteX386" fmla="*/ 16172741 w 18578947"/>
              <a:gd name="connsiteY386" fmla="*/ 4339431 h 11601646"/>
              <a:gd name="connsiteX387" fmla="*/ 16135322 w 18578947"/>
              <a:gd name="connsiteY387" fmla="*/ 4339158 h 11601646"/>
              <a:gd name="connsiteX388" fmla="*/ 16130832 w 18578947"/>
              <a:gd name="connsiteY388" fmla="*/ 4339431 h 11601646"/>
              <a:gd name="connsiteX389" fmla="*/ 16126614 w 18578947"/>
              <a:gd name="connsiteY389" fmla="*/ 4337799 h 11601646"/>
              <a:gd name="connsiteX390" fmla="*/ 16108790 w 18578947"/>
              <a:gd name="connsiteY390" fmla="*/ 4330455 h 11601646"/>
              <a:gd name="connsiteX391" fmla="*/ 16102802 w 18578947"/>
              <a:gd name="connsiteY391" fmla="*/ 4328006 h 11601646"/>
              <a:gd name="connsiteX392" fmla="*/ 16105660 w 18578947"/>
              <a:gd name="connsiteY392" fmla="*/ 4360103 h 11601646"/>
              <a:gd name="connsiteX393" fmla="*/ 16075589 w 18578947"/>
              <a:gd name="connsiteY393" fmla="*/ 4314270 h 11601646"/>
              <a:gd name="connsiteX394" fmla="*/ 16073276 w 18578947"/>
              <a:gd name="connsiteY394" fmla="*/ 4311957 h 11601646"/>
              <a:gd name="connsiteX395" fmla="*/ 16060214 w 18578947"/>
              <a:gd name="connsiteY395" fmla="*/ 4301077 h 11601646"/>
              <a:gd name="connsiteX396" fmla="*/ 16057628 w 18578947"/>
              <a:gd name="connsiteY396" fmla="*/ 4293053 h 11601646"/>
              <a:gd name="connsiteX397" fmla="*/ 16055043 w 18578947"/>
              <a:gd name="connsiteY397" fmla="*/ 4283805 h 11601646"/>
              <a:gd name="connsiteX398" fmla="*/ 16047697 w 18578947"/>
              <a:gd name="connsiteY398" fmla="*/ 4272517 h 11601646"/>
              <a:gd name="connsiteX399" fmla="*/ 16035859 w 18578947"/>
              <a:gd name="connsiteY399" fmla="*/ 4236201 h 11601646"/>
              <a:gd name="connsiteX400" fmla="*/ 16028647 w 18578947"/>
              <a:gd name="connsiteY400" fmla="*/ 4216074 h 11601646"/>
              <a:gd name="connsiteX401" fmla="*/ 16032047 w 18578947"/>
              <a:gd name="connsiteY401" fmla="*/ 4216210 h 11601646"/>
              <a:gd name="connsiteX402" fmla="*/ 16028783 w 18578947"/>
              <a:gd name="connsiteY402" fmla="*/ 4194720 h 11601646"/>
              <a:gd name="connsiteX403" fmla="*/ 16026879 w 18578947"/>
              <a:gd name="connsiteY403" fmla="*/ 4193769 h 11601646"/>
              <a:gd name="connsiteX404" fmla="*/ 16015721 w 18578947"/>
              <a:gd name="connsiteY404" fmla="*/ 4176224 h 11601646"/>
              <a:gd name="connsiteX405" fmla="*/ 16015585 w 18578947"/>
              <a:gd name="connsiteY405" fmla="*/ 4176224 h 11601646"/>
              <a:gd name="connsiteX406" fmla="*/ 16015449 w 18578947"/>
              <a:gd name="connsiteY406" fmla="*/ 4173366 h 11601646"/>
              <a:gd name="connsiteX407" fmla="*/ 16015177 w 18578947"/>
              <a:gd name="connsiteY407" fmla="*/ 4168334 h 11601646"/>
              <a:gd name="connsiteX408" fmla="*/ 16024836 w 18578947"/>
              <a:gd name="connsiteY408" fmla="*/ 4167791 h 11601646"/>
              <a:gd name="connsiteX409" fmla="*/ 16013951 w 18578947"/>
              <a:gd name="connsiteY409" fmla="*/ 4123316 h 11601646"/>
              <a:gd name="connsiteX410" fmla="*/ 16012319 w 18578947"/>
              <a:gd name="connsiteY410" fmla="*/ 4119915 h 11601646"/>
              <a:gd name="connsiteX411" fmla="*/ 16012046 w 18578947"/>
              <a:gd name="connsiteY411" fmla="*/ 4116109 h 11601646"/>
              <a:gd name="connsiteX412" fmla="*/ 16010142 w 18578947"/>
              <a:gd name="connsiteY412" fmla="*/ 4088226 h 11601646"/>
              <a:gd name="connsiteX413" fmla="*/ 16017624 w 18578947"/>
              <a:gd name="connsiteY413" fmla="*/ 3822742 h 11601646"/>
              <a:gd name="connsiteX414" fmla="*/ 16023067 w 18578947"/>
              <a:gd name="connsiteY414" fmla="*/ 3786155 h 11601646"/>
              <a:gd name="connsiteX415" fmla="*/ 16020890 w 18578947"/>
              <a:gd name="connsiteY415" fmla="*/ 3785612 h 11601646"/>
              <a:gd name="connsiteX416" fmla="*/ 16021026 w 18578947"/>
              <a:gd name="connsiteY416" fmla="*/ 3785067 h 11601646"/>
              <a:gd name="connsiteX417" fmla="*/ 16033409 w 18578947"/>
              <a:gd name="connsiteY417" fmla="*/ 3708497 h 11601646"/>
              <a:gd name="connsiteX418" fmla="*/ 16041030 w 18578947"/>
              <a:gd name="connsiteY418" fmla="*/ 3656541 h 11601646"/>
              <a:gd name="connsiteX419" fmla="*/ 16099946 w 18578947"/>
              <a:gd name="connsiteY419" fmla="*/ 3366030 h 11601646"/>
              <a:gd name="connsiteX420" fmla="*/ 16228393 w 18578947"/>
              <a:gd name="connsiteY420" fmla="*/ 2918705 h 11601646"/>
              <a:gd name="connsiteX421" fmla="*/ 17068607 w 18578947"/>
              <a:gd name="connsiteY421" fmla="*/ 410 h 11601646"/>
              <a:gd name="connsiteX422" fmla="*/ 17126979 w 18578947"/>
              <a:gd name="connsiteY422" fmla="*/ 410 h 11601646"/>
              <a:gd name="connsiteX423" fmla="*/ 15641131 w 18578947"/>
              <a:gd name="connsiteY423" fmla="*/ 2008005 h 11601646"/>
              <a:gd name="connsiteX424" fmla="*/ 15635960 w 18578947"/>
              <a:gd name="connsiteY424" fmla="*/ 2018478 h 11601646"/>
              <a:gd name="connsiteX425" fmla="*/ 15624258 w 18578947"/>
              <a:gd name="connsiteY425" fmla="*/ 2019429 h 11601646"/>
              <a:gd name="connsiteX426" fmla="*/ 14466061 w 18578947"/>
              <a:gd name="connsiteY426" fmla="*/ 2177197 h 11601646"/>
              <a:gd name="connsiteX427" fmla="*/ 13076412 w 18578947"/>
              <a:gd name="connsiteY427" fmla="*/ 2512317 h 11601646"/>
              <a:gd name="connsiteX428" fmla="*/ 12418122 w 18578947"/>
              <a:gd name="connsiteY428" fmla="*/ 2734280 h 11601646"/>
              <a:gd name="connsiteX429" fmla="*/ 12399750 w 18578947"/>
              <a:gd name="connsiteY429" fmla="*/ 2741081 h 11601646"/>
              <a:gd name="connsiteX430" fmla="*/ 11791398 w 18578947"/>
              <a:gd name="connsiteY430" fmla="*/ 3026151 h 11601646"/>
              <a:gd name="connsiteX431" fmla="*/ 11295571 w 18578947"/>
              <a:gd name="connsiteY431" fmla="*/ 3596835 h 11601646"/>
              <a:gd name="connsiteX432" fmla="*/ 11089702 w 18578947"/>
              <a:gd name="connsiteY432" fmla="*/ 4170648 h 11601646"/>
              <a:gd name="connsiteX433" fmla="*/ 11065753 w 18578947"/>
              <a:gd name="connsiteY433" fmla="*/ 4248036 h 11601646"/>
              <a:gd name="connsiteX434" fmla="*/ 10975134 w 18578947"/>
              <a:gd name="connsiteY434" fmla="*/ 4512025 h 11601646"/>
              <a:gd name="connsiteX435" fmla="*/ 10929825 w 18578947"/>
              <a:gd name="connsiteY435" fmla="*/ 4627630 h 11601646"/>
              <a:gd name="connsiteX436" fmla="*/ 10925471 w 18578947"/>
              <a:gd name="connsiteY436" fmla="*/ 4625861 h 11601646"/>
              <a:gd name="connsiteX437" fmla="*/ 10925877 w 18578947"/>
              <a:gd name="connsiteY437" fmla="*/ 4626134 h 11601646"/>
              <a:gd name="connsiteX438" fmla="*/ 10929688 w 18578947"/>
              <a:gd name="connsiteY438" fmla="*/ 4627630 h 11601646"/>
              <a:gd name="connsiteX439" fmla="*/ 10929416 w 18578947"/>
              <a:gd name="connsiteY439" fmla="*/ 4628311 h 11601646"/>
              <a:gd name="connsiteX440" fmla="*/ 10929416 w 18578947"/>
              <a:gd name="connsiteY440" fmla="*/ 4628447 h 11601646"/>
              <a:gd name="connsiteX441" fmla="*/ 10924245 w 18578947"/>
              <a:gd name="connsiteY441" fmla="*/ 4641504 h 11601646"/>
              <a:gd name="connsiteX442" fmla="*/ 10910502 w 18578947"/>
              <a:gd name="connsiteY442" fmla="*/ 4674961 h 11601646"/>
              <a:gd name="connsiteX443" fmla="*/ 10909957 w 18578947"/>
              <a:gd name="connsiteY443" fmla="*/ 4676593 h 11601646"/>
              <a:gd name="connsiteX444" fmla="*/ 10909821 w 18578947"/>
              <a:gd name="connsiteY444" fmla="*/ 4676593 h 11601646"/>
              <a:gd name="connsiteX445" fmla="*/ 10903426 w 18578947"/>
              <a:gd name="connsiteY445" fmla="*/ 4687065 h 11601646"/>
              <a:gd name="connsiteX446" fmla="*/ 10894310 w 18578947"/>
              <a:gd name="connsiteY446" fmla="*/ 4708146 h 11601646"/>
              <a:gd name="connsiteX447" fmla="*/ 10888596 w 18578947"/>
              <a:gd name="connsiteY447" fmla="*/ 4721202 h 11601646"/>
              <a:gd name="connsiteX448" fmla="*/ 10611699 w 18578947"/>
              <a:gd name="connsiteY448" fmla="*/ 5243741 h 11601646"/>
              <a:gd name="connsiteX449" fmla="*/ 10273575 w 18578947"/>
              <a:gd name="connsiteY449" fmla="*/ 5741390 h 11601646"/>
              <a:gd name="connsiteX450" fmla="*/ 10250171 w 18578947"/>
              <a:gd name="connsiteY450" fmla="*/ 5770768 h 11601646"/>
              <a:gd name="connsiteX451" fmla="*/ 10223230 w 18578947"/>
              <a:gd name="connsiteY451" fmla="*/ 5804360 h 11601646"/>
              <a:gd name="connsiteX452" fmla="*/ 10133834 w 18578947"/>
              <a:gd name="connsiteY452" fmla="*/ 5911941 h 11601646"/>
              <a:gd name="connsiteX453" fmla="*/ 9923882 w 18578947"/>
              <a:gd name="connsiteY453" fmla="*/ 6146827 h 11601646"/>
              <a:gd name="connsiteX454" fmla="*/ 9744276 w 18578947"/>
              <a:gd name="connsiteY454" fmla="*/ 6330027 h 11601646"/>
              <a:gd name="connsiteX455" fmla="*/ 9727948 w 18578947"/>
              <a:gd name="connsiteY455" fmla="*/ 6346076 h 11601646"/>
              <a:gd name="connsiteX456" fmla="*/ 9713796 w 18578947"/>
              <a:gd name="connsiteY456" fmla="*/ 6328122 h 11601646"/>
              <a:gd name="connsiteX457" fmla="*/ 7889823 w 18578947"/>
              <a:gd name="connsiteY457" fmla="*/ 5003008 h 11601646"/>
              <a:gd name="connsiteX458" fmla="*/ 6512012 w 18578947"/>
              <a:gd name="connsiteY458" fmla="*/ 4580301 h 11601646"/>
              <a:gd name="connsiteX459" fmla="*/ 5124132 w 18578947"/>
              <a:gd name="connsiteY459" fmla="*/ 4770847 h 11601646"/>
              <a:gd name="connsiteX460" fmla="*/ 3816670 w 18578947"/>
              <a:gd name="connsiteY460" fmla="*/ 6647739 h 11601646"/>
              <a:gd name="connsiteX461" fmla="*/ 4214119 w 18578947"/>
              <a:gd name="connsiteY461" fmla="*/ 9000654 h 11601646"/>
              <a:gd name="connsiteX462" fmla="*/ 6621003 w 18578947"/>
              <a:gd name="connsiteY462" fmla="*/ 9128501 h 11601646"/>
              <a:gd name="connsiteX463" fmla="*/ 9081496 w 18578947"/>
              <a:gd name="connsiteY463" fmla="*/ 7986044 h 11601646"/>
              <a:gd name="connsiteX464" fmla="*/ 9414857 w 18578947"/>
              <a:gd name="connsiteY464" fmla="*/ 7762041 h 11601646"/>
              <a:gd name="connsiteX465" fmla="*/ 9439621 w 18578947"/>
              <a:gd name="connsiteY465" fmla="*/ 7744633 h 11601646"/>
              <a:gd name="connsiteX466" fmla="*/ 9446560 w 18578947"/>
              <a:gd name="connsiteY466" fmla="*/ 7774147 h 11601646"/>
              <a:gd name="connsiteX467" fmla="*/ 9486292 w 18578947"/>
              <a:gd name="connsiteY467" fmla="*/ 7970404 h 11601646"/>
              <a:gd name="connsiteX468" fmla="*/ 9486837 w 18578947"/>
              <a:gd name="connsiteY468" fmla="*/ 7977611 h 11601646"/>
              <a:gd name="connsiteX469" fmla="*/ 9489829 w 18578947"/>
              <a:gd name="connsiteY469" fmla="*/ 8013245 h 11601646"/>
              <a:gd name="connsiteX470" fmla="*/ 9492687 w 18578947"/>
              <a:gd name="connsiteY470" fmla="*/ 8046705 h 11601646"/>
              <a:gd name="connsiteX471" fmla="*/ 9497994 w 18578947"/>
              <a:gd name="connsiteY471" fmla="*/ 8204336 h 11601646"/>
              <a:gd name="connsiteX472" fmla="*/ 9494322 w 18578947"/>
              <a:gd name="connsiteY472" fmla="*/ 8321165 h 11601646"/>
              <a:gd name="connsiteX473" fmla="*/ 9497858 w 18578947"/>
              <a:gd name="connsiteY473" fmla="*/ 8316269 h 11601646"/>
              <a:gd name="connsiteX474" fmla="*/ 9488878 w 18578947"/>
              <a:gd name="connsiteY474" fmla="*/ 8398008 h 11601646"/>
              <a:gd name="connsiteX475" fmla="*/ 9488742 w 18578947"/>
              <a:gd name="connsiteY475" fmla="*/ 8398144 h 11601646"/>
              <a:gd name="connsiteX476" fmla="*/ 9488742 w 18578947"/>
              <a:gd name="connsiteY476" fmla="*/ 8398553 h 11601646"/>
              <a:gd name="connsiteX477" fmla="*/ 9486565 w 18578947"/>
              <a:gd name="connsiteY477" fmla="*/ 8422217 h 11601646"/>
              <a:gd name="connsiteX478" fmla="*/ 9469556 w 18578947"/>
              <a:gd name="connsiteY478" fmla="*/ 8466012 h 11601646"/>
              <a:gd name="connsiteX479" fmla="*/ 9448331 w 18578947"/>
              <a:gd name="connsiteY479" fmla="*/ 8584747 h 11601646"/>
              <a:gd name="connsiteX480" fmla="*/ 9433090 w 18578947"/>
              <a:gd name="connsiteY480" fmla="*/ 8667031 h 11601646"/>
              <a:gd name="connsiteX481" fmla="*/ 9361518 w 18578947"/>
              <a:gd name="connsiteY481" fmla="*/ 8880697 h 11601646"/>
              <a:gd name="connsiteX482" fmla="*/ 9360022 w 18578947"/>
              <a:gd name="connsiteY482" fmla="*/ 8883825 h 11601646"/>
              <a:gd name="connsiteX483" fmla="*/ 9356486 w 18578947"/>
              <a:gd name="connsiteY483" fmla="*/ 8890490 h 11601646"/>
              <a:gd name="connsiteX484" fmla="*/ 9357709 w 18578947"/>
              <a:gd name="connsiteY484" fmla="*/ 8891032 h 11601646"/>
              <a:gd name="connsiteX485" fmla="*/ 9353492 w 18578947"/>
              <a:gd name="connsiteY485" fmla="*/ 8902321 h 11601646"/>
              <a:gd name="connsiteX486" fmla="*/ 9342607 w 18578947"/>
              <a:gd name="connsiteY486" fmla="*/ 8930066 h 11601646"/>
              <a:gd name="connsiteX487" fmla="*/ 9342471 w 18578947"/>
              <a:gd name="connsiteY487" fmla="*/ 8930611 h 11601646"/>
              <a:gd name="connsiteX488" fmla="*/ 9333897 w 18578947"/>
              <a:gd name="connsiteY488" fmla="*/ 8942987 h 11601646"/>
              <a:gd name="connsiteX489" fmla="*/ 9267497 w 18578947"/>
              <a:gd name="connsiteY489" fmla="*/ 9071922 h 11601646"/>
              <a:gd name="connsiteX490" fmla="*/ 9127485 w 18578947"/>
              <a:gd name="connsiteY490" fmla="*/ 9298238 h 11601646"/>
              <a:gd name="connsiteX491" fmla="*/ 9069793 w 18578947"/>
              <a:gd name="connsiteY491" fmla="*/ 9378618 h 11601646"/>
              <a:gd name="connsiteX492" fmla="*/ 9065983 w 18578947"/>
              <a:gd name="connsiteY492" fmla="*/ 9383786 h 11601646"/>
              <a:gd name="connsiteX493" fmla="*/ 9042988 w 18578947"/>
              <a:gd name="connsiteY493" fmla="*/ 9411530 h 11601646"/>
              <a:gd name="connsiteX494" fmla="*/ 9018496 w 18578947"/>
              <a:gd name="connsiteY494" fmla="*/ 9441044 h 11601646"/>
              <a:gd name="connsiteX495" fmla="*/ 8621047 w 18578947"/>
              <a:gd name="connsiteY495" fmla="*/ 9833152 h 11601646"/>
              <a:gd name="connsiteX496" fmla="*/ 8582266 w 18578947"/>
              <a:gd name="connsiteY496" fmla="*/ 9864841 h 11601646"/>
              <a:gd name="connsiteX497" fmla="*/ 8559001 w 18578947"/>
              <a:gd name="connsiteY497" fmla="*/ 9883745 h 11601646"/>
              <a:gd name="connsiteX498" fmla="*/ 8545801 w 18578947"/>
              <a:gd name="connsiteY498" fmla="*/ 9897211 h 11601646"/>
              <a:gd name="connsiteX499" fmla="*/ 8543624 w 18578947"/>
              <a:gd name="connsiteY499" fmla="*/ 9900339 h 11601646"/>
              <a:gd name="connsiteX500" fmla="*/ 8540493 w 18578947"/>
              <a:gd name="connsiteY500" fmla="*/ 9902516 h 11601646"/>
              <a:gd name="connsiteX501" fmla="*/ 8502668 w 18578947"/>
              <a:gd name="connsiteY501" fmla="*/ 9926589 h 11601646"/>
              <a:gd name="connsiteX502" fmla="*/ 8472869 w 18578947"/>
              <a:gd name="connsiteY502" fmla="*/ 9945493 h 11601646"/>
              <a:gd name="connsiteX503" fmla="*/ 8228494 w 18578947"/>
              <a:gd name="connsiteY503" fmla="*/ 10101901 h 11601646"/>
              <a:gd name="connsiteX504" fmla="*/ 8001944 w 18578947"/>
              <a:gd name="connsiteY504" fmla="*/ 10224171 h 11601646"/>
              <a:gd name="connsiteX505" fmla="*/ 7886014 w 18578947"/>
              <a:gd name="connsiteY505" fmla="*/ 10279118 h 11601646"/>
              <a:gd name="connsiteX506" fmla="*/ 7874312 w 18578947"/>
              <a:gd name="connsiteY506" fmla="*/ 10285101 h 11601646"/>
              <a:gd name="connsiteX507" fmla="*/ 7871318 w 18578947"/>
              <a:gd name="connsiteY507" fmla="*/ 10286464 h 11601646"/>
              <a:gd name="connsiteX508" fmla="*/ 7871454 w 18578947"/>
              <a:gd name="connsiteY508" fmla="*/ 10286600 h 11601646"/>
              <a:gd name="connsiteX509" fmla="*/ 7821927 w 18578947"/>
              <a:gd name="connsiteY509" fmla="*/ 10306591 h 11601646"/>
              <a:gd name="connsiteX510" fmla="*/ 7820567 w 18578947"/>
              <a:gd name="connsiteY510" fmla="*/ 10306727 h 11601646"/>
              <a:gd name="connsiteX511" fmla="*/ 7172344 w 18578947"/>
              <a:gd name="connsiteY511" fmla="*/ 10504617 h 11601646"/>
              <a:gd name="connsiteX512" fmla="*/ 6861705 w 18578947"/>
              <a:gd name="connsiteY512" fmla="*/ 10567316 h 11601646"/>
              <a:gd name="connsiteX513" fmla="*/ 6685633 w 18578947"/>
              <a:gd name="connsiteY513" fmla="*/ 10595198 h 11601646"/>
              <a:gd name="connsiteX514" fmla="*/ 6668762 w 18578947"/>
              <a:gd name="connsiteY514" fmla="*/ 10598190 h 11601646"/>
              <a:gd name="connsiteX515" fmla="*/ 6622635 w 18578947"/>
              <a:gd name="connsiteY515" fmla="*/ 10603222 h 11601646"/>
              <a:gd name="connsiteX516" fmla="*/ 6593654 w 18578947"/>
              <a:gd name="connsiteY516" fmla="*/ 10606078 h 11601646"/>
              <a:gd name="connsiteX517" fmla="*/ 5897536 w 18578947"/>
              <a:gd name="connsiteY517" fmla="*/ 10654224 h 11601646"/>
              <a:gd name="connsiteX518" fmla="*/ 4516188 w 18578947"/>
              <a:gd name="connsiteY518" fmla="*/ 10641848 h 11601646"/>
              <a:gd name="connsiteX519" fmla="*/ 392825 w 18578947"/>
              <a:gd name="connsiteY519" fmla="*/ 10517401 h 11601646"/>
              <a:gd name="connsiteX520" fmla="*/ 0 w 18578947"/>
              <a:gd name="connsiteY520" fmla="*/ 10505570 h 11601646"/>
              <a:gd name="connsiteX521" fmla="*/ 0 w 18578947"/>
              <a:gd name="connsiteY521" fmla="*/ 10464768 h 11601646"/>
              <a:gd name="connsiteX522" fmla="*/ 394457 w 18578947"/>
              <a:gd name="connsiteY522" fmla="*/ 10476056 h 11601646"/>
              <a:gd name="connsiteX523" fmla="*/ 4517821 w 18578947"/>
              <a:gd name="connsiteY523" fmla="*/ 10600367 h 11601646"/>
              <a:gd name="connsiteX524" fmla="*/ 5896582 w 18578947"/>
              <a:gd name="connsiteY524" fmla="*/ 10612742 h 11601646"/>
              <a:gd name="connsiteX525" fmla="*/ 6589434 w 18578947"/>
              <a:gd name="connsiteY525" fmla="*/ 10564733 h 11601646"/>
              <a:gd name="connsiteX526" fmla="*/ 6619232 w 18578947"/>
              <a:gd name="connsiteY526" fmla="*/ 10561741 h 11601646"/>
              <a:gd name="connsiteX527" fmla="*/ 6662637 w 18578947"/>
              <a:gd name="connsiteY527" fmla="*/ 10557114 h 11601646"/>
              <a:gd name="connsiteX528" fmla="*/ 6680055 w 18578947"/>
              <a:gd name="connsiteY528" fmla="*/ 10553989 h 11601646"/>
              <a:gd name="connsiteX529" fmla="*/ 6855172 w 18578947"/>
              <a:gd name="connsiteY529" fmla="*/ 10526243 h 11601646"/>
              <a:gd name="connsiteX530" fmla="*/ 7163500 w 18578947"/>
              <a:gd name="connsiteY530" fmla="*/ 10464086 h 11601646"/>
              <a:gd name="connsiteX531" fmla="*/ 7806958 w 18578947"/>
              <a:gd name="connsiteY531" fmla="*/ 10267557 h 11601646"/>
              <a:gd name="connsiteX532" fmla="*/ 7856488 w 18578947"/>
              <a:gd name="connsiteY532" fmla="*/ 10247701 h 11601646"/>
              <a:gd name="connsiteX533" fmla="*/ 7869549 w 18578947"/>
              <a:gd name="connsiteY533" fmla="*/ 10241173 h 11601646"/>
              <a:gd name="connsiteX534" fmla="*/ 7984118 w 18578947"/>
              <a:gd name="connsiteY534" fmla="*/ 10186768 h 11601646"/>
              <a:gd name="connsiteX535" fmla="*/ 8208218 w 18578947"/>
              <a:gd name="connsiteY535" fmla="*/ 10065858 h 11601646"/>
              <a:gd name="connsiteX536" fmla="*/ 8449873 w 18578947"/>
              <a:gd name="connsiteY536" fmla="*/ 9911219 h 11601646"/>
              <a:gd name="connsiteX537" fmla="*/ 8481849 w 18578947"/>
              <a:gd name="connsiteY537" fmla="*/ 9890955 h 11601646"/>
              <a:gd name="connsiteX538" fmla="*/ 8514778 w 18578947"/>
              <a:gd name="connsiteY538" fmla="*/ 9870146 h 11601646"/>
              <a:gd name="connsiteX539" fmla="*/ 8533420 w 18578947"/>
              <a:gd name="connsiteY539" fmla="*/ 9851512 h 11601646"/>
              <a:gd name="connsiteX540" fmla="*/ 8556821 w 18578947"/>
              <a:gd name="connsiteY540" fmla="*/ 9832471 h 11601646"/>
              <a:gd name="connsiteX541" fmla="*/ 8595194 w 18578947"/>
              <a:gd name="connsiteY541" fmla="*/ 9801191 h 11601646"/>
              <a:gd name="connsiteX542" fmla="*/ 8987610 w 18578947"/>
              <a:gd name="connsiteY542" fmla="*/ 9413979 h 11601646"/>
              <a:gd name="connsiteX543" fmla="*/ 9011557 w 18578947"/>
              <a:gd name="connsiteY543" fmla="*/ 9385010 h 11601646"/>
              <a:gd name="connsiteX544" fmla="*/ 9034552 w 18578947"/>
              <a:gd name="connsiteY544" fmla="*/ 9357264 h 11601646"/>
              <a:gd name="connsiteX545" fmla="*/ 9037002 w 18578947"/>
              <a:gd name="connsiteY545" fmla="*/ 9353863 h 11601646"/>
              <a:gd name="connsiteX546" fmla="*/ 9094013 w 18578947"/>
              <a:gd name="connsiteY546" fmla="*/ 9274435 h 11601646"/>
              <a:gd name="connsiteX547" fmla="*/ 9231985 w 18578947"/>
              <a:gd name="connsiteY547" fmla="*/ 9051521 h 11601646"/>
              <a:gd name="connsiteX548" fmla="*/ 9301921 w 18578947"/>
              <a:gd name="connsiteY548" fmla="*/ 8915107 h 11601646"/>
              <a:gd name="connsiteX549" fmla="*/ 9309678 w 18578947"/>
              <a:gd name="connsiteY549" fmla="*/ 8896609 h 11601646"/>
              <a:gd name="connsiteX550" fmla="*/ 9324238 w 18578947"/>
              <a:gd name="connsiteY550" fmla="*/ 8864240 h 11601646"/>
              <a:gd name="connsiteX551" fmla="*/ 9394175 w 18578947"/>
              <a:gd name="connsiteY551" fmla="*/ 8655470 h 11601646"/>
              <a:gd name="connsiteX552" fmla="*/ 9408462 w 18578947"/>
              <a:gd name="connsiteY552" fmla="*/ 8577401 h 11601646"/>
              <a:gd name="connsiteX553" fmla="*/ 9448331 w 18578947"/>
              <a:gd name="connsiteY553" fmla="*/ 8387128 h 11601646"/>
              <a:gd name="connsiteX554" fmla="*/ 9448467 w 18578947"/>
              <a:gd name="connsiteY554" fmla="*/ 8386856 h 11601646"/>
              <a:gd name="connsiteX555" fmla="*/ 9448873 w 18578947"/>
              <a:gd name="connsiteY555" fmla="*/ 8385768 h 11601646"/>
              <a:gd name="connsiteX556" fmla="*/ 9449418 w 18578947"/>
              <a:gd name="connsiteY556" fmla="*/ 8384545 h 11601646"/>
              <a:gd name="connsiteX557" fmla="*/ 9451868 w 18578947"/>
              <a:gd name="connsiteY557" fmla="*/ 8355848 h 11601646"/>
              <a:gd name="connsiteX558" fmla="*/ 9457447 w 18578947"/>
              <a:gd name="connsiteY558" fmla="*/ 8203791 h 11601646"/>
              <a:gd name="connsiteX559" fmla="*/ 9452276 w 18578947"/>
              <a:gd name="connsiteY559" fmla="*/ 8049016 h 11601646"/>
              <a:gd name="connsiteX560" fmla="*/ 9449554 w 18578947"/>
              <a:gd name="connsiteY560" fmla="*/ 8016646 h 11601646"/>
              <a:gd name="connsiteX561" fmla="*/ 9446424 w 18578947"/>
              <a:gd name="connsiteY561" fmla="*/ 7979925 h 11601646"/>
              <a:gd name="connsiteX562" fmla="*/ 9446152 w 18578947"/>
              <a:gd name="connsiteY562" fmla="*/ 7976252 h 11601646"/>
              <a:gd name="connsiteX563" fmla="*/ 9413770 w 18578947"/>
              <a:gd name="connsiteY563" fmla="*/ 7812637 h 11601646"/>
              <a:gd name="connsiteX564" fmla="*/ 9103674 w 18578947"/>
              <a:gd name="connsiteY564" fmla="*/ 8020182 h 11601646"/>
              <a:gd name="connsiteX565" fmla="*/ 6634473 w 18578947"/>
              <a:gd name="connsiteY565" fmla="*/ 9166718 h 11601646"/>
              <a:gd name="connsiteX566" fmla="*/ 5352453 w 18578947"/>
              <a:gd name="connsiteY566" fmla="*/ 9414658 h 11601646"/>
              <a:gd name="connsiteX567" fmla="*/ 4188538 w 18578947"/>
              <a:gd name="connsiteY567" fmla="*/ 9031936 h 11601646"/>
              <a:gd name="connsiteX568" fmla="*/ 3632707 w 18578947"/>
              <a:gd name="connsiteY568" fmla="*/ 7909746 h 11601646"/>
              <a:gd name="connsiteX569" fmla="*/ 3777619 w 18578947"/>
              <a:gd name="connsiteY569" fmla="*/ 6636314 h 11601646"/>
              <a:gd name="connsiteX570" fmla="*/ 4252761 w 18578947"/>
              <a:gd name="connsiteY570" fmla="*/ 5548805 h 11601646"/>
              <a:gd name="connsiteX571" fmla="*/ 5105357 w 18578947"/>
              <a:gd name="connsiteY571" fmla="*/ 4734532 h 11601646"/>
              <a:gd name="connsiteX572" fmla="*/ 6518137 w 18578947"/>
              <a:gd name="connsiteY572" fmla="*/ 4539770 h 11601646"/>
              <a:gd name="connsiteX573" fmla="*/ 7905879 w 18578947"/>
              <a:gd name="connsiteY573" fmla="*/ 4965336 h 11601646"/>
              <a:gd name="connsiteX574" fmla="*/ 9731893 w 18578947"/>
              <a:gd name="connsiteY574" fmla="*/ 6284873 h 11601646"/>
              <a:gd name="connsiteX575" fmla="*/ 9894084 w 18578947"/>
              <a:gd name="connsiteY575" fmla="*/ 6118808 h 11601646"/>
              <a:gd name="connsiteX576" fmla="*/ 10102674 w 18578947"/>
              <a:gd name="connsiteY576" fmla="*/ 5885557 h 11601646"/>
              <a:gd name="connsiteX577" fmla="*/ 10191527 w 18578947"/>
              <a:gd name="connsiteY577" fmla="*/ 5778656 h 11601646"/>
              <a:gd name="connsiteX578" fmla="*/ 10218195 w 18578947"/>
              <a:gd name="connsiteY578" fmla="*/ 5745335 h 11601646"/>
              <a:gd name="connsiteX579" fmla="*/ 10241327 w 18578947"/>
              <a:gd name="connsiteY579" fmla="*/ 5716366 h 11601646"/>
              <a:gd name="connsiteX580" fmla="*/ 10576732 w 18578947"/>
              <a:gd name="connsiteY580" fmla="*/ 5222524 h 11601646"/>
              <a:gd name="connsiteX581" fmla="*/ 10851450 w 18578947"/>
              <a:gd name="connsiteY581" fmla="*/ 4704066 h 11601646"/>
              <a:gd name="connsiteX582" fmla="*/ 10856757 w 18578947"/>
              <a:gd name="connsiteY582" fmla="*/ 4691690 h 11601646"/>
              <a:gd name="connsiteX583" fmla="*/ 10892269 w 18578947"/>
              <a:gd name="connsiteY583" fmla="*/ 4611581 h 11601646"/>
              <a:gd name="connsiteX584" fmla="*/ 10936898 w 18578947"/>
              <a:gd name="connsiteY584" fmla="*/ 4497472 h 11601646"/>
              <a:gd name="connsiteX585" fmla="*/ 11026702 w 18578947"/>
              <a:gd name="connsiteY585" fmla="*/ 4235796 h 11601646"/>
              <a:gd name="connsiteX586" fmla="*/ 11050651 w 18578947"/>
              <a:gd name="connsiteY586" fmla="*/ 4158408 h 11601646"/>
              <a:gd name="connsiteX587" fmla="*/ 11258560 w 18578947"/>
              <a:gd name="connsiteY587" fmla="*/ 3579427 h 11601646"/>
              <a:gd name="connsiteX588" fmla="*/ 11767994 w 18578947"/>
              <a:gd name="connsiteY588" fmla="*/ 2992557 h 11601646"/>
              <a:gd name="connsiteX589" fmla="*/ 12385601 w 18578947"/>
              <a:gd name="connsiteY589" fmla="*/ 2702727 h 11601646"/>
              <a:gd name="connsiteX590" fmla="*/ 12403970 w 18578947"/>
              <a:gd name="connsiteY590" fmla="*/ 2695926 h 11601646"/>
              <a:gd name="connsiteX591" fmla="*/ 13064438 w 18578947"/>
              <a:gd name="connsiteY591" fmla="*/ 2473283 h 11601646"/>
              <a:gd name="connsiteX592" fmla="*/ 14458849 w 18578947"/>
              <a:gd name="connsiteY592" fmla="*/ 2137075 h 11601646"/>
              <a:gd name="connsiteX593" fmla="*/ 15609562 w 18578947"/>
              <a:gd name="connsiteY593" fmla="*/ 1979716 h 11601646"/>
              <a:gd name="connsiteX594" fmla="*/ 17068607 w 18578947"/>
              <a:gd name="connsiteY594" fmla="*/ 410 h 11601646"/>
              <a:gd name="connsiteX595" fmla="*/ 18509551 w 18578947"/>
              <a:gd name="connsiteY595" fmla="*/ 0 h 11601646"/>
              <a:gd name="connsiteX596" fmla="*/ 18578947 w 18578947"/>
              <a:gd name="connsiteY596" fmla="*/ 0 h 11601646"/>
              <a:gd name="connsiteX597" fmla="*/ 18395257 w 18578947"/>
              <a:gd name="connsiteY597" fmla="*/ 136551 h 11601646"/>
              <a:gd name="connsiteX598" fmla="*/ 18368585 w 18578947"/>
              <a:gd name="connsiteY598" fmla="*/ 157632 h 11601646"/>
              <a:gd name="connsiteX599" fmla="*/ 18345321 w 18578947"/>
              <a:gd name="connsiteY599" fmla="*/ 175994 h 11601646"/>
              <a:gd name="connsiteX600" fmla="*/ 18228439 w 18578947"/>
              <a:gd name="connsiteY600" fmla="*/ 270926 h 11601646"/>
              <a:gd name="connsiteX601" fmla="*/ 17407141 w 18578947"/>
              <a:gd name="connsiteY601" fmla="*/ 1054053 h 11601646"/>
              <a:gd name="connsiteX602" fmla="*/ 17211203 w 18578947"/>
              <a:gd name="connsiteY602" fmla="*/ 1279961 h 11601646"/>
              <a:gd name="connsiteX603" fmla="*/ 17117181 w 18578947"/>
              <a:gd name="connsiteY603" fmla="*/ 1395702 h 11601646"/>
              <a:gd name="connsiteX604" fmla="*/ 17098949 w 18578947"/>
              <a:gd name="connsiteY604" fmla="*/ 1418552 h 11601646"/>
              <a:gd name="connsiteX605" fmla="*/ 17089287 w 18578947"/>
              <a:gd name="connsiteY605" fmla="*/ 1431472 h 11601646"/>
              <a:gd name="connsiteX606" fmla="*/ 16762863 w 18578947"/>
              <a:gd name="connsiteY606" fmla="*/ 1905590 h 11601646"/>
              <a:gd name="connsiteX607" fmla="*/ 16691702 w 18578947"/>
              <a:gd name="connsiteY607" fmla="*/ 2022966 h 11601646"/>
              <a:gd name="connsiteX608" fmla="*/ 17355161 w 18578947"/>
              <a:gd name="connsiteY608" fmla="*/ 2284369 h 11601646"/>
              <a:gd name="connsiteX609" fmla="*/ 18123123 w 18578947"/>
              <a:gd name="connsiteY609" fmla="*/ 3344408 h 11601646"/>
              <a:gd name="connsiteX610" fmla="*/ 17707711 w 18578947"/>
              <a:gd name="connsiteY610" fmla="*/ 4636605 h 11601646"/>
              <a:gd name="connsiteX611" fmla="*/ 16209345 w 18578947"/>
              <a:gd name="connsiteY611" fmla="*/ 5282504 h 11601646"/>
              <a:gd name="connsiteX612" fmla="*/ 16036948 w 18578947"/>
              <a:gd name="connsiteY612" fmla="*/ 5272438 h 11601646"/>
              <a:gd name="connsiteX613" fmla="*/ 15250213 w 18578947"/>
              <a:gd name="connsiteY613" fmla="*/ 4769076 h 11601646"/>
              <a:gd name="connsiteX614" fmla="*/ 15120404 w 18578947"/>
              <a:gd name="connsiteY614" fmla="*/ 3504894 h 11601646"/>
              <a:gd name="connsiteX615" fmla="*/ 15223406 w 18578947"/>
              <a:gd name="connsiteY615" fmla="*/ 3003301 h 11601646"/>
              <a:gd name="connsiteX616" fmla="*/ 15173062 w 18578947"/>
              <a:gd name="connsiteY616" fmla="*/ 3009421 h 11601646"/>
              <a:gd name="connsiteX617" fmla="*/ 15134962 w 18578947"/>
              <a:gd name="connsiteY617" fmla="*/ 3014862 h 11601646"/>
              <a:gd name="connsiteX618" fmla="*/ 15119317 w 18578947"/>
              <a:gd name="connsiteY618" fmla="*/ 3017175 h 11601646"/>
              <a:gd name="connsiteX619" fmla="*/ 14937531 w 18578947"/>
              <a:gd name="connsiteY619" fmla="*/ 3044782 h 11601646"/>
              <a:gd name="connsiteX620" fmla="*/ 14235154 w 18578947"/>
              <a:gd name="connsiteY620" fmla="*/ 3178477 h 11601646"/>
              <a:gd name="connsiteX621" fmla="*/ 12898981 w 18578947"/>
              <a:gd name="connsiteY621" fmla="*/ 3556577 h 11601646"/>
              <a:gd name="connsiteX622" fmla="*/ 12563303 w 18578947"/>
              <a:gd name="connsiteY622" fmla="*/ 3678711 h 11601646"/>
              <a:gd name="connsiteX623" fmla="*/ 12552282 w 18578947"/>
              <a:gd name="connsiteY623" fmla="*/ 3683199 h 11601646"/>
              <a:gd name="connsiteX624" fmla="*/ 12515817 w 18578947"/>
              <a:gd name="connsiteY624" fmla="*/ 3697888 h 11601646"/>
              <a:gd name="connsiteX625" fmla="*/ 12494726 w 18578947"/>
              <a:gd name="connsiteY625" fmla="*/ 3707408 h 11601646"/>
              <a:gd name="connsiteX626" fmla="*/ 12369001 w 18578947"/>
              <a:gd name="connsiteY626" fmla="*/ 3771603 h 11601646"/>
              <a:gd name="connsiteX627" fmla="*/ 12327773 w 18578947"/>
              <a:gd name="connsiteY627" fmla="*/ 3797308 h 11601646"/>
              <a:gd name="connsiteX628" fmla="*/ 12281510 w 18578947"/>
              <a:gd name="connsiteY628" fmla="*/ 3826007 h 11601646"/>
              <a:gd name="connsiteX629" fmla="*/ 12242731 w 18578947"/>
              <a:gd name="connsiteY629" fmla="*/ 3863952 h 11601646"/>
              <a:gd name="connsiteX630" fmla="*/ 12195514 w 18578947"/>
              <a:gd name="connsiteY630" fmla="*/ 3909921 h 11601646"/>
              <a:gd name="connsiteX631" fmla="*/ 12177554 w 18578947"/>
              <a:gd name="connsiteY631" fmla="*/ 3938620 h 11601646"/>
              <a:gd name="connsiteX632" fmla="*/ 12160275 w 18578947"/>
              <a:gd name="connsiteY632" fmla="*/ 3966230 h 11601646"/>
              <a:gd name="connsiteX633" fmla="*/ 12146259 w 18578947"/>
              <a:gd name="connsiteY633" fmla="*/ 3995606 h 11601646"/>
              <a:gd name="connsiteX634" fmla="*/ 12101767 w 18578947"/>
              <a:gd name="connsiteY634" fmla="*/ 4084146 h 11601646"/>
              <a:gd name="connsiteX635" fmla="*/ 12099451 w 18578947"/>
              <a:gd name="connsiteY635" fmla="*/ 4090132 h 11601646"/>
              <a:gd name="connsiteX636" fmla="*/ 12095642 w 18578947"/>
              <a:gd name="connsiteY636" fmla="*/ 4100195 h 11601646"/>
              <a:gd name="connsiteX637" fmla="*/ 12072920 w 18578947"/>
              <a:gd name="connsiteY637" fmla="*/ 4165343 h 11601646"/>
              <a:gd name="connsiteX638" fmla="*/ 12031147 w 18578947"/>
              <a:gd name="connsiteY638" fmla="*/ 4297814 h 11601646"/>
              <a:gd name="connsiteX639" fmla="*/ 12006928 w 18578947"/>
              <a:gd name="connsiteY639" fmla="*/ 4378602 h 11601646"/>
              <a:gd name="connsiteX640" fmla="*/ 11949780 w 18578947"/>
              <a:gd name="connsiteY640" fmla="*/ 4564249 h 11601646"/>
              <a:gd name="connsiteX641" fmla="*/ 11691796 w 18578947"/>
              <a:gd name="connsiteY641" fmla="*/ 5210826 h 11601646"/>
              <a:gd name="connsiteX642" fmla="*/ 11068476 w 18578947"/>
              <a:gd name="connsiteY642" fmla="*/ 6236045 h 11601646"/>
              <a:gd name="connsiteX643" fmla="*/ 10232074 w 18578947"/>
              <a:gd name="connsiteY643" fmla="*/ 7153954 h 11601646"/>
              <a:gd name="connsiteX644" fmla="*/ 10258606 w 18578947"/>
              <a:gd name="connsiteY644" fmla="*/ 9152029 h 11601646"/>
              <a:gd name="connsiteX645" fmla="*/ 8646355 w 18578947"/>
              <a:gd name="connsiteY645" fmla="*/ 10944054 h 11601646"/>
              <a:gd name="connsiteX646" fmla="*/ 5977407 w 18578947"/>
              <a:gd name="connsiteY646" fmla="*/ 11589679 h 11601646"/>
              <a:gd name="connsiteX647" fmla="*/ 5331363 w 18578947"/>
              <a:gd name="connsiteY647" fmla="*/ 11601646 h 11601646"/>
              <a:gd name="connsiteX648" fmla="*/ 3799389 w 18578947"/>
              <a:gd name="connsiteY648" fmla="*/ 11562478 h 11601646"/>
              <a:gd name="connsiteX649" fmla="*/ 3091026 w 18578947"/>
              <a:gd name="connsiteY649" fmla="*/ 11537179 h 11601646"/>
              <a:gd name="connsiteX650" fmla="*/ 0 w 18578947"/>
              <a:gd name="connsiteY650" fmla="*/ 11444015 h 11601646"/>
              <a:gd name="connsiteX651" fmla="*/ 0 w 18578947"/>
              <a:gd name="connsiteY651" fmla="*/ 11403212 h 11601646"/>
              <a:gd name="connsiteX652" fmla="*/ 3092386 w 18578947"/>
              <a:gd name="connsiteY652" fmla="*/ 11497057 h 11601646"/>
              <a:gd name="connsiteX653" fmla="*/ 3801157 w 18578947"/>
              <a:gd name="connsiteY653" fmla="*/ 11522354 h 11601646"/>
              <a:gd name="connsiteX654" fmla="*/ 5975911 w 18578947"/>
              <a:gd name="connsiteY654" fmla="*/ 11549555 h 11601646"/>
              <a:gd name="connsiteX655" fmla="*/ 8626353 w 18578947"/>
              <a:gd name="connsiteY655" fmla="*/ 10909101 h 11601646"/>
              <a:gd name="connsiteX656" fmla="*/ 10220781 w 18578947"/>
              <a:gd name="connsiteY656" fmla="*/ 9137612 h 11601646"/>
              <a:gd name="connsiteX657" fmla="*/ 10189078 w 18578947"/>
              <a:gd name="connsiteY657" fmla="*/ 7156403 h 11601646"/>
              <a:gd name="connsiteX658" fmla="*/ 10184043 w 18578947"/>
              <a:gd name="connsiteY658" fmla="*/ 7143483 h 11601646"/>
              <a:gd name="connsiteX659" fmla="*/ 10194249 w 18578947"/>
              <a:gd name="connsiteY659" fmla="*/ 7134098 h 11601646"/>
              <a:gd name="connsiteX660" fmla="*/ 11036091 w 18578947"/>
              <a:gd name="connsiteY660" fmla="*/ 6211972 h 11601646"/>
              <a:gd name="connsiteX661" fmla="*/ 11654786 w 18578947"/>
              <a:gd name="connsiteY661" fmla="*/ 5194369 h 11601646"/>
              <a:gd name="connsiteX662" fmla="*/ 11911001 w 18578947"/>
              <a:gd name="connsiteY662" fmla="*/ 4552283 h 11601646"/>
              <a:gd name="connsiteX663" fmla="*/ 11967740 w 18578947"/>
              <a:gd name="connsiteY663" fmla="*/ 4367584 h 11601646"/>
              <a:gd name="connsiteX664" fmla="*/ 11991959 w 18578947"/>
              <a:gd name="connsiteY664" fmla="*/ 4286662 h 11601646"/>
              <a:gd name="connsiteX665" fmla="*/ 12034141 w 18578947"/>
              <a:gd name="connsiteY665" fmla="*/ 4153103 h 11601646"/>
              <a:gd name="connsiteX666" fmla="*/ 12057136 w 18578947"/>
              <a:gd name="connsiteY666" fmla="*/ 4087004 h 11601646"/>
              <a:gd name="connsiteX667" fmla="*/ 12061218 w 18578947"/>
              <a:gd name="connsiteY667" fmla="*/ 4076122 h 11601646"/>
              <a:gd name="connsiteX668" fmla="*/ 12065299 w 18578947"/>
              <a:gd name="connsiteY668" fmla="*/ 4065378 h 11601646"/>
              <a:gd name="connsiteX669" fmla="*/ 12067067 w 18578947"/>
              <a:gd name="connsiteY669" fmla="*/ 4063065 h 11601646"/>
              <a:gd name="connsiteX670" fmla="*/ 12108977 w 18578947"/>
              <a:gd name="connsiteY670" fmla="*/ 3979015 h 11601646"/>
              <a:gd name="connsiteX671" fmla="*/ 12124762 w 18578947"/>
              <a:gd name="connsiteY671" fmla="*/ 3946236 h 11601646"/>
              <a:gd name="connsiteX672" fmla="*/ 12142857 w 18578947"/>
              <a:gd name="connsiteY672" fmla="*/ 3917131 h 11601646"/>
              <a:gd name="connsiteX673" fmla="*/ 12160683 w 18578947"/>
              <a:gd name="connsiteY673" fmla="*/ 3888570 h 11601646"/>
              <a:gd name="connsiteX674" fmla="*/ 12162179 w 18578947"/>
              <a:gd name="connsiteY674" fmla="*/ 3885984 h 11601646"/>
              <a:gd name="connsiteX675" fmla="*/ 12165037 w 18578947"/>
              <a:gd name="connsiteY675" fmla="*/ 3882856 h 11601646"/>
              <a:gd name="connsiteX676" fmla="*/ 12213613 w 18578947"/>
              <a:gd name="connsiteY676" fmla="*/ 3835527 h 11601646"/>
              <a:gd name="connsiteX677" fmla="*/ 12254841 w 18578947"/>
              <a:gd name="connsiteY677" fmla="*/ 3795270 h 11601646"/>
              <a:gd name="connsiteX678" fmla="*/ 12256746 w 18578947"/>
              <a:gd name="connsiteY678" fmla="*/ 3793365 h 11601646"/>
              <a:gd name="connsiteX679" fmla="*/ 12259059 w 18578947"/>
              <a:gd name="connsiteY679" fmla="*/ 3792005 h 11601646"/>
              <a:gd name="connsiteX680" fmla="*/ 12304914 w 18578947"/>
              <a:gd name="connsiteY680" fmla="*/ 3763714 h 11601646"/>
              <a:gd name="connsiteX681" fmla="*/ 12348319 w 18578947"/>
              <a:gd name="connsiteY681" fmla="*/ 3736650 h 11601646"/>
              <a:gd name="connsiteX682" fmla="*/ 12476902 w 18578947"/>
              <a:gd name="connsiteY682" fmla="*/ 3670823 h 11601646"/>
              <a:gd name="connsiteX683" fmla="*/ 12499488 w 18578947"/>
              <a:gd name="connsiteY683" fmla="*/ 3660758 h 11601646"/>
              <a:gd name="connsiteX684" fmla="*/ 12536499 w 18578947"/>
              <a:gd name="connsiteY684" fmla="*/ 3645796 h 11601646"/>
              <a:gd name="connsiteX685" fmla="*/ 12548065 w 18578947"/>
              <a:gd name="connsiteY685" fmla="*/ 3641172 h 11601646"/>
              <a:gd name="connsiteX686" fmla="*/ 12885102 w 18578947"/>
              <a:gd name="connsiteY686" fmla="*/ 3518494 h 11601646"/>
              <a:gd name="connsiteX687" fmla="*/ 14225902 w 18578947"/>
              <a:gd name="connsiteY687" fmla="*/ 3139037 h 11601646"/>
              <a:gd name="connsiteX688" fmla="*/ 14930728 w 18578947"/>
              <a:gd name="connsiteY688" fmla="*/ 3004797 h 11601646"/>
              <a:gd name="connsiteX689" fmla="*/ 15113192 w 18578947"/>
              <a:gd name="connsiteY689" fmla="*/ 2977051 h 11601646"/>
              <a:gd name="connsiteX690" fmla="*/ 15128703 w 18578947"/>
              <a:gd name="connsiteY690" fmla="*/ 2974740 h 11601646"/>
              <a:gd name="connsiteX691" fmla="*/ 15167482 w 18578947"/>
              <a:gd name="connsiteY691" fmla="*/ 2969163 h 11601646"/>
              <a:gd name="connsiteX692" fmla="*/ 15278105 w 18578947"/>
              <a:gd name="connsiteY692" fmla="*/ 2955836 h 11601646"/>
              <a:gd name="connsiteX693" fmla="*/ 15270350 w 18578947"/>
              <a:gd name="connsiteY693" fmla="*/ 2984942 h 11601646"/>
              <a:gd name="connsiteX694" fmla="*/ 15160542 w 18578947"/>
              <a:gd name="connsiteY694" fmla="*/ 3511015 h 11601646"/>
              <a:gd name="connsiteX695" fmla="*/ 15285317 w 18578947"/>
              <a:gd name="connsiteY695" fmla="*/ 4748675 h 11601646"/>
              <a:gd name="connsiteX696" fmla="*/ 16041574 w 18578947"/>
              <a:gd name="connsiteY696" fmla="*/ 5232043 h 11601646"/>
              <a:gd name="connsiteX697" fmla="*/ 17678183 w 18578947"/>
              <a:gd name="connsiteY697" fmla="*/ 4608452 h 11601646"/>
              <a:gd name="connsiteX698" fmla="*/ 18082711 w 18578947"/>
              <a:gd name="connsiteY698" fmla="*/ 3351479 h 11601646"/>
              <a:gd name="connsiteX699" fmla="*/ 17333119 w 18578947"/>
              <a:gd name="connsiteY699" fmla="*/ 2319052 h 11601646"/>
              <a:gd name="connsiteX700" fmla="*/ 16655506 w 18578947"/>
              <a:gd name="connsiteY700" fmla="*/ 2057510 h 11601646"/>
              <a:gd name="connsiteX701" fmla="*/ 16627479 w 18578947"/>
              <a:gd name="connsiteY701" fmla="*/ 2051935 h 11601646"/>
              <a:gd name="connsiteX702" fmla="*/ 16641900 w 18578947"/>
              <a:gd name="connsiteY702" fmla="*/ 2027317 h 11601646"/>
              <a:gd name="connsiteX703" fmla="*/ 16728031 w 18578947"/>
              <a:gd name="connsiteY703" fmla="*/ 1884509 h 11601646"/>
              <a:gd name="connsiteX704" fmla="*/ 17056633 w 18578947"/>
              <a:gd name="connsiteY704" fmla="*/ 1407263 h 11601646"/>
              <a:gd name="connsiteX705" fmla="*/ 17066701 w 18578947"/>
              <a:gd name="connsiteY705" fmla="*/ 1393934 h 11601646"/>
              <a:gd name="connsiteX706" fmla="*/ 17085205 w 18578947"/>
              <a:gd name="connsiteY706" fmla="*/ 1370812 h 11601646"/>
              <a:gd name="connsiteX707" fmla="*/ 17179773 w 18578947"/>
              <a:gd name="connsiteY707" fmla="*/ 1254392 h 11601646"/>
              <a:gd name="connsiteX708" fmla="*/ 17376797 w 18578947"/>
              <a:gd name="connsiteY708" fmla="*/ 1027261 h 11601646"/>
              <a:gd name="connsiteX709" fmla="*/ 18202313 w 18578947"/>
              <a:gd name="connsiteY709" fmla="*/ 240052 h 11601646"/>
              <a:gd name="connsiteX710" fmla="*/ 18319739 w 18578947"/>
              <a:gd name="connsiteY710" fmla="*/ 144711 h 11601646"/>
              <a:gd name="connsiteX711" fmla="*/ 18343141 w 18578947"/>
              <a:gd name="connsiteY711" fmla="*/ 126216 h 11601646"/>
              <a:gd name="connsiteX712" fmla="*/ 18369947 w 18578947"/>
              <a:gd name="connsiteY712" fmla="*/ 104998 h 11601646"/>
              <a:gd name="connsiteX713" fmla="*/ 18509551 w 18578947"/>
              <a:gd name="connsiteY713" fmla="*/ 681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Lst>
            <a:rect l="l" t="t" r="r" b="b"/>
            <a:pathLst>
              <a:path w="18578947" h="11601646">
                <a:moveTo>
                  <a:pt x="5990332" y="5482161"/>
                </a:moveTo>
                <a:cubicBezTo>
                  <a:pt x="5979581" y="5482567"/>
                  <a:pt x="5968969" y="5483384"/>
                  <a:pt x="5958220" y="5484335"/>
                </a:cubicBezTo>
                <a:cubicBezTo>
                  <a:pt x="5942571" y="5485698"/>
                  <a:pt x="5926788" y="5487057"/>
                  <a:pt x="5910189" y="5486921"/>
                </a:cubicBezTo>
                <a:lnTo>
                  <a:pt x="5907059" y="5486921"/>
                </a:lnTo>
                <a:lnTo>
                  <a:pt x="5904064" y="5487466"/>
                </a:lnTo>
                <a:cubicBezTo>
                  <a:pt x="5853311" y="5497392"/>
                  <a:pt x="5805280" y="5506640"/>
                  <a:pt x="5756704" y="5520378"/>
                </a:cubicBezTo>
                <a:cubicBezTo>
                  <a:pt x="5724594" y="5529490"/>
                  <a:pt x="5692480" y="5540914"/>
                  <a:pt x="5661458" y="5551931"/>
                </a:cubicBezTo>
                <a:lnTo>
                  <a:pt x="5648396" y="5556556"/>
                </a:lnTo>
                <a:lnTo>
                  <a:pt x="5634245" y="5563355"/>
                </a:lnTo>
                <a:cubicBezTo>
                  <a:pt x="5622134" y="5569069"/>
                  <a:pt x="5610024" y="5574916"/>
                  <a:pt x="5598188" y="5581172"/>
                </a:cubicBezTo>
                <a:cubicBezTo>
                  <a:pt x="5567981" y="5596950"/>
                  <a:pt x="5538046" y="5617760"/>
                  <a:pt x="5509065" y="5637887"/>
                </a:cubicBezTo>
                <a:cubicBezTo>
                  <a:pt x="5476817" y="5660193"/>
                  <a:pt x="5443615" y="5683314"/>
                  <a:pt x="5408646" y="5700722"/>
                </a:cubicBezTo>
                <a:lnTo>
                  <a:pt x="5407831" y="5701404"/>
                </a:lnTo>
                <a:cubicBezTo>
                  <a:pt x="5393680" y="5713507"/>
                  <a:pt x="5379119" y="5726291"/>
                  <a:pt x="5364289" y="5739757"/>
                </a:cubicBezTo>
                <a:cubicBezTo>
                  <a:pt x="5336804" y="5764781"/>
                  <a:pt x="5308637" y="5792118"/>
                  <a:pt x="5280607" y="5820954"/>
                </a:cubicBezTo>
                <a:cubicBezTo>
                  <a:pt x="5253939" y="5848561"/>
                  <a:pt x="5227268" y="5877666"/>
                  <a:pt x="5201418" y="5907859"/>
                </a:cubicBezTo>
                <a:cubicBezTo>
                  <a:pt x="5193661" y="5916837"/>
                  <a:pt x="5186040" y="5925949"/>
                  <a:pt x="5178558" y="5935063"/>
                </a:cubicBezTo>
                <a:cubicBezTo>
                  <a:pt x="5155699" y="5977223"/>
                  <a:pt x="5126716" y="6017347"/>
                  <a:pt x="5098549" y="6056243"/>
                </a:cubicBezTo>
                <a:cubicBezTo>
                  <a:pt x="5075284" y="6088476"/>
                  <a:pt x="5051199" y="6121800"/>
                  <a:pt x="5031334" y="6155257"/>
                </a:cubicBezTo>
                <a:cubicBezTo>
                  <a:pt x="4988474" y="6227748"/>
                  <a:pt x="4947107" y="6305409"/>
                  <a:pt x="4908330" y="6385788"/>
                </a:cubicBezTo>
                <a:cubicBezTo>
                  <a:pt x="4903974" y="6395036"/>
                  <a:pt x="4897579" y="6406052"/>
                  <a:pt x="4890231" y="6418837"/>
                </a:cubicBezTo>
                <a:cubicBezTo>
                  <a:pt x="4885741" y="6426591"/>
                  <a:pt x="4880572" y="6435567"/>
                  <a:pt x="4875538" y="6444814"/>
                </a:cubicBezTo>
                <a:cubicBezTo>
                  <a:pt x="4875674" y="6448351"/>
                  <a:pt x="4874720" y="6452569"/>
                  <a:pt x="4873088" y="6457871"/>
                </a:cubicBezTo>
                <a:lnTo>
                  <a:pt x="4873497" y="6458008"/>
                </a:lnTo>
                <a:cubicBezTo>
                  <a:pt x="4873224" y="6458552"/>
                  <a:pt x="4872680" y="6459912"/>
                  <a:pt x="4871184" y="6463449"/>
                </a:cubicBezTo>
                <a:cubicBezTo>
                  <a:pt x="4868871" y="6469841"/>
                  <a:pt x="4865604" y="6477593"/>
                  <a:pt x="4861795" y="6486977"/>
                </a:cubicBezTo>
                <a:lnTo>
                  <a:pt x="4856079" y="6501257"/>
                </a:lnTo>
                <a:cubicBezTo>
                  <a:pt x="4848461" y="6520570"/>
                  <a:pt x="4840977" y="6539883"/>
                  <a:pt x="4833628" y="6559332"/>
                </a:cubicBezTo>
                <a:cubicBezTo>
                  <a:pt x="4803149" y="6639848"/>
                  <a:pt x="4774440" y="6723765"/>
                  <a:pt x="4748314" y="6808771"/>
                </a:cubicBezTo>
                <a:cubicBezTo>
                  <a:pt x="4694160" y="6985442"/>
                  <a:pt x="4652115" y="7159804"/>
                  <a:pt x="4623270" y="7326955"/>
                </a:cubicBezTo>
                <a:cubicBezTo>
                  <a:pt x="4621638" y="7336612"/>
                  <a:pt x="4619322" y="7346813"/>
                  <a:pt x="4616875" y="7357284"/>
                </a:cubicBezTo>
                <a:lnTo>
                  <a:pt x="4614968" y="7365717"/>
                </a:lnTo>
                <a:cubicBezTo>
                  <a:pt x="4614698" y="7371020"/>
                  <a:pt x="4614017" y="7380542"/>
                  <a:pt x="4612655" y="7395774"/>
                </a:cubicBezTo>
                <a:cubicBezTo>
                  <a:pt x="4611568" y="7409512"/>
                  <a:pt x="4610208" y="7423111"/>
                  <a:pt x="4608982" y="7436713"/>
                </a:cubicBezTo>
                <a:cubicBezTo>
                  <a:pt x="4606261" y="7466091"/>
                  <a:pt x="4603405" y="7496420"/>
                  <a:pt x="4601634" y="7526204"/>
                </a:cubicBezTo>
                <a:cubicBezTo>
                  <a:pt x="4596193" y="7615968"/>
                  <a:pt x="4595921" y="7702470"/>
                  <a:pt x="4600820" y="7783392"/>
                </a:cubicBezTo>
                <a:cubicBezTo>
                  <a:pt x="4601362" y="7792506"/>
                  <a:pt x="4602996" y="7803658"/>
                  <a:pt x="4604629" y="7815356"/>
                </a:cubicBezTo>
                <a:cubicBezTo>
                  <a:pt x="4607214" y="7833309"/>
                  <a:pt x="4609800" y="7851804"/>
                  <a:pt x="4609663" y="7868670"/>
                </a:cubicBezTo>
                <a:cubicBezTo>
                  <a:pt x="4615786" y="7900223"/>
                  <a:pt x="4622589" y="7933816"/>
                  <a:pt x="4631160" y="7966595"/>
                </a:cubicBezTo>
                <a:cubicBezTo>
                  <a:pt x="4638236" y="7993251"/>
                  <a:pt x="4646944" y="8020046"/>
                  <a:pt x="4655518" y="8045887"/>
                </a:cubicBezTo>
                <a:cubicBezTo>
                  <a:pt x="4658782" y="8055952"/>
                  <a:pt x="4662049" y="8066015"/>
                  <a:pt x="4665313" y="8076080"/>
                </a:cubicBezTo>
                <a:cubicBezTo>
                  <a:pt x="4668716" y="8082608"/>
                  <a:pt x="4671980" y="8089273"/>
                  <a:pt x="4675247" y="8095802"/>
                </a:cubicBezTo>
                <a:cubicBezTo>
                  <a:pt x="4679600" y="8104505"/>
                  <a:pt x="4683954" y="8113346"/>
                  <a:pt x="4688717" y="8121915"/>
                </a:cubicBezTo>
                <a:cubicBezTo>
                  <a:pt x="4690758" y="8125722"/>
                  <a:pt x="4694024" y="8132114"/>
                  <a:pt x="4697970" y="8140139"/>
                </a:cubicBezTo>
                <a:cubicBezTo>
                  <a:pt x="4707086" y="8158637"/>
                  <a:pt x="4715387" y="8174413"/>
                  <a:pt x="4722463" y="8187334"/>
                </a:cubicBezTo>
                <a:cubicBezTo>
                  <a:pt x="4728858" y="8192775"/>
                  <a:pt x="4736476" y="8201750"/>
                  <a:pt x="4746818" y="8214126"/>
                </a:cubicBezTo>
                <a:lnTo>
                  <a:pt x="4757022" y="8225145"/>
                </a:lnTo>
                <a:cubicBezTo>
                  <a:pt x="4770765" y="8240104"/>
                  <a:pt x="4785188" y="8254793"/>
                  <a:pt x="4799612" y="8268801"/>
                </a:cubicBezTo>
                <a:cubicBezTo>
                  <a:pt x="4806552" y="8275465"/>
                  <a:pt x="4813627" y="8281857"/>
                  <a:pt x="4820839" y="8288250"/>
                </a:cubicBezTo>
                <a:cubicBezTo>
                  <a:pt x="4825602" y="8292604"/>
                  <a:pt x="4830498" y="8296955"/>
                  <a:pt x="4835260" y="8301307"/>
                </a:cubicBezTo>
                <a:lnTo>
                  <a:pt x="4841655" y="8305524"/>
                </a:lnTo>
                <a:cubicBezTo>
                  <a:pt x="4870775" y="8324565"/>
                  <a:pt x="4898124" y="8342652"/>
                  <a:pt x="4928059" y="8358703"/>
                </a:cubicBezTo>
                <a:cubicBezTo>
                  <a:pt x="4940303" y="8365368"/>
                  <a:pt x="4952959" y="8371485"/>
                  <a:pt x="4964933" y="8377199"/>
                </a:cubicBezTo>
                <a:cubicBezTo>
                  <a:pt x="4979357" y="8381552"/>
                  <a:pt x="4993642" y="8386174"/>
                  <a:pt x="5007794" y="8390800"/>
                </a:cubicBezTo>
                <a:cubicBezTo>
                  <a:pt x="5032966" y="8398961"/>
                  <a:pt x="5059092" y="8407391"/>
                  <a:pt x="5085215" y="8413920"/>
                </a:cubicBezTo>
                <a:cubicBezTo>
                  <a:pt x="5099230" y="8417320"/>
                  <a:pt x="5114471" y="8419633"/>
                  <a:pt x="5130663" y="8422080"/>
                </a:cubicBezTo>
                <a:cubicBezTo>
                  <a:pt x="5151343" y="8425208"/>
                  <a:pt x="5172706" y="8428473"/>
                  <a:pt x="5192574" y="8434456"/>
                </a:cubicBezTo>
                <a:cubicBezTo>
                  <a:pt x="5203458" y="8435410"/>
                  <a:pt x="5214207" y="8436361"/>
                  <a:pt x="5225092" y="8437042"/>
                </a:cubicBezTo>
                <a:cubicBezTo>
                  <a:pt x="5312719" y="8442755"/>
                  <a:pt x="5403749" y="8442211"/>
                  <a:pt x="5503485" y="8435274"/>
                </a:cubicBezTo>
                <a:cubicBezTo>
                  <a:pt x="5510288" y="8434865"/>
                  <a:pt x="5520358" y="8434865"/>
                  <a:pt x="5533147" y="8435001"/>
                </a:cubicBezTo>
                <a:cubicBezTo>
                  <a:pt x="5543626" y="8435137"/>
                  <a:pt x="5555734" y="8435274"/>
                  <a:pt x="5567572" y="8435001"/>
                </a:cubicBezTo>
                <a:cubicBezTo>
                  <a:pt x="5575599" y="8430786"/>
                  <a:pt x="5587301" y="8428881"/>
                  <a:pt x="5599684" y="8426841"/>
                </a:cubicBezTo>
                <a:lnTo>
                  <a:pt x="5622543" y="8423034"/>
                </a:lnTo>
                <a:cubicBezTo>
                  <a:pt x="5636150" y="8420857"/>
                  <a:pt x="5649620" y="8418680"/>
                  <a:pt x="5663635" y="8415824"/>
                </a:cubicBezTo>
                <a:cubicBezTo>
                  <a:pt x="6049793" y="8347821"/>
                  <a:pt x="6416220" y="8214943"/>
                  <a:pt x="6821154" y="8060982"/>
                </a:cubicBezTo>
                <a:cubicBezTo>
                  <a:pt x="6929463" y="8019773"/>
                  <a:pt x="7037228" y="7977202"/>
                  <a:pt x="7141456" y="7934361"/>
                </a:cubicBezTo>
                <a:cubicBezTo>
                  <a:pt x="7149074" y="7931233"/>
                  <a:pt x="7156967" y="7928105"/>
                  <a:pt x="7164722" y="7924977"/>
                </a:cubicBezTo>
                <a:lnTo>
                  <a:pt x="7179282" y="7919127"/>
                </a:lnTo>
                <a:cubicBezTo>
                  <a:pt x="7184725" y="7916680"/>
                  <a:pt x="7193433" y="7913007"/>
                  <a:pt x="7205543" y="7907702"/>
                </a:cubicBezTo>
                <a:lnTo>
                  <a:pt x="7216019" y="7903215"/>
                </a:lnTo>
                <a:cubicBezTo>
                  <a:pt x="7259424" y="7884447"/>
                  <a:pt x="7302693" y="7865679"/>
                  <a:pt x="7345826" y="7846499"/>
                </a:cubicBezTo>
                <a:cubicBezTo>
                  <a:pt x="7548430" y="7756327"/>
                  <a:pt x="7745182" y="7661667"/>
                  <a:pt x="7930776" y="7564966"/>
                </a:cubicBezTo>
                <a:cubicBezTo>
                  <a:pt x="8309723" y="7367619"/>
                  <a:pt x="8665538" y="7149875"/>
                  <a:pt x="8988697" y="6917439"/>
                </a:cubicBezTo>
                <a:cubicBezTo>
                  <a:pt x="8988150" y="6916758"/>
                  <a:pt x="8987609" y="6915943"/>
                  <a:pt x="8987064" y="6915128"/>
                </a:cubicBezTo>
                <a:cubicBezTo>
                  <a:pt x="8980124" y="6905335"/>
                  <a:pt x="8974954" y="6895543"/>
                  <a:pt x="8972095" y="6887110"/>
                </a:cubicBezTo>
                <a:cubicBezTo>
                  <a:pt x="8960938" y="6873644"/>
                  <a:pt x="8947877" y="6860315"/>
                  <a:pt x="8935084" y="6847396"/>
                </a:cubicBezTo>
                <a:cubicBezTo>
                  <a:pt x="8925017" y="6837195"/>
                  <a:pt x="8915491" y="6827539"/>
                  <a:pt x="8908008" y="6818833"/>
                </a:cubicBezTo>
                <a:cubicBezTo>
                  <a:pt x="8763099" y="6651273"/>
                  <a:pt x="8599819" y="6508194"/>
                  <a:pt x="8459125" y="6390276"/>
                </a:cubicBezTo>
                <a:lnTo>
                  <a:pt x="8432457" y="6370827"/>
                </a:lnTo>
                <a:cubicBezTo>
                  <a:pt x="8420073" y="6361715"/>
                  <a:pt x="8407827" y="6352740"/>
                  <a:pt x="8395446" y="6343898"/>
                </a:cubicBezTo>
                <a:cubicBezTo>
                  <a:pt x="8352041" y="6312888"/>
                  <a:pt x="8306729" y="6281878"/>
                  <a:pt x="8260874" y="6251821"/>
                </a:cubicBezTo>
                <a:cubicBezTo>
                  <a:pt x="8176649" y="6196602"/>
                  <a:pt x="8087935" y="6142745"/>
                  <a:pt x="7997041" y="6091877"/>
                </a:cubicBezTo>
                <a:cubicBezTo>
                  <a:pt x="7909552" y="6042780"/>
                  <a:pt x="7817026" y="5994906"/>
                  <a:pt x="7722189" y="5949343"/>
                </a:cubicBezTo>
                <a:cubicBezTo>
                  <a:pt x="7673477" y="5926085"/>
                  <a:pt x="7623268" y="5902829"/>
                  <a:pt x="7572921" y="5880524"/>
                </a:cubicBezTo>
                <a:cubicBezTo>
                  <a:pt x="7566118" y="5877530"/>
                  <a:pt x="7559042" y="5874266"/>
                  <a:pt x="7551969" y="5870866"/>
                </a:cubicBezTo>
                <a:lnTo>
                  <a:pt x="7544349" y="5867331"/>
                </a:lnTo>
                <a:cubicBezTo>
                  <a:pt x="7538499" y="5865154"/>
                  <a:pt x="7529652" y="5861618"/>
                  <a:pt x="7516863" y="5856585"/>
                </a:cubicBezTo>
                <a:cubicBezTo>
                  <a:pt x="7309769" y="5774574"/>
                  <a:pt x="7117643" y="5706979"/>
                  <a:pt x="6929463" y="5649857"/>
                </a:cubicBezTo>
                <a:cubicBezTo>
                  <a:pt x="6802376" y="5611231"/>
                  <a:pt x="6696245" y="5581581"/>
                  <a:pt x="6595284" y="5556693"/>
                </a:cubicBezTo>
                <a:cubicBezTo>
                  <a:pt x="6538678" y="5542683"/>
                  <a:pt x="6487247" y="5530985"/>
                  <a:pt x="6438262" y="5520923"/>
                </a:cubicBezTo>
                <a:cubicBezTo>
                  <a:pt x="6405471" y="5514122"/>
                  <a:pt x="6372270" y="5507866"/>
                  <a:pt x="6339613" y="5502152"/>
                </a:cubicBezTo>
                <a:lnTo>
                  <a:pt x="6313627" y="5497664"/>
                </a:lnTo>
                <a:cubicBezTo>
                  <a:pt x="6306006" y="5496850"/>
                  <a:pt x="6292944" y="5495217"/>
                  <a:pt x="6280425" y="5493585"/>
                </a:cubicBezTo>
                <a:cubicBezTo>
                  <a:pt x="6265187" y="5491681"/>
                  <a:pt x="6250763" y="5489913"/>
                  <a:pt x="6246681" y="5489504"/>
                </a:cubicBezTo>
                <a:cubicBezTo>
                  <a:pt x="6217834" y="5486921"/>
                  <a:pt x="6191983" y="5485153"/>
                  <a:pt x="6167625" y="5483792"/>
                </a:cubicBezTo>
                <a:cubicBezTo>
                  <a:pt x="6106805" y="5480529"/>
                  <a:pt x="6047208" y="5479983"/>
                  <a:pt x="5990332" y="5482161"/>
                </a:cubicBezTo>
                <a:close/>
                <a:moveTo>
                  <a:pt x="5988561" y="5441494"/>
                </a:moveTo>
                <a:cubicBezTo>
                  <a:pt x="6046663" y="5439181"/>
                  <a:pt x="6107483" y="5439862"/>
                  <a:pt x="6169533" y="5443126"/>
                </a:cubicBezTo>
                <a:cubicBezTo>
                  <a:pt x="6194432" y="5444486"/>
                  <a:pt x="6220828" y="5446390"/>
                  <a:pt x="6250081" y="5448973"/>
                </a:cubicBezTo>
                <a:cubicBezTo>
                  <a:pt x="6254299" y="5449382"/>
                  <a:pt x="6269404" y="5451151"/>
                  <a:pt x="6285187" y="5453192"/>
                </a:cubicBezTo>
                <a:cubicBezTo>
                  <a:pt x="6297571" y="5454823"/>
                  <a:pt x="6310632" y="5456455"/>
                  <a:pt x="6319067" y="5457406"/>
                </a:cubicBezTo>
                <a:lnTo>
                  <a:pt x="6346281" y="5462031"/>
                </a:lnTo>
                <a:cubicBezTo>
                  <a:pt x="6379346" y="5467881"/>
                  <a:pt x="6412954" y="5474273"/>
                  <a:pt x="6446155" y="5481071"/>
                </a:cubicBezTo>
                <a:cubicBezTo>
                  <a:pt x="6495682" y="5491272"/>
                  <a:pt x="6547525" y="5503106"/>
                  <a:pt x="6604673" y="5517250"/>
                </a:cubicBezTo>
                <a:cubicBezTo>
                  <a:pt x="6706313" y="5542410"/>
                  <a:pt x="6813263" y="5572197"/>
                  <a:pt x="6941029" y="5610959"/>
                </a:cubicBezTo>
                <a:cubicBezTo>
                  <a:pt x="7130299" y="5668489"/>
                  <a:pt x="7323376" y="5736493"/>
                  <a:pt x="7531559" y="5818777"/>
                </a:cubicBezTo>
                <a:cubicBezTo>
                  <a:pt x="7531966" y="5818913"/>
                  <a:pt x="7532510" y="5819185"/>
                  <a:pt x="7532919" y="5819321"/>
                </a:cubicBezTo>
                <a:lnTo>
                  <a:pt x="7533328" y="5818368"/>
                </a:lnTo>
                <a:lnTo>
                  <a:pt x="7535232" y="5819185"/>
                </a:lnTo>
                <a:cubicBezTo>
                  <a:pt x="7537000" y="5820000"/>
                  <a:pt x="7538905" y="5820681"/>
                  <a:pt x="7540812" y="5821496"/>
                </a:cubicBezTo>
                <a:lnTo>
                  <a:pt x="7540403" y="5822447"/>
                </a:lnTo>
                <a:cubicBezTo>
                  <a:pt x="7548702" y="5825714"/>
                  <a:pt x="7554825" y="5828161"/>
                  <a:pt x="7559179" y="5829793"/>
                </a:cubicBezTo>
                <a:lnTo>
                  <a:pt x="7560541" y="5830338"/>
                </a:lnTo>
                <a:lnTo>
                  <a:pt x="7568976" y="5834280"/>
                </a:lnTo>
                <a:cubicBezTo>
                  <a:pt x="7575643" y="5837408"/>
                  <a:pt x="7582447" y="5840673"/>
                  <a:pt x="7588977" y="5843531"/>
                </a:cubicBezTo>
                <a:cubicBezTo>
                  <a:pt x="7639731" y="5865972"/>
                  <a:pt x="7690347" y="5889364"/>
                  <a:pt x="7739332" y="5912894"/>
                </a:cubicBezTo>
                <a:cubicBezTo>
                  <a:pt x="7834986" y="5958727"/>
                  <a:pt x="7928327" y="6007146"/>
                  <a:pt x="8016500" y="6056515"/>
                </a:cubicBezTo>
                <a:cubicBezTo>
                  <a:pt x="8108208" y="6107926"/>
                  <a:pt x="8197741" y="6162194"/>
                  <a:pt x="8282782" y="6217956"/>
                </a:cubicBezTo>
                <a:cubicBezTo>
                  <a:pt x="8329182" y="6248285"/>
                  <a:pt x="8374900" y="6279704"/>
                  <a:pt x="8418711" y="6310984"/>
                </a:cubicBezTo>
                <a:cubicBezTo>
                  <a:pt x="8431230" y="6319962"/>
                  <a:pt x="8443751" y="6329073"/>
                  <a:pt x="8456130" y="6338187"/>
                </a:cubicBezTo>
                <a:lnTo>
                  <a:pt x="8484570" y="6358996"/>
                </a:lnTo>
                <a:cubicBezTo>
                  <a:pt x="8626758" y="6478272"/>
                  <a:pt x="8791671" y="6622712"/>
                  <a:pt x="8938488" y="6792586"/>
                </a:cubicBezTo>
                <a:cubicBezTo>
                  <a:pt x="8945155" y="6800338"/>
                  <a:pt x="8954134" y="6809449"/>
                  <a:pt x="8963660" y="6819106"/>
                </a:cubicBezTo>
                <a:cubicBezTo>
                  <a:pt x="8977403" y="6833114"/>
                  <a:pt x="8993050" y="6848892"/>
                  <a:pt x="9005977" y="6864941"/>
                </a:cubicBezTo>
                <a:lnTo>
                  <a:pt x="9008970" y="6868611"/>
                </a:lnTo>
                <a:lnTo>
                  <a:pt x="9010059" y="6873235"/>
                </a:lnTo>
                <a:cubicBezTo>
                  <a:pt x="9010601" y="6875549"/>
                  <a:pt x="9013324" y="6882349"/>
                  <a:pt x="9019990" y="6891733"/>
                </a:cubicBezTo>
                <a:cubicBezTo>
                  <a:pt x="9024481" y="6897989"/>
                  <a:pt x="9028973" y="6904246"/>
                  <a:pt x="9033463" y="6910502"/>
                </a:cubicBezTo>
                <a:lnTo>
                  <a:pt x="9045434" y="6927095"/>
                </a:lnTo>
                <a:lnTo>
                  <a:pt x="9028837" y="6939065"/>
                </a:lnTo>
                <a:cubicBezTo>
                  <a:pt x="8699554" y="7177212"/>
                  <a:pt x="8336390" y="7400125"/>
                  <a:pt x="7949282" y="7601688"/>
                </a:cubicBezTo>
                <a:cubicBezTo>
                  <a:pt x="7763008" y="7698797"/>
                  <a:pt x="7565440" y="7793866"/>
                  <a:pt x="7362018" y="7884310"/>
                </a:cubicBezTo>
                <a:cubicBezTo>
                  <a:pt x="7318749" y="7903487"/>
                  <a:pt x="7275344" y="7922391"/>
                  <a:pt x="7231939" y="7941162"/>
                </a:cubicBezTo>
                <a:lnTo>
                  <a:pt x="7221463" y="7945650"/>
                </a:lnTo>
                <a:cubicBezTo>
                  <a:pt x="7209352" y="7950818"/>
                  <a:pt x="7200781" y="7954625"/>
                  <a:pt x="7194792" y="7957211"/>
                </a:cubicBezTo>
                <a:lnTo>
                  <a:pt x="7179554" y="7963330"/>
                </a:lnTo>
                <a:cubicBezTo>
                  <a:pt x="7171799" y="7966322"/>
                  <a:pt x="7164179" y="7969450"/>
                  <a:pt x="7156558" y="7972578"/>
                </a:cubicBezTo>
                <a:cubicBezTo>
                  <a:pt x="7052060" y="8015422"/>
                  <a:pt x="6943887" y="8058127"/>
                  <a:pt x="6835305" y="8099472"/>
                </a:cubicBezTo>
                <a:cubicBezTo>
                  <a:pt x="6428467" y="8254248"/>
                  <a:pt x="6059997" y="8387806"/>
                  <a:pt x="5670438" y="8456219"/>
                </a:cubicBezTo>
                <a:cubicBezTo>
                  <a:pt x="5660777" y="8457987"/>
                  <a:pt x="5651118" y="8459483"/>
                  <a:pt x="5641457" y="8461115"/>
                </a:cubicBezTo>
                <a:lnTo>
                  <a:pt x="5641865" y="8461660"/>
                </a:lnTo>
                <a:cubicBezTo>
                  <a:pt x="5633155" y="8468052"/>
                  <a:pt x="5619957" y="8471859"/>
                  <a:pt x="5599411" y="8473899"/>
                </a:cubicBezTo>
                <a:cubicBezTo>
                  <a:pt x="5599275" y="8473899"/>
                  <a:pt x="5599275" y="8473899"/>
                  <a:pt x="5599139" y="8473899"/>
                </a:cubicBezTo>
                <a:lnTo>
                  <a:pt x="5598594" y="8468188"/>
                </a:lnTo>
                <a:cubicBezTo>
                  <a:pt x="5596826" y="8468594"/>
                  <a:pt x="5595194" y="8468867"/>
                  <a:pt x="5593832" y="8469139"/>
                </a:cubicBezTo>
                <a:cubicBezTo>
                  <a:pt x="5593832" y="8469139"/>
                  <a:pt x="5593698" y="8469139"/>
                  <a:pt x="5593698" y="8469139"/>
                </a:cubicBezTo>
                <a:lnTo>
                  <a:pt x="5594240" y="8474444"/>
                </a:lnTo>
                <a:lnTo>
                  <a:pt x="5593698" y="8474444"/>
                </a:lnTo>
                <a:lnTo>
                  <a:pt x="5593153" y="8469275"/>
                </a:lnTo>
                <a:cubicBezTo>
                  <a:pt x="5593153" y="8469275"/>
                  <a:pt x="5593017" y="8469275"/>
                  <a:pt x="5593017" y="8469275"/>
                </a:cubicBezTo>
                <a:lnTo>
                  <a:pt x="5593153" y="8474444"/>
                </a:lnTo>
                <a:lnTo>
                  <a:pt x="5592745" y="8469275"/>
                </a:lnTo>
                <a:cubicBezTo>
                  <a:pt x="5590976" y="8469684"/>
                  <a:pt x="5589614" y="8469957"/>
                  <a:pt x="5588663" y="8470227"/>
                </a:cubicBezTo>
                <a:lnTo>
                  <a:pt x="5588935" y="8474717"/>
                </a:lnTo>
                <a:cubicBezTo>
                  <a:pt x="5570158" y="8475804"/>
                  <a:pt x="5549475" y="8475668"/>
                  <a:pt x="5532739" y="8475532"/>
                </a:cubicBezTo>
                <a:cubicBezTo>
                  <a:pt x="5521718" y="8475395"/>
                  <a:pt x="5511375" y="8475259"/>
                  <a:pt x="5506207" y="8475668"/>
                </a:cubicBezTo>
                <a:cubicBezTo>
                  <a:pt x="5450964" y="8479611"/>
                  <a:pt x="5398306" y="8481515"/>
                  <a:pt x="5347280" y="8481515"/>
                </a:cubicBezTo>
                <a:cubicBezTo>
                  <a:pt x="5304556" y="8481515"/>
                  <a:pt x="5263055" y="8480155"/>
                  <a:pt x="5222236" y="8477436"/>
                </a:cubicBezTo>
                <a:cubicBezTo>
                  <a:pt x="5210398" y="8476755"/>
                  <a:pt x="5198560" y="8475668"/>
                  <a:pt x="5186721" y="8474580"/>
                </a:cubicBezTo>
                <a:lnTo>
                  <a:pt x="5182504" y="8473763"/>
                </a:lnTo>
                <a:cubicBezTo>
                  <a:pt x="5164952" y="8468324"/>
                  <a:pt x="5144403" y="8465194"/>
                  <a:pt x="5124539" y="8462202"/>
                </a:cubicBezTo>
                <a:cubicBezTo>
                  <a:pt x="5108074" y="8459755"/>
                  <a:pt x="5091203" y="8457172"/>
                  <a:pt x="5075284" y="8453227"/>
                </a:cubicBezTo>
                <a:cubicBezTo>
                  <a:pt x="5047662" y="8446290"/>
                  <a:pt x="5020855" y="8437723"/>
                  <a:pt x="4995004" y="8429290"/>
                </a:cubicBezTo>
                <a:cubicBezTo>
                  <a:pt x="4980581" y="8424666"/>
                  <a:pt x="4966157" y="8419906"/>
                  <a:pt x="4951599" y="8415552"/>
                </a:cubicBezTo>
                <a:lnTo>
                  <a:pt x="4948605" y="8414465"/>
                </a:lnTo>
                <a:cubicBezTo>
                  <a:pt x="4935814" y="8408345"/>
                  <a:pt x="4922207" y="8401816"/>
                  <a:pt x="4908600" y="8394471"/>
                </a:cubicBezTo>
                <a:cubicBezTo>
                  <a:pt x="4877170" y="8377607"/>
                  <a:pt x="4847644" y="8358294"/>
                  <a:pt x="4819068" y="8339524"/>
                </a:cubicBezTo>
                <a:lnTo>
                  <a:pt x="4808456" y="8332317"/>
                </a:lnTo>
                <a:cubicBezTo>
                  <a:pt x="4803421" y="8327693"/>
                  <a:pt x="4798386" y="8323205"/>
                  <a:pt x="4793354" y="8318717"/>
                </a:cubicBezTo>
                <a:cubicBezTo>
                  <a:pt x="4785733" y="8311917"/>
                  <a:pt x="4778249" y="8305252"/>
                  <a:pt x="4770901" y="8298179"/>
                </a:cubicBezTo>
                <a:cubicBezTo>
                  <a:pt x="4761242" y="8288795"/>
                  <a:pt x="4751581" y="8279002"/>
                  <a:pt x="4742192" y="8269209"/>
                </a:cubicBezTo>
                <a:lnTo>
                  <a:pt x="4740424" y="8268801"/>
                </a:lnTo>
                <a:cubicBezTo>
                  <a:pt x="4717019" y="8263362"/>
                  <a:pt x="4695384" y="8227319"/>
                  <a:pt x="4661095" y="8158228"/>
                </a:cubicBezTo>
                <a:cubicBezTo>
                  <a:pt x="4657559" y="8151021"/>
                  <a:pt x="4654565" y="8145035"/>
                  <a:pt x="4652660" y="8141498"/>
                </a:cubicBezTo>
                <a:cubicBezTo>
                  <a:pt x="4647761" y="8132387"/>
                  <a:pt x="4643135" y="8123139"/>
                  <a:pt x="4638508" y="8113891"/>
                </a:cubicBezTo>
                <a:cubicBezTo>
                  <a:pt x="4635108" y="8107090"/>
                  <a:pt x="4631705" y="8100289"/>
                  <a:pt x="4628169" y="8093488"/>
                </a:cubicBezTo>
                <a:lnTo>
                  <a:pt x="4626807" y="8090088"/>
                </a:lnTo>
                <a:cubicBezTo>
                  <a:pt x="4623406" y="8079480"/>
                  <a:pt x="4619867" y="8069007"/>
                  <a:pt x="4616467" y="8058535"/>
                </a:cubicBezTo>
                <a:cubicBezTo>
                  <a:pt x="4607759" y="8032149"/>
                  <a:pt x="4598779" y="8004812"/>
                  <a:pt x="4591431" y="7976932"/>
                </a:cubicBezTo>
                <a:cubicBezTo>
                  <a:pt x="4582178" y="7942249"/>
                  <a:pt x="4575238" y="7907296"/>
                  <a:pt x="4568844" y="7874382"/>
                </a:cubicBezTo>
                <a:lnTo>
                  <a:pt x="4568435" y="7872207"/>
                </a:lnTo>
                <a:lnTo>
                  <a:pt x="4568435" y="7870030"/>
                </a:lnTo>
                <a:cubicBezTo>
                  <a:pt x="4568708" y="7860374"/>
                  <a:pt x="4567618" y="7849085"/>
                  <a:pt x="4566122" y="7837524"/>
                </a:cubicBezTo>
                <a:lnTo>
                  <a:pt x="4561902" y="7838341"/>
                </a:lnTo>
                <a:cubicBezTo>
                  <a:pt x="4560951" y="7833443"/>
                  <a:pt x="4560134" y="7829227"/>
                  <a:pt x="4559591" y="7825827"/>
                </a:cubicBezTo>
                <a:cubicBezTo>
                  <a:pt x="4559319" y="7823789"/>
                  <a:pt x="4559046" y="7822563"/>
                  <a:pt x="4558910" y="7822020"/>
                </a:cubicBezTo>
                <a:lnTo>
                  <a:pt x="4559046" y="7822020"/>
                </a:lnTo>
                <a:cubicBezTo>
                  <a:pt x="4557957" y="7814130"/>
                  <a:pt x="4558502" y="7809914"/>
                  <a:pt x="4561768" y="7805835"/>
                </a:cubicBezTo>
                <a:cubicBezTo>
                  <a:pt x="4560815" y="7798898"/>
                  <a:pt x="4560134" y="7792097"/>
                  <a:pt x="4559725" y="7785841"/>
                </a:cubicBezTo>
                <a:cubicBezTo>
                  <a:pt x="4554829" y="7703285"/>
                  <a:pt x="4555099" y="7615153"/>
                  <a:pt x="4560542" y="7523757"/>
                </a:cubicBezTo>
                <a:cubicBezTo>
                  <a:pt x="4562447" y="7493292"/>
                  <a:pt x="4565305" y="7462554"/>
                  <a:pt x="4568027" y="7432904"/>
                </a:cubicBezTo>
                <a:cubicBezTo>
                  <a:pt x="4568299" y="7428959"/>
                  <a:pt x="4568708" y="7424880"/>
                  <a:pt x="4569114" y="7420800"/>
                </a:cubicBezTo>
                <a:lnTo>
                  <a:pt x="4567073" y="7420800"/>
                </a:lnTo>
                <a:cubicBezTo>
                  <a:pt x="4566122" y="7406926"/>
                  <a:pt x="4567618" y="7391559"/>
                  <a:pt x="4571700" y="7370886"/>
                </a:cubicBezTo>
                <a:lnTo>
                  <a:pt x="4573332" y="7371156"/>
                </a:lnTo>
                <a:cubicBezTo>
                  <a:pt x="4573604" y="7367213"/>
                  <a:pt x="4573740" y="7364221"/>
                  <a:pt x="4573876" y="7362317"/>
                </a:cubicBezTo>
                <a:lnTo>
                  <a:pt x="4574285" y="7358644"/>
                </a:lnTo>
                <a:lnTo>
                  <a:pt x="4576598" y="7348309"/>
                </a:lnTo>
                <a:cubicBezTo>
                  <a:pt x="4578911" y="7338516"/>
                  <a:pt x="4581088" y="7329132"/>
                  <a:pt x="4582587" y="7320154"/>
                </a:cubicBezTo>
                <a:cubicBezTo>
                  <a:pt x="4611704" y="7151234"/>
                  <a:pt x="4654156" y="6975241"/>
                  <a:pt x="4708857" y="6796937"/>
                </a:cubicBezTo>
                <a:cubicBezTo>
                  <a:pt x="4735252" y="6711116"/>
                  <a:pt x="4764234" y="6626385"/>
                  <a:pt x="4794986" y="6545052"/>
                </a:cubicBezTo>
                <a:cubicBezTo>
                  <a:pt x="4800157" y="6531316"/>
                  <a:pt x="4805462" y="6517578"/>
                  <a:pt x="4810769" y="6503979"/>
                </a:cubicBezTo>
                <a:cubicBezTo>
                  <a:pt x="4811178" y="6473784"/>
                  <a:pt x="4834037" y="6433935"/>
                  <a:pt x="4854311" y="6398709"/>
                </a:cubicBezTo>
                <a:cubicBezTo>
                  <a:pt x="4860978" y="6387148"/>
                  <a:pt x="4867236" y="6376268"/>
                  <a:pt x="4871047" y="6368380"/>
                </a:cubicBezTo>
                <a:cubicBezTo>
                  <a:pt x="4910371" y="6286911"/>
                  <a:pt x="4952278" y="6208299"/>
                  <a:pt x="4995819" y="6134720"/>
                </a:cubicBezTo>
                <a:cubicBezTo>
                  <a:pt x="5016638" y="6099631"/>
                  <a:pt x="5041267" y="6065493"/>
                  <a:pt x="5065078" y="6032578"/>
                </a:cubicBezTo>
                <a:cubicBezTo>
                  <a:pt x="5079638" y="6012587"/>
                  <a:pt x="5094468" y="5992048"/>
                  <a:pt x="5108347" y="5971375"/>
                </a:cubicBezTo>
                <a:lnTo>
                  <a:pt x="5108210" y="5971103"/>
                </a:lnTo>
                <a:cubicBezTo>
                  <a:pt x="5105218" y="5962942"/>
                  <a:pt x="5107123" y="5957640"/>
                  <a:pt x="5112158" y="5950839"/>
                </a:cubicBezTo>
                <a:lnTo>
                  <a:pt x="5112022" y="5950703"/>
                </a:lnTo>
                <a:cubicBezTo>
                  <a:pt x="5112430" y="5950294"/>
                  <a:pt x="5113381" y="5949071"/>
                  <a:pt x="5115014" y="5947166"/>
                </a:cubicBezTo>
                <a:cubicBezTo>
                  <a:pt x="5116239" y="5945807"/>
                  <a:pt x="5117463" y="5944311"/>
                  <a:pt x="5118825" y="5942678"/>
                </a:cubicBezTo>
                <a:lnTo>
                  <a:pt x="5124130" y="5947030"/>
                </a:lnTo>
                <a:cubicBezTo>
                  <a:pt x="5130933" y="5936150"/>
                  <a:pt x="5137330" y="5925134"/>
                  <a:pt x="5143316" y="5914118"/>
                </a:cubicBezTo>
                <a:lnTo>
                  <a:pt x="5146447" y="5909764"/>
                </a:lnTo>
                <a:cubicBezTo>
                  <a:pt x="5154337" y="5900244"/>
                  <a:pt x="5162094" y="5890860"/>
                  <a:pt x="5170121" y="5881476"/>
                </a:cubicBezTo>
                <a:cubicBezTo>
                  <a:pt x="5196519" y="5850738"/>
                  <a:pt x="5223732" y="5820817"/>
                  <a:pt x="5250945" y="5792799"/>
                </a:cubicBezTo>
                <a:cubicBezTo>
                  <a:pt x="5279520" y="5763285"/>
                  <a:pt x="5308365" y="5735406"/>
                  <a:pt x="5336531" y="5709834"/>
                </a:cubicBezTo>
                <a:cubicBezTo>
                  <a:pt x="5351634" y="5696099"/>
                  <a:pt x="5366602" y="5682905"/>
                  <a:pt x="5381024" y="5670665"/>
                </a:cubicBezTo>
                <a:lnTo>
                  <a:pt x="5388236" y="5665497"/>
                </a:lnTo>
                <a:cubicBezTo>
                  <a:pt x="5421165" y="5649313"/>
                  <a:pt x="5452323" y="5627686"/>
                  <a:pt x="5485388" y="5604702"/>
                </a:cubicBezTo>
                <a:cubicBezTo>
                  <a:pt x="5515459" y="5583894"/>
                  <a:pt x="5546345" y="5562268"/>
                  <a:pt x="5578865" y="5545268"/>
                </a:cubicBezTo>
                <a:cubicBezTo>
                  <a:pt x="5591112" y="5538876"/>
                  <a:pt x="5603629" y="5532754"/>
                  <a:pt x="5616148" y="5526770"/>
                </a:cubicBezTo>
                <a:lnTo>
                  <a:pt x="5633292" y="5518610"/>
                </a:lnTo>
                <a:lnTo>
                  <a:pt x="5647443" y="5513577"/>
                </a:lnTo>
                <a:cubicBezTo>
                  <a:pt x="5679146" y="5502289"/>
                  <a:pt x="5711939" y="5490727"/>
                  <a:pt x="5745274" y="5481207"/>
                </a:cubicBezTo>
                <a:cubicBezTo>
                  <a:pt x="5795485" y="5466927"/>
                  <a:pt x="5846644" y="5456998"/>
                  <a:pt x="5896038" y="5447477"/>
                </a:cubicBezTo>
                <a:lnTo>
                  <a:pt x="5903249" y="5446118"/>
                </a:lnTo>
                <a:lnTo>
                  <a:pt x="5910189" y="5446254"/>
                </a:lnTo>
                <a:cubicBezTo>
                  <a:pt x="5924610" y="5446390"/>
                  <a:pt x="5939170" y="5445167"/>
                  <a:pt x="5954545" y="5443808"/>
                </a:cubicBezTo>
                <a:cubicBezTo>
                  <a:pt x="5965975" y="5442854"/>
                  <a:pt x="5977268" y="5441902"/>
                  <a:pt x="5988561" y="5441494"/>
                </a:cubicBezTo>
                <a:close/>
                <a:moveTo>
                  <a:pt x="17215283" y="3624444"/>
                </a:moveTo>
                <a:cubicBezTo>
                  <a:pt x="17215011" y="3625259"/>
                  <a:pt x="17214604" y="3625804"/>
                  <a:pt x="17214332" y="3626349"/>
                </a:cubicBezTo>
                <a:lnTo>
                  <a:pt x="17214331" y="3626348"/>
                </a:lnTo>
                <a:close/>
                <a:moveTo>
                  <a:pt x="16262409" y="2946587"/>
                </a:moveTo>
                <a:cubicBezTo>
                  <a:pt x="16214650" y="3088985"/>
                  <a:pt x="16173558" y="3233153"/>
                  <a:pt x="16139951" y="3375551"/>
                </a:cubicBezTo>
                <a:cubicBezTo>
                  <a:pt x="16117634" y="3470077"/>
                  <a:pt x="16097903" y="3566914"/>
                  <a:pt x="16081441" y="3663479"/>
                </a:cubicBezTo>
                <a:cubicBezTo>
                  <a:pt x="16078583" y="3679933"/>
                  <a:pt x="16076270" y="3697208"/>
                  <a:pt x="16074093" y="3713935"/>
                </a:cubicBezTo>
                <a:cubicBezTo>
                  <a:pt x="16073412" y="3718153"/>
                  <a:pt x="16072867" y="3722504"/>
                  <a:pt x="16072324" y="3726720"/>
                </a:cubicBezTo>
                <a:cubicBezTo>
                  <a:pt x="16073548" y="3730801"/>
                  <a:pt x="16073548" y="3735561"/>
                  <a:pt x="16073003" y="3740594"/>
                </a:cubicBezTo>
                <a:cubicBezTo>
                  <a:pt x="16073003" y="3740730"/>
                  <a:pt x="16072867" y="3741002"/>
                  <a:pt x="16072867" y="3741136"/>
                </a:cubicBezTo>
                <a:cubicBezTo>
                  <a:pt x="16072458" y="3744945"/>
                  <a:pt x="16071643" y="3748891"/>
                  <a:pt x="16070962" y="3752561"/>
                </a:cubicBezTo>
                <a:cubicBezTo>
                  <a:pt x="16067153" y="3772555"/>
                  <a:pt x="16059941" y="3809957"/>
                  <a:pt x="16058309" y="3826821"/>
                </a:cubicBezTo>
                <a:cubicBezTo>
                  <a:pt x="16049193" y="3919988"/>
                  <a:pt x="16046880" y="4004855"/>
                  <a:pt x="16050961" y="4086322"/>
                </a:cubicBezTo>
                <a:cubicBezTo>
                  <a:pt x="16051370" y="4093938"/>
                  <a:pt x="16052049" y="4101692"/>
                  <a:pt x="16052593" y="4109444"/>
                </a:cubicBezTo>
                <a:cubicBezTo>
                  <a:pt x="16060895" y="4129029"/>
                  <a:pt x="16064976" y="4157590"/>
                  <a:pt x="16068922" y="4185336"/>
                </a:cubicBezTo>
                <a:cubicBezTo>
                  <a:pt x="16071099" y="4200704"/>
                  <a:pt x="16073139" y="4214984"/>
                  <a:pt x="16075589" y="4224504"/>
                </a:cubicBezTo>
                <a:cubicBezTo>
                  <a:pt x="16087427" y="4234842"/>
                  <a:pt x="16095456" y="4254836"/>
                  <a:pt x="16098175" y="4274963"/>
                </a:cubicBezTo>
                <a:cubicBezTo>
                  <a:pt x="16100355" y="4278091"/>
                  <a:pt x="16102395" y="4281356"/>
                  <a:pt x="16104434" y="4284620"/>
                </a:cubicBezTo>
                <a:cubicBezTo>
                  <a:pt x="16110967" y="4287339"/>
                  <a:pt x="16118313" y="4290333"/>
                  <a:pt x="16124982" y="4293189"/>
                </a:cubicBezTo>
                <a:cubicBezTo>
                  <a:pt x="16129745" y="4295230"/>
                  <a:pt x="16134235" y="4296998"/>
                  <a:pt x="16137771" y="4298494"/>
                </a:cubicBezTo>
                <a:cubicBezTo>
                  <a:pt x="16141447" y="4298358"/>
                  <a:pt x="16145256" y="4298222"/>
                  <a:pt x="16149065" y="4298222"/>
                </a:cubicBezTo>
                <a:cubicBezTo>
                  <a:pt x="16157909" y="4298222"/>
                  <a:pt x="16166483" y="4298494"/>
                  <a:pt x="16174918" y="4298900"/>
                </a:cubicBezTo>
                <a:cubicBezTo>
                  <a:pt x="16185124" y="4299309"/>
                  <a:pt x="16194511" y="4299717"/>
                  <a:pt x="16203899" y="4299581"/>
                </a:cubicBezTo>
                <a:cubicBezTo>
                  <a:pt x="16225535" y="4299037"/>
                  <a:pt x="16248258" y="4297949"/>
                  <a:pt x="16273430" y="4295908"/>
                </a:cubicBezTo>
                <a:lnTo>
                  <a:pt x="16276422" y="4295636"/>
                </a:lnTo>
                <a:cubicBezTo>
                  <a:pt x="16284996" y="4294276"/>
                  <a:pt x="16294927" y="4293325"/>
                  <a:pt x="16301052" y="4292780"/>
                </a:cubicBezTo>
                <a:cubicBezTo>
                  <a:pt x="16363643" y="4279587"/>
                  <a:pt x="16485829" y="4251027"/>
                  <a:pt x="16499981" y="4246811"/>
                </a:cubicBezTo>
                <a:cubicBezTo>
                  <a:pt x="16546652" y="4233073"/>
                  <a:pt x="16591690" y="4217025"/>
                  <a:pt x="16644892" y="4197303"/>
                </a:cubicBezTo>
                <a:cubicBezTo>
                  <a:pt x="16657409" y="4191320"/>
                  <a:pt x="16670201" y="4184655"/>
                  <a:pt x="16671833" y="4183704"/>
                </a:cubicBezTo>
                <a:lnTo>
                  <a:pt x="16681630" y="4201657"/>
                </a:lnTo>
                <a:lnTo>
                  <a:pt x="16672650" y="4183295"/>
                </a:lnTo>
                <a:lnTo>
                  <a:pt x="16673195" y="4183023"/>
                </a:lnTo>
                <a:cubicBezTo>
                  <a:pt x="16746943" y="4146846"/>
                  <a:pt x="16817425" y="4105907"/>
                  <a:pt x="16882736" y="4061298"/>
                </a:cubicBezTo>
                <a:cubicBezTo>
                  <a:pt x="16885322" y="4059529"/>
                  <a:pt x="16887771" y="4057761"/>
                  <a:pt x="16890220" y="4055993"/>
                </a:cubicBezTo>
                <a:lnTo>
                  <a:pt x="16895664" y="4052050"/>
                </a:lnTo>
                <a:cubicBezTo>
                  <a:pt x="16901241" y="4047287"/>
                  <a:pt x="16907364" y="4042664"/>
                  <a:pt x="16913352" y="4038176"/>
                </a:cubicBezTo>
                <a:cubicBezTo>
                  <a:pt x="16919066" y="4033824"/>
                  <a:pt x="16924645" y="4029609"/>
                  <a:pt x="16929408" y="4025391"/>
                </a:cubicBezTo>
                <a:cubicBezTo>
                  <a:pt x="16959615" y="3999008"/>
                  <a:pt x="16988188" y="3971940"/>
                  <a:pt x="17014313" y="3944876"/>
                </a:cubicBezTo>
                <a:cubicBezTo>
                  <a:pt x="17024247" y="3934674"/>
                  <a:pt x="17034178" y="3923931"/>
                  <a:pt x="17043976" y="3912914"/>
                </a:cubicBezTo>
                <a:cubicBezTo>
                  <a:pt x="17044927" y="3905569"/>
                  <a:pt x="17050370" y="3900672"/>
                  <a:pt x="17056901" y="3894825"/>
                </a:cubicBezTo>
                <a:cubicBezTo>
                  <a:pt x="17065203" y="3886800"/>
                  <a:pt x="17072006" y="3879049"/>
                  <a:pt x="17075136" y="3873880"/>
                </a:cubicBezTo>
                <a:cubicBezTo>
                  <a:pt x="17079488" y="3866943"/>
                  <a:pt x="17083844" y="3860144"/>
                  <a:pt x="17088198" y="3853344"/>
                </a:cubicBezTo>
                <a:cubicBezTo>
                  <a:pt x="17094048" y="3844232"/>
                  <a:pt x="17099898" y="3835118"/>
                  <a:pt x="17105478" y="3825734"/>
                </a:cubicBezTo>
                <a:cubicBezTo>
                  <a:pt x="17110785" y="3816622"/>
                  <a:pt x="17115684" y="3806557"/>
                  <a:pt x="17120855" y="3795947"/>
                </a:cubicBezTo>
                <a:cubicBezTo>
                  <a:pt x="17126024" y="3785067"/>
                  <a:pt x="17131467" y="3773915"/>
                  <a:pt x="17137725" y="3763307"/>
                </a:cubicBezTo>
                <a:cubicBezTo>
                  <a:pt x="17140175" y="3755825"/>
                  <a:pt x="17142624" y="3748482"/>
                  <a:pt x="17145074" y="3741136"/>
                </a:cubicBezTo>
                <a:cubicBezTo>
                  <a:pt x="17151877" y="3720736"/>
                  <a:pt x="17158271" y="3701559"/>
                  <a:pt x="17163170" y="3681432"/>
                </a:cubicBezTo>
                <a:cubicBezTo>
                  <a:pt x="17164530" y="3675854"/>
                  <a:pt x="17165483" y="3667694"/>
                  <a:pt x="17166437" y="3658991"/>
                </a:cubicBezTo>
                <a:cubicBezTo>
                  <a:pt x="17167254" y="3652869"/>
                  <a:pt x="17167933" y="3646476"/>
                  <a:pt x="17168886" y="3640356"/>
                </a:cubicBezTo>
                <a:cubicBezTo>
                  <a:pt x="17168750" y="3630292"/>
                  <a:pt x="17168750" y="3620365"/>
                  <a:pt x="17168750" y="3610436"/>
                </a:cubicBezTo>
                <a:cubicBezTo>
                  <a:pt x="17168750" y="3589627"/>
                  <a:pt x="17168750" y="3568001"/>
                  <a:pt x="17167933" y="3546784"/>
                </a:cubicBezTo>
                <a:lnTo>
                  <a:pt x="17166709" y="3543111"/>
                </a:lnTo>
                <a:cubicBezTo>
                  <a:pt x="17163170" y="3531822"/>
                  <a:pt x="17160448" y="3520400"/>
                  <a:pt x="17157863" y="3509381"/>
                </a:cubicBezTo>
                <a:cubicBezTo>
                  <a:pt x="17155822" y="3500542"/>
                  <a:pt x="17153781" y="3491700"/>
                  <a:pt x="17151196" y="3483134"/>
                </a:cubicBezTo>
                <a:cubicBezTo>
                  <a:pt x="17150245" y="3479597"/>
                  <a:pt x="17147523" y="3472796"/>
                  <a:pt x="17144801" y="3466132"/>
                </a:cubicBezTo>
                <a:cubicBezTo>
                  <a:pt x="17140447" y="3455252"/>
                  <a:pt x="17135548" y="3443012"/>
                  <a:pt x="17132963" y="3433219"/>
                </a:cubicBezTo>
                <a:cubicBezTo>
                  <a:pt x="17117043" y="3403024"/>
                  <a:pt x="17102486" y="3375687"/>
                  <a:pt x="17085883" y="3349439"/>
                </a:cubicBezTo>
                <a:lnTo>
                  <a:pt x="17101260" y="3339647"/>
                </a:lnTo>
                <a:lnTo>
                  <a:pt x="17085340" y="3348622"/>
                </a:lnTo>
                <a:cubicBezTo>
                  <a:pt x="17084387" y="3346717"/>
                  <a:pt x="17074864" y="3330941"/>
                  <a:pt x="17066290" y="3317884"/>
                </a:cubicBezTo>
                <a:cubicBezTo>
                  <a:pt x="17036492" y="3284019"/>
                  <a:pt x="17000979" y="3244714"/>
                  <a:pt x="16962201" y="3208671"/>
                </a:cubicBezTo>
                <a:cubicBezTo>
                  <a:pt x="16953218" y="3200511"/>
                  <a:pt x="16944104" y="3192486"/>
                  <a:pt x="16934985" y="3184735"/>
                </a:cubicBezTo>
                <a:lnTo>
                  <a:pt x="16931993" y="3182149"/>
                </a:lnTo>
                <a:cubicBezTo>
                  <a:pt x="16907772" y="3172493"/>
                  <a:pt x="16882327" y="3152637"/>
                  <a:pt x="16857702" y="3133324"/>
                </a:cubicBezTo>
                <a:cubicBezTo>
                  <a:pt x="16843412" y="3122036"/>
                  <a:pt x="16829806" y="3111426"/>
                  <a:pt x="16819057" y="3105170"/>
                </a:cubicBezTo>
                <a:cubicBezTo>
                  <a:pt x="16798648" y="3093066"/>
                  <a:pt x="16776876" y="3082048"/>
                  <a:pt x="16755921" y="3071304"/>
                </a:cubicBezTo>
                <a:cubicBezTo>
                  <a:pt x="16740683" y="3063416"/>
                  <a:pt x="16725308" y="3055664"/>
                  <a:pt x="16710203" y="3047367"/>
                </a:cubicBezTo>
                <a:cubicBezTo>
                  <a:pt x="16700408" y="3043967"/>
                  <a:pt x="16690474" y="3040430"/>
                  <a:pt x="16680543" y="3036896"/>
                </a:cubicBezTo>
                <a:cubicBezTo>
                  <a:pt x="16663670" y="3030910"/>
                  <a:pt x="16645982" y="3024518"/>
                  <a:pt x="16628700" y="3019079"/>
                </a:cubicBezTo>
                <a:cubicBezTo>
                  <a:pt x="16580396" y="3003845"/>
                  <a:pt x="16529779" y="2990109"/>
                  <a:pt x="16478211" y="2978549"/>
                </a:cubicBezTo>
                <a:cubicBezTo>
                  <a:pt x="16453581" y="2972971"/>
                  <a:pt x="16427864" y="2967666"/>
                  <a:pt x="16401877" y="2962906"/>
                </a:cubicBezTo>
                <a:cubicBezTo>
                  <a:pt x="16391537" y="2961004"/>
                  <a:pt x="16371398" y="2956922"/>
                  <a:pt x="16357112" y="2953794"/>
                </a:cubicBezTo>
                <a:cubicBezTo>
                  <a:pt x="16326905" y="2949985"/>
                  <a:pt x="16295336" y="2948353"/>
                  <a:pt x="16264722" y="2946721"/>
                </a:cubicBezTo>
                <a:close/>
                <a:moveTo>
                  <a:pt x="16233428" y="2904016"/>
                </a:moveTo>
                <a:lnTo>
                  <a:pt x="16266763" y="2905785"/>
                </a:lnTo>
                <a:cubicBezTo>
                  <a:pt x="16298466" y="2907417"/>
                  <a:pt x="16331123" y="2909049"/>
                  <a:pt x="16363098" y="2913128"/>
                </a:cubicBezTo>
                <a:lnTo>
                  <a:pt x="16364867" y="2913400"/>
                </a:lnTo>
                <a:cubicBezTo>
                  <a:pt x="16378746" y="2916392"/>
                  <a:pt x="16398883" y="2920610"/>
                  <a:pt x="16409089" y="2922514"/>
                </a:cubicBezTo>
                <a:cubicBezTo>
                  <a:pt x="16435621" y="2927408"/>
                  <a:pt x="16461883" y="2932713"/>
                  <a:pt x="16487055" y="2938427"/>
                </a:cubicBezTo>
                <a:cubicBezTo>
                  <a:pt x="16539713" y="2950258"/>
                  <a:pt x="16591417" y="2964132"/>
                  <a:pt x="16640811" y="2979772"/>
                </a:cubicBezTo>
                <a:cubicBezTo>
                  <a:pt x="16658907" y="2985483"/>
                  <a:pt x="16676732" y="2991875"/>
                  <a:pt x="16694150" y="2998134"/>
                </a:cubicBezTo>
                <a:cubicBezTo>
                  <a:pt x="16704489" y="3001804"/>
                  <a:pt x="16714695" y="3005477"/>
                  <a:pt x="16725035" y="3009014"/>
                </a:cubicBezTo>
                <a:lnTo>
                  <a:pt x="16728302" y="3010510"/>
                </a:lnTo>
                <a:cubicBezTo>
                  <a:pt x="16743541" y="3018943"/>
                  <a:pt x="16758918" y="3026831"/>
                  <a:pt x="16774429" y="3034719"/>
                </a:cubicBezTo>
                <a:cubicBezTo>
                  <a:pt x="16795926" y="3045735"/>
                  <a:pt x="16818243" y="3057160"/>
                  <a:pt x="16839740" y="3069808"/>
                </a:cubicBezTo>
                <a:cubicBezTo>
                  <a:pt x="16852801" y="3077424"/>
                  <a:pt x="16867361" y="3088849"/>
                  <a:pt x="16882872" y="3100954"/>
                </a:cubicBezTo>
                <a:cubicBezTo>
                  <a:pt x="16887090" y="3104219"/>
                  <a:pt x="16891446" y="3107619"/>
                  <a:pt x="16895798" y="3111020"/>
                </a:cubicBezTo>
                <a:lnTo>
                  <a:pt x="16897432" y="3110475"/>
                </a:lnTo>
                <a:cubicBezTo>
                  <a:pt x="16909270" y="3106393"/>
                  <a:pt x="16909951" y="3106938"/>
                  <a:pt x="16942333" y="3136044"/>
                </a:cubicBezTo>
                <a:cubicBezTo>
                  <a:pt x="16942469" y="3136180"/>
                  <a:pt x="16942742" y="3136316"/>
                  <a:pt x="16942878" y="3136452"/>
                </a:cubicBezTo>
                <a:lnTo>
                  <a:pt x="16943968" y="3137403"/>
                </a:lnTo>
                <a:lnTo>
                  <a:pt x="16941110" y="3140668"/>
                </a:lnTo>
                <a:cubicBezTo>
                  <a:pt x="16943968" y="3142163"/>
                  <a:pt x="16946823" y="3143387"/>
                  <a:pt x="16949545" y="3144340"/>
                </a:cubicBezTo>
                <a:lnTo>
                  <a:pt x="16953218" y="3145700"/>
                </a:lnTo>
                <a:lnTo>
                  <a:pt x="16961928" y="3153316"/>
                </a:lnTo>
                <a:cubicBezTo>
                  <a:pt x="16971317" y="3161613"/>
                  <a:pt x="16980840" y="3169773"/>
                  <a:pt x="16989958" y="3178342"/>
                </a:cubicBezTo>
                <a:cubicBezTo>
                  <a:pt x="17030506" y="3216015"/>
                  <a:pt x="17067244" y="3256817"/>
                  <a:pt x="17097857" y="3291634"/>
                </a:cubicBezTo>
                <a:lnTo>
                  <a:pt x="17099625" y="3293947"/>
                </a:lnTo>
                <a:cubicBezTo>
                  <a:pt x="17110649" y="3310947"/>
                  <a:pt x="17117180" y="3321012"/>
                  <a:pt x="17120718" y="3327949"/>
                </a:cubicBezTo>
                <a:cubicBezTo>
                  <a:pt x="17138270" y="3355831"/>
                  <a:pt x="17153509" y="3384392"/>
                  <a:pt x="17170110" y="3416081"/>
                </a:cubicBezTo>
                <a:lnTo>
                  <a:pt x="17170788" y="3417304"/>
                </a:lnTo>
                <a:lnTo>
                  <a:pt x="17171333" y="3417304"/>
                </a:lnTo>
                <a:lnTo>
                  <a:pt x="17171606" y="3417304"/>
                </a:lnTo>
                <a:lnTo>
                  <a:pt x="17171742" y="3417304"/>
                </a:lnTo>
                <a:cubicBezTo>
                  <a:pt x="17171878" y="3418394"/>
                  <a:pt x="17171878" y="3419345"/>
                  <a:pt x="17171878" y="3420162"/>
                </a:cubicBezTo>
                <a:lnTo>
                  <a:pt x="17172150" y="3421250"/>
                </a:lnTo>
                <a:cubicBezTo>
                  <a:pt x="17172286" y="3422201"/>
                  <a:pt x="17172559" y="3423291"/>
                  <a:pt x="17172968" y="3424514"/>
                </a:cubicBezTo>
                <a:lnTo>
                  <a:pt x="17174327" y="3423833"/>
                </a:lnTo>
                <a:lnTo>
                  <a:pt x="17180994" y="3436484"/>
                </a:lnTo>
                <a:cubicBezTo>
                  <a:pt x="17199772" y="3472251"/>
                  <a:pt x="17201404" y="3475243"/>
                  <a:pt x="17194331" y="3485717"/>
                </a:cubicBezTo>
                <a:cubicBezTo>
                  <a:pt x="17195418" y="3490341"/>
                  <a:pt x="17196505" y="3494828"/>
                  <a:pt x="17197595" y="3499452"/>
                </a:cubicBezTo>
                <a:cubicBezTo>
                  <a:pt x="17200044" y="3510199"/>
                  <a:pt x="17202494" y="3520400"/>
                  <a:pt x="17205622" y="3530190"/>
                </a:cubicBezTo>
                <a:lnTo>
                  <a:pt x="17208480" y="3538895"/>
                </a:lnTo>
                <a:lnTo>
                  <a:pt x="17208616" y="3541887"/>
                </a:lnTo>
                <a:cubicBezTo>
                  <a:pt x="17209569" y="3564737"/>
                  <a:pt x="17209569" y="3587723"/>
                  <a:pt x="17209569" y="3609891"/>
                </a:cubicBezTo>
                <a:cubicBezTo>
                  <a:pt x="17209569" y="3613700"/>
                  <a:pt x="17209569" y="3617643"/>
                  <a:pt x="17209569" y="3621589"/>
                </a:cubicBezTo>
                <a:lnTo>
                  <a:pt x="17214604" y="3624035"/>
                </a:lnTo>
                <a:lnTo>
                  <a:pt x="17209569" y="3622131"/>
                </a:lnTo>
                <a:cubicBezTo>
                  <a:pt x="17209569" y="3622540"/>
                  <a:pt x="17209569" y="3622948"/>
                  <a:pt x="17209569" y="3623354"/>
                </a:cubicBezTo>
                <a:lnTo>
                  <a:pt x="17214331" y="3626348"/>
                </a:lnTo>
                <a:lnTo>
                  <a:pt x="17214060" y="3626891"/>
                </a:lnTo>
                <a:lnTo>
                  <a:pt x="17209433" y="3624717"/>
                </a:lnTo>
                <a:cubicBezTo>
                  <a:pt x="17209433" y="3630292"/>
                  <a:pt x="17209569" y="3635733"/>
                  <a:pt x="17209569" y="3641174"/>
                </a:cubicBezTo>
                <a:lnTo>
                  <a:pt x="17209569" y="3642940"/>
                </a:lnTo>
                <a:lnTo>
                  <a:pt x="17209297" y="3644708"/>
                </a:lnTo>
                <a:cubicBezTo>
                  <a:pt x="17208344" y="3650830"/>
                  <a:pt x="17207529" y="3657222"/>
                  <a:pt x="17206848" y="3663342"/>
                </a:cubicBezTo>
                <a:cubicBezTo>
                  <a:pt x="17205622" y="3673271"/>
                  <a:pt x="17204534" y="3682655"/>
                  <a:pt x="17202630" y="3690680"/>
                </a:cubicBezTo>
                <a:cubicBezTo>
                  <a:pt x="17197323" y="3712440"/>
                  <a:pt x="17190383" y="3733385"/>
                  <a:pt x="17183580" y="3753651"/>
                </a:cubicBezTo>
                <a:cubicBezTo>
                  <a:pt x="17180860" y="3761675"/>
                  <a:pt x="17178272" y="3769563"/>
                  <a:pt x="17175689" y="3777588"/>
                </a:cubicBezTo>
                <a:lnTo>
                  <a:pt x="17173785" y="3781939"/>
                </a:lnTo>
                <a:cubicBezTo>
                  <a:pt x="17167933" y="3791596"/>
                  <a:pt x="17162762" y="3802206"/>
                  <a:pt x="17157318" y="3813358"/>
                </a:cubicBezTo>
                <a:cubicBezTo>
                  <a:pt x="17152013" y="3824238"/>
                  <a:pt x="17146569" y="3835390"/>
                  <a:pt x="17140311" y="3845998"/>
                </a:cubicBezTo>
                <a:cubicBezTo>
                  <a:pt x="17134461" y="3855790"/>
                  <a:pt x="17128337" y="3865447"/>
                  <a:pt x="17122214" y="3874967"/>
                </a:cubicBezTo>
                <a:cubicBezTo>
                  <a:pt x="17117860" y="3881496"/>
                  <a:pt x="17113643" y="3888160"/>
                  <a:pt x="17109559" y="3894825"/>
                </a:cubicBezTo>
                <a:cubicBezTo>
                  <a:pt x="17106976" y="3899176"/>
                  <a:pt x="17103573" y="3903666"/>
                  <a:pt x="17099898" y="3907882"/>
                </a:cubicBezTo>
                <a:lnTo>
                  <a:pt x="17101396" y="3909514"/>
                </a:lnTo>
                <a:cubicBezTo>
                  <a:pt x="17098402" y="3912506"/>
                  <a:pt x="17095546" y="3915361"/>
                  <a:pt x="17093503" y="3917674"/>
                </a:cubicBezTo>
                <a:cubicBezTo>
                  <a:pt x="17077041" y="3936851"/>
                  <a:pt x="17060168" y="3955347"/>
                  <a:pt x="17043295" y="3972758"/>
                </a:cubicBezTo>
                <a:cubicBezTo>
                  <a:pt x="17016354" y="4000637"/>
                  <a:pt x="16986964" y="4028656"/>
                  <a:pt x="16955806" y="4055720"/>
                </a:cubicBezTo>
                <a:cubicBezTo>
                  <a:pt x="16950362" y="4060481"/>
                  <a:pt x="16943968" y="4065377"/>
                  <a:pt x="16937437" y="4070273"/>
                </a:cubicBezTo>
                <a:cubicBezTo>
                  <a:pt x="16931857" y="4074491"/>
                  <a:pt x="16926141" y="4078843"/>
                  <a:pt x="16920970" y="4083194"/>
                </a:cubicBezTo>
                <a:lnTo>
                  <a:pt x="16913488" y="4088635"/>
                </a:lnTo>
                <a:cubicBezTo>
                  <a:pt x="16910766" y="4090540"/>
                  <a:pt x="16908045" y="4092578"/>
                  <a:pt x="16905189" y="4094482"/>
                </a:cubicBezTo>
                <a:cubicBezTo>
                  <a:pt x="16838108" y="4140182"/>
                  <a:pt x="16765721" y="4182208"/>
                  <a:pt x="16690066" y="4219338"/>
                </a:cubicBezTo>
                <a:lnTo>
                  <a:pt x="16689929" y="4218929"/>
                </a:lnTo>
                <a:cubicBezTo>
                  <a:pt x="16683262" y="4223144"/>
                  <a:pt x="16674146" y="4227768"/>
                  <a:pt x="16662174" y="4233618"/>
                </a:cubicBezTo>
                <a:lnTo>
                  <a:pt x="16660269" y="4234433"/>
                </a:lnTo>
                <a:lnTo>
                  <a:pt x="16651559" y="4215937"/>
                </a:lnTo>
                <a:lnTo>
                  <a:pt x="16658635" y="4235114"/>
                </a:lnTo>
                <a:cubicBezTo>
                  <a:pt x="16604615" y="4255242"/>
                  <a:pt x="16558897" y="4271427"/>
                  <a:pt x="16511138" y="4285573"/>
                </a:cubicBezTo>
                <a:cubicBezTo>
                  <a:pt x="16496717" y="4289925"/>
                  <a:pt x="16398611" y="4312774"/>
                  <a:pt x="16333708" y="4327055"/>
                </a:cubicBezTo>
                <a:cubicBezTo>
                  <a:pt x="16328946" y="4331815"/>
                  <a:pt x="16320917" y="4332630"/>
                  <a:pt x="16299692" y="4334398"/>
                </a:cubicBezTo>
                <a:cubicBezTo>
                  <a:pt x="16272479" y="4340112"/>
                  <a:pt x="16265131" y="4341471"/>
                  <a:pt x="16258192" y="4337662"/>
                </a:cubicBezTo>
                <a:cubicBezTo>
                  <a:pt x="16239142" y="4339022"/>
                  <a:pt x="16221454" y="4339703"/>
                  <a:pt x="16204308" y="4340112"/>
                </a:cubicBezTo>
                <a:cubicBezTo>
                  <a:pt x="16202404" y="4340112"/>
                  <a:pt x="16200499" y="4340112"/>
                  <a:pt x="16198594" y="4340112"/>
                </a:cubicBezTo>
                <a:cubicBezTo>
                  <a:pt x="16189884" y="4340112"/>
                  <a:pt x="16181177" y="4339839"/>
                  <a:pt x="16172741" y="4339431"/>
                </a:cubicBezTo>
                <a:cubicBezTo>
                  <a:pt x="16159543" y="4338888"/>
                  <a:pt x="16147160" y="4338343"/>
                  <a:pt x="16135322" y="4339158"/>
                </a:cubicBezTo>
                <a:lnTo>
                  <a:pt x="16130832" y="4339431"/>
                </a:lnTo>
                <a:lnTo>
                  <a:pt x="16126614" y="4337799"/>
                </a:lnTo>
                <a:cubicBezTo>
                  <a:pt x="16122533" y="4336166"/>
                  <a:pt x="16116002" y="4333447"/>
                  <a:pt x="16108790" y="4330455"/>
                </a:cubicBezTo>
                <a:cubicBezTo>
                  <a:pt x="16106886" y="4329638"/>
                  <a:pt x="16104842" y="4328823"/>
                  <a:pt x="16102802" y="4328006"/>
                </a:cubicBezTo>
                <a:lnTo>
                  <a:pt x="16105660" y="4360103"/>
                </a:lnTo>
                <a:lnTo>
                  <a:pt x="16075589" y="4314270"/>
                </a:lnTo>
                <a:lnTo>
                  <a:pt x="16073276" y="4311957"/>
                </a:lnTo>
                <a:lnTo>
                  <a:pt x="16060214" y="4301077"/>
                </a:lnTo>
                <a:lnTo>
                  <a:pt x="16057628" y="4293053"/>
                </a:lnTo>
                <a:cubicBezTo>
                  <a:pt x="16057083" y="4290197"/>
                  <a:pt x="16056132" y="4287069"/>
                  <a:pt x="16055043" y="4283805"/>
                </a:cubicBezTo>
                <a:cubicBezTo>
                  <a:pt x="16052457" y="4279860"/>
                  <a:pt x="16050008" y="4276053"/>
                  <a:pt x="16047697" y="4272517"/>
                </a:cubicBezTo>
                <a:cubicBezTo>
                  <a:pt x="16038170" y="4257146"/>
                  <a:pt x="16034363" y="4245585"/>
                  <a:pt x="16035859" y="4236201"/>
                </a:cubicBezTo>
                <a:lnTo>
                  <a:pt x="16028647" y="4216074"/>
                </a:lnTo>
                <a:lnTo>
                  <a:pt x="16032047" y="4216210"/>
                </a:lnTo>
                <a:cubicBezTo>
                  <a:pt x="16030960" y="4209545"/>
                  <a:pt x="16029870" y="4202199"/>
                  <a:pt x="16028783" y="4194720"/>
                </a:cubicBezTo>
                <a:lnTo>
                  <a:pt x="16026879" y="4193769"/>
                </a:lnTo>
                <a:cubicBezTo>
                  <a:pt x="16018850" y="4189687"/>
                  <a:pt x="16016536" y="4183840"/>
                  <a:pt x="16015721" y="4176224"/>
                </a:cubicBezTo>
                <a:lnTo>
                  <a:pt x="16015585" y="4176224"/>
                </a:lnTo>
                <a:cubicBezTo>
                  <a:pt x="16015585" y="4175816"/>
                  <a:pt x="16015585" y="4174862"/>
                  <a:pt x="16015449" y="4173366"/>
                </a:cubicBezTo>
                <a:cubicBezTo>
                  <a:pt x="16015313" y="4171734"/>
                  <a:pt x="16015313" y="4170102"/>
                  <a:pt x="16015177" y="4168334"/>
                </a:cubicBezTo>
                <a:lnTo>
                  <a:pt x="16024836" y="4167791"/>
                </a:lnTo>
                <a:cubicBezTo>
                  <a:pt x="16021980" y="4150110"/>
                  <a:pt x="16018577" y="4132972"/>
                  <a:pt x="16013951" y="4123316"/>
                </a:cubicBezTo>
                <a:lnTo>
                  <a:pt x="16012319" y="4119915"/>
                </a:lnTo>
                <a:lnTo>
                  <a:pt x="16012046" y="4116109"/>
                </a:lnTo>
                <a:cubicBezTo>
                  <a:pt x="16011365" y="4106861"/>
                  <a:pt x="16010687" y="4097474"/>
                  <a:pt x="16010142" y="4088226"/>
                </a:cubicBezTo>
                <a:cubicBezTo>
                  <a:pt x="16005922" y="4004719"/>
                  <a:pt x="16008373" y="3917947"/>
                  <a:pt x="16017624" y="3822742"/>
                </a:cubicBezTo>
                <a:cubicBezTo>
                  <a:pt x="16018441" y="3813764"/>
                  <a:pt x="16020482" y="3800707"/>
                  <a:pt x="16023067" y="3786155"/>
                </a:cubicBezTo>
                <a:lnTo>
                  <a:pt x="16020890" y="3785612"/>
                </a:lnTo>
                <a:cubicBezTo>
                  <a:pt x="16020890" y="3785476"/>
                  <a:pt x="16021026" y="3785203"/>
                  <a:pt x="16021026" y="3785067"/>
                </a:cubicBezTo>
                <a:cubicBezTo>
                  <a:pt x="16026470" y="3760315"/>
                  <a:pt x="16030007" y="3733929"/>
                  <a:pt x="16033409" y="3708497"/>
                </a:cubicBezTo>
                <a:cubicBezTo>
                  <a:pt x="16035723" y="3691494"/>
                  <a:pt x="16038033" y="3673814"/>
                  <a:pt x="16041030" y="3656541"/>
                </a:cubicBezTo>
                <a:cubicBezTo>
                  <a:pt x="16057628" y="3559026"/>
                  <a:pt x="16077493" y="3461372"/>
                  <a:pt x="16099946" y="3366030"/>
                </a:cubicBezTo>
                <a:cubicBezTo>
                  <a:pt x="16135050" y="3217511"/>
                  <a:pt x="16178185" y="3067089"/>
                  <a:pt x="16228393" y="2918705"/>
                </a:cubicBezTo>
                <a:close/>
                <a:moveTo>
                  <a:pt x="17068607" y="410"/>
                </a:moveTo>
                <a:lnTo>
                  <a:pt x="17126979" y="410"/>
                </a:lnTo>
                <a:cubicBezTo>
                  <a:pt x="16496446" y="607134"/>
                  <a:pt x="15993543" y="1284449"/>
                  <a:pt x="15641131" y="2008005"/>
                </a:cubicBezTo>
                <a:lnTo>
                  <a:pt x="15635960" y="2018478"/>
                </a:lnTo>
                <a:lnTo>
                  <a:pt x="15624258" y="2019429"/>
                </a:lnTo>
                <a:cubicBezTo>
                  <a:pt x="15290351" y="2044862"/>
                  <a:pt x="14933041" y="2093553"/>
                  <a:pt x="14466061" y="2177197"/>
                </a:cubicBezTo>
                <a:cubicBezTo>
                  <a:pt x="13998264" y="2260977"/>
                  <a:pt x="13530737" y="2373727"/>
                  <a:pt x="13076412" y="2512317"/>
                </a:cubicBezTo>
                <a:cubicBezTo>
                  <a:pt x="12855711" y="2579640"/>
                  <a:pt x="12634194" y="2654309"/>
                  <a:pt x="12418122" y="2734280"/>
                </a:cubicBezTo>
                <a:lnTo>
                  <a:pt x="12399750" y="2741081"/>
                </a:lnTo>
                <a:cubicBezTo>
                  <a:pt x="12190481" y="2818469"/>
                  <a:pt x="11973998" y="2898576"/>
                  <a:pt x="11791398" y="3026151"/>
                </a:cubicBezTo>
                <a:cubicBezTo>
                  <a:pt x="11564303" y="3184872"/>
                  <a:pt x="11397485" y="3376914"/>
                  <a:pt x="11295571" y="3596835"/>
                </a:cubicBezTo>
                <a:cubicBezTo>
                  <a:pt x="11209305" y="3782894"/>
                  <a:pt x="11151204" y="3971263"/>
                  <a:pt x="11089702" y="4170648"/>
                </a:cubicBezTo>
                <a:cubicBezTo>
                  <a:pt x="11081809" y="4196353"/>
                  <a:pt x="11073783" y="4222194"/>
                  <a:pt x="11065753" y="4248036"/>
                </a:cubicBezTo>
                <a:cubicBezTo>
                  <a:pt x="11037862" y="4337391"/>
                  <a:pt x="11007382" y="4426204"/>
                  <a:pt x="10975134" y="4512025"/>
                </a:cubicBezTo>
                <a:cubicBezTo>
                  <a:pt x="10960847" y="4549970"/>
                  <a:pt x="10946150" y="4586830"/>
                  <a:pt x="10929825" y="4627630"/>
                </a:cubicBezTo>
                <a:lnTo>
                  <a:pt x="10925471" y="4625861"/>
                </a:lnTo>
                <a:lnTo>
                  <a:pt x="10925877" y="4626134"/>
                </a:lnTo>
                <a:lnTo>
                  <a:pt x="10929688" y="4627630"/>
                </a:lnTo>
                <a:lnTo>
                  <a:pt x="10929416" y="4628311"/>
                </a:lnTo>
                <a:lnTo>
                  <a:pt x="10929416" y="4628447"/>
                </a:lnTo>
                <a:lnTo>
                  <a:pt x="10924245" y="4641504"/>
                </a:lnTo>
                <a:cubicBezTo>
                  <a:pt x="10917986" y="4657280"/>
                  <a:pt x="10913769" y="4667888"/>
                  <a:pt x="10910502" y="4674961"/>
                </a:cubicBezTo>
                <a:cubicBezTo>
                  <a:pt x="10910230" y="4675776"/>
                  <a:pt x="10910093" y="4676321"/>
                  <a:pt x="10909957" y="4676593"/>
                </a:cubicBezTo>
                <a:lnTo>
                  <a:pt x="10909821" y="4676593"/>
                </a:lnTo>
                <a:cubicBezTo>
                  <a:pt x="10907372" y="4681898"/>
                  <a:pt x="10905467" y="4685026"/>
                  <a:pt x="10903426" y="4687065"/>
                </a:cubicBezTo>
                <a:cubicBezTo>
                  <a:pt x="10899890" y="4695225"/>
                  <a:pt x="10896623" y="4702707"/>
                  <a:pt x="10894310" y="4708146"/>
                </a:cubicBezTo>
                <a:cubicBezTo>
                  <a:pt x="10891180" y="4715355"/>
                  <a:pt x="10889005" y="4720251"/>
                  <a:pt x="10888596" y="4721202"/>
                </a:cubicBezTo>
                <a:cubicBezTo>
                  <a:pt x="10807636" y="4897740"/>
                  <a:pt x="10714431" y="5073598"/>
                  <a:pt x="10611699" y="5243741"/>
                </a:cubicBezTo>
                <a:cubicBezTo>
                  <a:pt x="10520399" y="5394844"/>
                  <a:pt x="10413043" y="5553021"/>
                  <a:pt x="10273575" y="5741390"/>
                </a:cubicBezTo>
                <a:cubicBezTo>
                  <a:pt x="10265409" y="5751591"/>
                  <a:pt x="10257791" y="5761111"/>
                  <a:pt x="10250171" y="5770768"/>
                </a:cubicBezTo>
                <a:cubicBezTo>
                  <a:pt x="10241191" y="5781919"/>
                  <a:pt x="10232347" y="5793208"/>
                  <a:pt x="10223230" y="5804360"/>
                </a:cubicBezTo>
                <a:cubicBezTo>
                  <a:pt x="10194519" y="5839586"/>
                  <a:pt x="10164448" y="5875901"/>
                  <a:pt x="10133834" y="5911941"/>
                </a:cubicBezTo>
                <a:cubicBezTo>
                  <a:pt x="10067298" y="5990419"/>
                  <a:pt x="9996677" y="6069439"/>
                  <a:pt x="9923882" y="6146827"/>
                </a:cubicBezTo>
                <a:cubicBezTo>
                  <a:pt x="9869048" y="6205172"/>
                  <a:pt x="9810268" y="6265151"/>
                  <a:pt x="9744276" y="6330027"/>
                </a:cubicBezTo>
                <a:lnTo>
                  <a:pt x="9727948" y="6346076"/>
                </a:lnTo>
                <a:lnTo>
                  <a:pt x="9713796" y="6328122"/>
                </a:lnTo>
                <a:cubicBezTo>
                  <a:pt x="9281921" y="5777160"/>
                  <a:pt x="8668260" y="5331331"/>
                  <a:pt x="7889823" y="5003008"/>
                </a:cubicBezTo>
                <a:cubicBezTo>
                  <a:pt x="7516456" y="4845649"/>
                  <a:pt x="7022534" y="4655239"/>
                  <a:pt x="6512012" y="4580301"/>
                </a:cubicBezTo>
                <a:cubicBezTo>
                  <a:pt x="5974415" y="4501281"/>
                  <a:pt x="5520360" y="4563708"/>
                  <a:pt x="5124132" y="4770847"/>
                </a:cubicBezTo>
                <a:cubicBezTo>
                  <a:pt x="4709265" y="4987777"/>
                  <a:pt x="4145678" y="5489370"/>
                  <a:pt x="3816670" y="6647739"/>
                </a:cubicBezTo>
                <a:cubicBezTo>
                  <a:pt x="3409285" y="8082066"/>
                  <a:pt x="3890824" y="8737618"/>
                  <a:pt x="4214119" y="9000654"/>
                </a:cubicBezTo>
                <a:cubicBezTo>
                  <a:pt x="4768862" y="9452060"/>
                  <a:pt x="5556145" y="9493814"/>
                  <a:pt x="6621003" y="9128501"/>
                </a:cubicBezTo>
                <a:cubicBezTo>
                  <a:pt x="7591158" y="8795557"/>
                  <a:pt x="8395990" y="8421811"/>
                  <a:pt x="9081496" y="7986044"/>
                </a:cubicBezTo>
                <a:cubicBezTo>
                  <a:pt x="9190076" y="7916953"/>
                  <a:pt x="9302194" y="7841606"/>
                  <a:pt x="9414857" y="7762041"/>
                </a:cubicBezTo>
                <a:lnTo>
                  <a:pt x="9439621" y="7744633"/>
                </a:lnTo>
                <a:lnTo>
                  <a:pt x="9446560" y="7774147"/>
                </a:lnTo>
                <a:cubicBezTo>
                  <a:pt x="9462074" y="7840380"/>
                  <a:pt x="9474863" y="7907569"/>
                  <a:pt x="9486292" y="7970404"/>
                </a:cubicBezTo>
                <a:lnTo>
                  <a:pt x="9486837" y="7977611"/>
                </a:lnTo>
                <a:cubicBezTo>
                  <a:pt x="9487655" y="7989581"/>
                  <a:pt x="9488742" y="8001414"/>
                  <a:pt x="9489829" y="8013245"/>
                </a:cubicBezTo>
                <a:cubicBezTo>
                  <a:pt x="9490919" y="8024398"/>
                  <a:pt x="9491872" y="8035550"/>
                  <a:pt x="9492687" y="8046705"/>
                </a:cubicBezTo>
                <a:cubicBezTo>
                  <a:pt x="9496362" y="8098115"/>
                  <a:pt x="9498131" y="8151158"/>
                  <a:pt x="9497994" y="8204336"/>
                </a:cubicBezTo>
                <a:cubicBezTo>
                  <a:pt x="9497858" y="8243641"/>
                  <a:pt x="9496499" y="8282675"/>
                  <a:pt x="9494322" y="8321165"/>
                </a:cubicBezTo>
                <a:lnTo>
                  <a:pt x="9497858" y="8316269"/>
                </a:lnTo>
                <a:lnTo>
                  <a:pt x="9488878" y="8398008"/>
                </a:lnTo>
                <a:lnTo>
                  <a:pt x="9488742" y="8398144"/>
                </a:lnTo>
                <a:lnTo>
                  <a:pt x="9488742" y="8398553"/>
                </a:lnTo>
                <a:cubicBezTo>
                  <a:pt x="9487925" y="8406441"/>
                  <a:pt x="9487246" y="8414329"/>
                  <a:pt x="9486565" y="8422217"/>
                </a:cubicBezTo>
                <a:cubicBezTo>
                  <a:pt x="9484388" y="8448739"/>
                  <a:pt x="9483298" y="8460979"/>
                  <a:pt x="9469556" y="8466012"/>
                </a:cubicBezTo>
                <a:cubicBezTo>
                  <a:pt x="9462207" y="8503278"/>
                  <a:pt x="9454317" y="8549113"/>
                  <a:pt x="9448331" y="8584747"/>
                </a:cubicBezTo>
                <a:cubicBezTo>
                  <a:pt x="9440710" y="8629899"/>
                  <a:pt x="9436220" y="8656013"/>
                  <a:pt x="9433090" y="8667031"/>
                </a:cubicBezTo>
                <a:cubicBezTo>
                  <a:pt x="9411048" y="8746049"/>
                  <a:pt x="9383290" y="8822758"/>
                  <a:pt x="9361518" y="8880697"/>
                </a:cubicBezTo>
                <a:lnTo>
                  <a:pt x="9360022" y="8883825"/>
                </a:lnTo>
                <a:cubicBezTo>
                  <a:pt x="9358799" y="8885866"/>
                  <a:pt x="9357573" y="8888176"/>
                  <a:pt x="9356486" y="8890490"/>
                </a:cubicBezTo>
                <a:lnTo>
                  <a:pt x="9357709" y="8891032"/>
                </a:lnTo>
                <a:lnTo>
                  <a:pt x="9353492" y="8902321"/>
                </a:lnTo>
                <a:cubicBezTo>
                  <a:pt x="9348593" y="8915244"/>
                  <a:pt x="9345329" y="8923947"/>
                  <a:pt x="9342607" y="8930066"/>
                </a:cubicBezTo>
                <a:cubicBezTo>
                  <a:pt x="9342607" y="8930339"/>
                  <a:pt x="9342471" y="8930475"/>
                  <a:pt x="9342471" y="8930611"/>
                </a:cubicBezTo>
                <a:cubicBezTo>
                  <a:pt x="9339204" y="8938091"/>
                  <a:pt x="9336891" y="8941355"/>
                  <a:pt x="9333897" y="8942987"/>
                </a:cubicBezTo>
                <a:cubicBezTo>
                  <a:pt x="9312945" y="8986782"/>
                  <a:pt x="9290628" y="9030032"/>
                  <a:pt x="9267497" y="9071922"/>
                </a:cubicBezTo>
                <a:cubicBezTo>
                  <a:pt x="9225317" y="9148358"/>
                  <a:pt x="9178238" y="9224523"/>
                  <a:pt x="9127485" y="9298238"/>
                </a:cubicBezTo>
                <a:cubicBezTo>
                  <a:pt x="9108709" y="9325439"/>
                  <a:pt x="9088978" y="9352504"/>
                  <a:pt x="9069793" y="9378618"/>
                </a:cubicBezTo>
                <a:lnTo>
                  <a:pt x="9065983" y="9383786"/>
                </a:lnTo>
                <a:cubicBezTo>
                  <a:pt x="9058229" y="9392898"/>
                  <a:pt x="9050608" y="9402282"/>
                  <a:pt x="9042988" y="9411530"/>
                </a:cubicBezTo>
                <a:cubicBezTo>
                  <a:pt x="9034825" y="9421323"/>
                  <a:pt x="9026795" y="9431251"/>
                  <a:pt x="9018496" y="9441044"/>
                </a:cubicBezTo>
                <a:cubicBezTo>
                  <a:pt x="8900662" y="9579499"/>
                  <a:pt x="8767046" y="9711425"/>
                  <a:pt x="8621047" y="9833152"/>
                </a:cubicBezTo>
                <a:cubicBezTo>
                  <a:pt x="8608256" y="9843896"/>
                  <a:pt x="8595194" y="9854370"/>
                  <a:pt x="8582266" y="9864841"/>
                </a:cubicBezTo>
                <a:cubicBezTo>
                  <a:pt x="8574511" y="9871097"/>
                  <a:pt x="8566754" y="9877353"/>
                  <a:pt x="8559001" y="9883745"/>
                </a:cubicBezTo>
                <a:cubicBezTo>
                  <a:pt x="8550562" y="9890682"/>
                  <a:pt x="8546754" y="9895851"/>
                  <a:pt x="8545801" y="9897211"/>
                </a:cubicBezTo>
                <a:lnTo>
                  <a:pt x="8543624" y="9900339"/>
                </a:lnTo>
                <a:lnTo>
                  <a:pt x="8540493" y="9902516"/>
                </a:lnTo>
                <a:cubicBezTo>
                  <a:pt x="8528113" y="9911083"/>
                  <a:pt x="8515187" y="9918973"/>
                  <a:pt x="8502668" y="9926589"/>
                </a:cubicBezTo>
                <a:cubicBezTo>
                  <a:pt x="8491646" y="9933390"/>
                  <a:pt x="8481305" y="9939646"/>
                  <a:pt x="8472869" y="9945493"/>
                </a:cubicBezTo>
                <a:cubicBezTo>
                  <a:pt x="8394903" y="9999895"/>
                  <a:pt x="8312719" y="10052531"/>
                  <a:pt x="8228494" y="10101901"/>
                </a:cubicBezTo>
                <a:cubicBezTo>
                  <a:pt x="8154746" y="10145015"/>
                  <a:pt x="8078548" y="10186226"/>
                  <a:pt x="8001944" y="10224171"/>
                </a:cubicBezTo>
                <a:cubicBezTo>
                  <a:pt x="7963026" y="10243348"/>
                  <a:pt x="7923976" y="10261846"/>
                  <a:pt x="7886014" y="10279118"/>
                </a:cubicBezTo>
                <a:cubicBezTo>
                  <a:pt x="7883020" y="10280478"/>
                  <a:pt x="7878938" y="10282654"/>
                  <a:pt x="7874312" y="10285101"/>
                </a:cubicBezTo>
                <a:lnTo>
                  <a:pt x="7871318" y="10286464"/>
                </a:lnTo>
                <a:lnTo>
                  <a:pt x="7871454" y="10286600"/>
                </a:lnTo>
                <a:cubicBezTo>
                  <a:pt x="7853221" y="10296118"/>
                  <a:pt x="7835669" y="10304823"/>
                  <a:pt x="7821927" y="10306591"/>
                </a:cubicBezTo>
                <a:lnTo>
                  <a:pt x="7820567" y="10306727"/>
                </a:lnTo>
                <a:cubicBezTo>
                  <a:pt x="7620957" y="10384660"/>
                  <a:pt x="7402978" y="10451166"/>
                  <a:pt x="7172344" y="10504617"/>
                </a:cubicBezTo>
                <a:cubicBezTo>
                  <a:pt x="7072200" y="10527875"/>
                  <a:pt x="6967701" y="10548956"/>
                  <a:pt x="6861705" y="10567316"/>
                </a:cubicBezTo>
                <a:cubicBezTo>
                  <a:pt x="6801972" y="10577653"/>
                  <a:pt x="6741830" y="10586765"/>
                  <a:pt x="6685633" y="10595198"/>
                </a:cubicBezTo>
                <a:cubicBezTo>
                  <a:pt x="6681415" y="10595879"/>
                  <a:pt x="6675157" y="10596966"/>
                  <a:pt x="6668762" y="10598190"/>
                </a:cubicBezTo>
                <a:cubicBezTo>
                  <a:pt x="6652706" y="10600367"/>
                  <a:pt x="6637601" y="10601862"/>
                  <a:pt x="6622635" y="10603222"/>
                </a:cubicBezTo>
                <a:cubicBezTo>
                  <a:pt x="6612974" y="10604037"/>
                  <a:pt x="6603313" y="10604991"/>
                  <a:pt x="6593654" y="10606078"/>
                </a:cubicBezTo>
                <a:cubicBezTo>
                  <a:pt x="6377171" y="10630287"/>
                  <a:pt x="6149531" y="10646066"/>
                  <a:pt x="5897536" y="10654224"/>
                </a:cubicBezTo>
                <a:cubicBezTo>
                  <a:pt x="5430964" y="10669322"/>
                  <a:pt x="4965887" y="10655450"/>
                  <a:pt x="4516188" y="10641848"/>
                </a:cubicBezTo>
                <a:cubicBezTo>
                  <a:pt x="3141778" y="10600367"/>
                  <a:pt x="1767232" y="10558883"/>
                  <a:pt x="392825" y="10517401"/>
                </a:cubicBezTo>
                <a:lnTo>
                  <a:pt x="0" y="10505570"/>
                </a:lnTo>
                <a:lnTo>
                  <a:pt x="0" y="10464768"/>
                </a:lnTo>
                <a:lnTo>
                  <a:pt x="394457" y="10476056"/>
                </a:lnTo>
                <a:cubicBezTo>
                  <a:pt x="1769003" y="10517538"/>
                  <a:pt x="3143411" y="10559019"/>
                  <a:pt x="4517821" y="10600367"/>
                </a:cubicBezTo>
                <a:cubicBezTo>
                  <a:pt x="4966976" y="10613966"/>
                  <a:pt x="5431373" y="10627976"/>
                  <a:pt x="5896582" y="10612742"/>
                </a:cubicBezTo>
                <a:cubicBezTo>
                  <a:pt x="6147354" y="10604446"/>
                  <a:pt x="6374040" y="10588806"/>
                  <a:pt x="6589434" y="10564733"/>
                </a:cubicBezTo>
                <a:cubicBezTo>
                  <a:pt x="6599367" y="10563645"/>
                  <a:pt x="6609302" y="10562692"/>
                  <a:pt x="6619232" y="10561741"/>
                </a:cubicBezTo>
                <a:cubicBezTo>
                  <a:pt x="6633792" y="10560379"/>
                  <a:pt x="6648216" y="10559019"/>
                  <a:pt x="6662637" y="10557114"/>
                </a:cubicBezTo>
                <a:cubicBezTo>
                  <a:pt x="6668490" y="10555891"/>
                  <a:pt x="6675293" y="10554667"/>
                  <a:pt x="6680055" y="10553989"/>
                </a:cubicBezTo>
                <a:cubicBezTo>
                  <a:pt x="6735844" y="10545692"/>
                  <a:pt x="6795847" y="10536578"/>
                  <a:pt x="6855172" y="10526243"/>
                </a:cubicBezTo>
                <a:cubicBezTo>
                  <a:pt x="6960354" y="10508017"/>
                  <a:pt x="7064170" y="10487072"/>
                  <a:pt x="7163500" y="10464086"/>
                </a:cubicBezTo>
                <a:cubicBezTo>
                  <a:pt x="7392636" y="10411044"/>
                  <a:pt x="7609119" y="10344945"/>
                  <a:pt x="7806958" y="10267557"/>
                </a:cubicBezTo>
                <a:lnTo>
                  <a:pt x="7856488" y="10247701"/>
                </a:lnTo>
                <a:cubicBezTo>
                  <a:pt x="7861659" y="10244980"/>
                  <a:pt x="7866283" y="10242669"/>
                  <a:pt x="7869549" y="10241173"/>
                </a:cubicBezTo>
                <a:cubicBezTo>
                  <a:pt x="7907105" y="10224171"/>
                  <a:pt x="7945611" y="10205811"/>
                  <a:pt x="7984118" y="10186768"/>
                </a:cubicBezTo>
                <a:cubicBezTo>
                  <a:pt x="8059907" y="10149232"/>
                  <a:pt x="8135288" y="10108566"/>
                  <a:pt x="8208218" y="10065858"/>
                </a:cubicBezTo>
                <a:cubicBezTo>
                  <a:pt x="8291492" y="10017034"/>
                  <a:pt x="8372725" y="9965079"/>
                  <a:pt x="8449873" y="9911219"/>
                </a:cubicBezTo>
                <a:cubicBezTo>
                  <a:pt x="8459262" y="9904690"/>
                  <a:pt x="8470284" y="9898028"/>
                  <a:pt x="8481849" y="9890955"/>
                </a:cubicBezTo>
                <a:cubicBezTo>
                  <a:pt x="8492870" y="9884290"/>
                  <a:pt x="8504164" y="9877353"/>
                  <a:pt x="8514778" y="9870146"/>
                </a:cubicBezTo>
                <a:cubicBezTo>
                  <a:pt x="8519541" y="9864026"/>
                  <a:pt x="8525935" y="9857634"/>
                  <a:pt x="8533420" y="9851512"/>
                </a:cubicBezTo>
                <a:cubicBezTo>
                  <a:pt x="8541173" y="9845120"/>
                  <a:pt x="8548930" y="9838863"/>
                  <a:pt x="8556821" y="9832471"/>
                </a:cubicBezTo>
                <a:cubicBezTo>
                  <a:pt x="8569749" y="9822136"/>
                  <a:pt x="8582539" y="9811799"/>
                  <a:pt x="8595194" y="9801191"/>
                </a:cubicBezTo>
                <a:cubicBezTo>
                  <a:pt x="8739287" y="9680960"/>
                  <a:pt x="8871408" y="9550666"/>
                  <a:pt x="8987610" y="9413979"/>
                </a:cubicBezTo>
                <a:cubicBezTo>
                  <a:pt x="8995637" y="9404459"/>
                  <a:pt x="9003666" y="9394666"/>
                  <a:pt x="9011557" y="9385010"/>
                </a:cubicBezTo>
                <a:cubicBezTo>
                  <a:pt x="9019177" y="9375762"/>
                  <a:pt x="9026795" y="9366376"/>
                  <a:pt x="9034552" y="9357264"/>
                </a:cubicBezTo>
                <a:lnTo>
                  <a:pt x="9037002" y="9353863"/>
                </a:lnTo>
                <a:cubicBezTo>
                  <a:pt x="9055915" y="9328022"/>
                  <a:pt x="9075644" y="9301230"/>
                  <a:pt x="9094013" y="9274435"/>
                </a:cubicBezTo>
                <a:cubicBezTo>
                  <a:pt x="9144085" y="9201673"/>
                  <a:pt x="9190484" y="9126732"/>
                  <a:pt x="9231985" y="9051521"/>
                </a:cubicBezTo>
                <a:cubicBezTo>
                  <a:pt x="9256340" y="9007318"/>
                  <a:pt x="9279880" y="8961485"/>
                  <a:pt x="9301921" y="8915107"/>
                </a:cubicBezTo>
                <a:cubicBezTo>
                  <a:pt x="9304507" y="8909530"/>
                  <a:pt x="9307092" y="8903138"/>
                  <a:pt x="9309678" y="8896609"/>
                </a:cubicBezTo>
                <a:cubicBezTo>
                  <a:pt x="9314032" y="8885593"/>
                  <a:pt x="9318658" y="8874168"/>
                  <a:pt x="9324238" y="8864240"/>
                </a:cubicBezTo>
                <a:cubicBezTo>
                  <a:pt x="9345601" y="8807118"/>
                  <a:pt x="9372814" y="8732313"/>
                  <a:pt x="9394175" y="8655470"/>
                </a:cubicBezTo>
                <a:cubicBezTo>
                  <a:pt x="9396897" y="8645950"/>
                  <a:pt x="9402476" y="8612627"/>
                  <a:pt x="9408462" y="8577401"/>
                </a:cubicBezTo>
                <a:cubicBezTo>
                  <a:pt x="9424110" y="8485461"/>
                  <a:pt x="9436899" y="8413105"/>
                  <a:pt x="9448331" y="8387128"/>
                </a:cubicBezTo>
                <a:cubicBezTo>
                  <a:pt x="9448331" y="8386992"/>
                  <a:pt x="9448467" y="8386992"/>
                  <a:pt x="9448467" y="8386856"/>
                </a:cubicBezTo>
                <a:cubicBezTo>
                  <a:pt x="9448601" y="8386449"/>
                  <a:pt x="9448737" y="8386041"/>
                  <a:pt x="9448873" y="8385768"/>
                </a:cubicBezTo>
                <a:cubicBezTo>
                  <a:pt x="9449010" y="8385360"/>
                  <a:pt x="9449282" y="8384953"/>
                  <a:pt x="9449418" y="8384545"/>
                </a:cubicBezTo>
                <a:cubicBezTo>
                  <a:pt x="9450372" y="8375025"/>
                  <a:pt x="9451187" y="8365368"/>
                  <a:pt x="9451868" y="8355848"/>
                </a:cubicBezTo>
                <a:cubicBezTo>
                  <a:pt x="9455404" y="8306203"/>
                  <a:pt x="9457311" y="8255066"/>
                  <a:pt x="9457447" y="8203791"/>
                </a:cubicBezTo>
                <a:cubicBezTo>
                  <a:pt x="9457584" y="8151564"/>
                  <a:pt x="9455813" y="8099475"/>
                  <a:pt x="9452276" y="8049016"/>
                </a:cubicBezTo>
                <a:cubicBezTo>
                  <a:pt x="9451595" y="8038272"/>
                  <a:pt x="9450508" y="8027390"/>
                  <a:pt x="9449554" y="8016646"/>
                </a:cubicBezTo>
                <a:cubicBezTo>
                  <a:pt x="9448331" y="8004406"/>
                  <a:pt x="9447241" y="7992164"/>
                  <a:pt x="9446424" y="7979925"/>
                </a:cubicBezTo>
                <a:lnTo>
                  <a:pt x="9446152" y="7976252"/>
                </a:lnTo>
                <a:cubicBezTo>
                  <a:pt x="9436629" y="7923618"/>
                  <a:pt x="9426014" y="7867990"/>
                  <a:pt x="9413770" y="7812637"/>
                </a:cubicBezTo>
                <a:cubicBezTo>
                  <a:pt x="9308997" y="7886079"/>
                  <a:pt x="9204908" y="7955851"/>
                  <a:pt x="9103674" y="8020182"/>
                </a:cubicBezTo>
                <a:cubicBezTo>
                  <a:pt x="8415449" y="8457715"/>
                  <a:pt x="7607757" y="8832823"/>
                  <a:pt x="6634473" y="9166718"/>
                </a:cubicBezTo>
                <a:cubicBezTo>
                  <a:pt x="6152934" y="9331967"/>
                  <a:pt x="5726909" y="9414658"/>
                  <a:pt x="5352453" y="9414658"/>
                </a:cubicBezTo>
                <a:cubicBezTo>
                  <a:pt x="4887648" y="9414658"/>
                  <a:pt x="4502310" y="9287222"/>
                  <a:pt x="4188538" y="9031936"/>
                </a:cubicBezTo>
                <a:cubicBezTo>
                  <a:pt x="3866333" y="8769852"/>
                  <a:pt x="3679376" y="8392296"/>
                  <a:pt x="3632707" y="7909746"/>
                </a:cubicBezTo>
                <a:cubicBezTo>
                  <a:pt x="3596648" y="7537223"/>
                  <a:pt x="3646722" y="7096833"/>
                  <a:pt x="3777619" y="6636314"/>
                </a:cubicBezTo>
                <a:cubicBezTo>
                  <a:pt x="3895451" y="6221629"/>
                  <a:pt x="4055331" y="5855635"/>
                  <a:pt x="4252761" y="5548805"/>
                </a:cubicBezTo>
                <a:cubicBezTo>
                  <a:pt x="4489790" y="5180361"/>
                  <a:pt x="4776755" y="4906308"/>
                  <a:pt x="5105357" y="4734532"/>
                </a:cubicBezTo>
                <a:cubicBezTo>
                  <a:pt x="5509473" y="4523313"/>
                  <a:pt x="5971557" y="4459527"/>
                  <a:pt x="6518137" y="4539770"/>
                </a:cubicBezTo>
                <a:cubicBezTo>
                  <a:pt x="7033285" y="4615390"/>
                  <a:pt x="7530335" y="4806887"/>
                  <a:pt x="7905879" y="4965336"/>
                </a:cubicBezTo>
                <a:cubicBezTo>
                  <a:pt x="8682276" y="5292839"/>
                  <a:pt x="9296480" y="5736766"/>
                  <a:pt x="9731893" y="6284873"/>
                </a:cubicBezTo>
                <a:cubicBezTo>
                  <a:pt x="9790945" y="6226389"/>
                  <a:pt x="9844148" y="6171987"/>
                  <a:pt x="9894084" y="6118808"/>
                </a:cubicBezTo>
                <a:cubicBezTo>
                  <a:pt x="9966336" y="6041965"/>
                  <a:pt x="10036546" y="5963352"/>
                  <a:pt x="10102674" y="5885557"/>
                </a:cubicBezTo>
                <a:cubicBezTo>
                  <a:pt x="10133153" y="5849651"/>
                  <a:pt x="10163088" y="5813744"/>
                  <a:pt x="10191527" y="5778656"/>
                </a:cubicBezTo>
                <a:cubicBezTo>
                  <a:pt x="10200507" y="5767639"/>
                  <a:pt x="10209351" y="5756487"/>
                  <a:pt x="10218195" y="5745335"/>
                </a:cubicBezTo>
                <a:cubicBezTo>
                  <a:pt x="10225816" y="5735678"/>
                  <a:pt x="10233570" y="5726022"/>
                  <a:pt x="10241327" y="5716366"/>
                </a:cubicBezTo>
                <a:cubicBezTo>
                  <a:pt x="10379435" y="5529628"/>
                  <a:pt x="10486110" y="5372540"/>
                  <a:pt x="10576732" y="5222524"/>
                </a:cubicBezTo>
                <a:cubicBezTo>
                  <a:pt x="10678644" y="5053740"/>
                  <a:pt x="10771034" y="4879243"/>
                  <a:pt x="10851450" y="4704066"/>
                </a:cubicBezTo>
                <a:cubicBezTo>
                  <a:pt x="10851856" y="4702980"/>
                  <a:pt x="10853899" y="4698353"/>
                  <a:pt x="10856757" y="4691690"/>
                </a:cubicBezTo>
                <a:cubicBezTo>
                  <a:pt x="10871996" y="4656463"/>
                  <a:pt x="10886826" y="4622463"/>
                  <a:pt x="10892269" y="4611581"/>
                </a:cubicBezTo>
                <a:cubicBezTo>
                  <a:pt x="10908325" y="4571323"/>
                  <a:pt x="10922885" y="4534874"/>
                  <a:pt x="10936898" y="4497472"/>
                </a:cubicBezTo>
                <a:cubicBezTo>
                  <a:pt x="10968876" y="4412468"/>
                  <a:pt x="10999081" y="4324473"/>
                  <a:pt x="11026702" y="4235796"/>
                </a:cubicBezTo>
                <a:cubicBezTo>
                  <a:pt x="11034731" y="4209952"/>
                  <a:pt x="11042758" y="4184113"/>
                  <a:pt x="11050651" y="4158408"/>
                </a:cubicBezTo>
                <a:cubicBezTo>
                  <a:pt x="11109976" y="3966503"/>
                  <a:pt x="11171205" y="3767932"/>
                  <a:pt x="11258560" y="3579427"/>
                </a:cubicBezTo>
                <a:cubicBezTo>
                  <a:pt x="11363469" y="3352974"/>
                  <a:pt x="11534913" y="3155494"/>
                  <a:pt x="11767994" y="2992557"/>
                </a:cubicBezTo>
                <a:cubicBezTo>
                  <a:pt x="11954948" y="2861991"/>
                  <a:pt x="12173881" y="2780930"/>
                  <a:pt x="12385601" y="2702727"/>
                </a:cubicBezTo>
                <a:lnTo>
                  <a:pt x="12403970" y="2695926"/>
                </a:lnTo>
                <a:cubicBezTo>
                  <a:pt x="12620859" y="2615683"/>
                  <a:pt x="12843056" y="2540878"/>
                  <a:pt x="13064438" y="2473283"/>
                </a:cubicBezTo>
                <a:cubicBezTo>
                  <a:pt x="13520397" y="2334286"/>
                  <a:pt x="13989553" y="2221128"/>
                  <a:pt x="14458849" y="2137075"/>
                </a:cubicBezTo>
                <a:cubicBezTo>
                  <a:pt x="14921883" y="2054110"/>
                  <a:pt x="15277426" y="2005421"/>
                  <a:pt x="15609562" y="1979716"/>
                </a:cubicBezTo>
                <a:cubicBezTo>
                  <a:pt x="15958030" y="1267449"/>
                  <a:pt x="16451815" y="600063"/>
                  <a:pt x="17068607" y="410"/>
                </a:cubicBezTo>
                <a:close/>
                <a:moveTo>
                  <a:pt x="18509551" y="0"/>
                </a:moveTo>
                <a:lnTo>
                  <a:pt x="18578947" y="0"/>
                </a:lnTo>
                <a:cubicBezTo>
                  <a:pt x="18512683" y="48011"/>
                  <a:pt x="18449545" y="95477"/>
                  <a:pt x="18395257" y="136551"/>
                </a:cubicBezTo>
                <a:cubicBezTo>
                  <a:pt x="18386685" y="143352"/>
                  <a:pt x="18377569" y="150561"/>
                  <a:pt x="18368585" y="157632"/>
                </a:cubicBezTo>
                <a:cubicBezTo>
                  <a:pt x="18360831" y="163751"/>
                  <a:pt x="18353075" y="169874"/>
                  <a:pt x="18345321" y="175994"/>
                </a:cubicBezTo>
                <a:cubicBezTo>
                  <a:pt x="18305315" y="207956"/>
                  <a:pt x="18265991" y="239917"/>
                  <a:pt x="18228439" y="270926"/>
                </a:cubicBezTo>
                <a:cubicBezTo>
                  <a:pt x="17930861" y="517098"/>
                  <a:pt x="17654509" y="780544"/>
                  <a:pt x="17407141" y="1054053"/>
                </a:cubicBezTo>
                <a:cubicBezTo>
                  <a:pt x="17340059" y="1128177"/>
                  <a:pt x="17274203" y="1204205"/>
                  <a:pt x="17211203" y="1279961"/>
                </a:cubicBezTo>
                <a:cubicBezTo>
                  <a:pt x="17179637" y="1318042"/>
                  <a:pt x="17147933" y="1356940"/>
                  <a:pt x="17117181" y="1395702"/>
                </a:cubicBezTo>
                <a:cubicBezTo>
                  <a:pt x="17108747" y="1406310"/>
                  <a:pt x="17102893" y="1413656"/>
                  <a:pt x="17098949" y="1418552"/>
                </a:cubicBezTo>
                <a:lnTo>
                  <a:pt x="17089287" y="1431472"/>
                </a:lnTo>
                <a:cubicBezTo>
                  <a:pt x="16972269" y="1586248"/>
                  <a:pt x="16862465" y="1745784"/>
                  <a:pt x="16762863" y="1905590"/>
                </a:cubicBezTo>
                <a:cubicBezTo>
                  <a:pt x="16739461" y="1942992"/>
                  <a:pt x="16715648" y="1982436"/>
                  <a:pt x="16691702" y="2022966"/>
                </a:cubicBezTo>
                <a:cubicBezTo>
                  <a:pt x="16942473" y="2076279"/>
                  <a:pt x="17165621" y="2164140"/>
                  <a:pt x="17355161" y="2284369"/>
                </a:cubicBezTo>
                <a:cubicBezTo>
                  <a:pt x="17773295" y="2549584"/>
                  <a:pt x="18053321" y="2935978"/>
                  <a:pt x="18123123" y="3344408"/>
                </a:cubicBezTo>
                <a:cubicBezTo>
                  <a:pt x="18203809" y="3816215"/>
                  <a:pt x="18056315" y="4275101"/>
                  <a:pt x="17707711" y="4636605"/>
                </a:cubicBezTo>
                <a:cubicBezTo>
                  <a:pt x="17389589" y="4966696"/>
                  <a:pt x="16779599" y="5282504"/>
                  <a:pt x="16209345" y="5282504"/>
                </a:cubicBezTo>
                <a:cubicBezTo>
                  <a:pt x="16151382" y="5282504"/>
                  <a:pt x="16093826" y="5279238"/>
                  <a:pt x="16036948" y="5272438"/>
                </a:cubicBezTo>
                <a:cubicBezTo>
                  <a:pt x="15689435" y="5230547"/>
                  <a:pt x="15417436" y="5056459"/>
                  <a:pt x="15250213" y="4769076"/>
                </a:cubicBezTo>
                <a:cubicBezTo>
                  <a:pt x="15027742" y="4386627"/>
                  <a:pt x="15056317" y="3935493"/>
                  <a:pt x="15120404" y="3504894"/>
                </a:cubicBezTo>
                <a:cubicBezTo>
                  <a:pt x="15145168" y="3338830"/>
                  <a:pt x="15179729" y="3170319"/>
                  <a:pt x="15223406" y="3003301"/>
                </a:cubicBezTo>
                <a:lnTo>
                  <a:pt x="15173062" y="3009421"/>
                </a:lnTo>
                <a:cubicBezTo>
                  <a:pt x="15160679" y="3011189"/>
                  <a:pt x="15147753" y="3012957"/>
                  <a:pt x="15134962" y="3014862"/>
                </a:cubicBezTo>
                <a:lnTo>
                  <a:pt x="15119317" y="3017175"/>
                </a:lnTo>
                <a:cubicBezTo>
                  <a:pt x="15059720" y="3025742"/>
                  <a:pt x="14998624" y="3034992"/>
                  <a:pt x="14937531" y="3044782"/>
                </a:cubicBezTo>
                <a:cubicBezTo>
                  <a:pt x="14703769" y="3082049"/>
                  <a:pt x="14467421" y="3127067"/>
                  <a:pt x="14235154" y="3178477"/>
                </a:cubicBezTo>
                <a:cubicBezTo>
                  <a:pt x="13784639" y="3278172"/>
                  <a:pt x="13335075" y="3405338"/>
                  <a:pt x="12898981" y="3556577"/>
                </a:cubicBezTo>
                <a:cubicBezTo>
                  <a:pt x="12766588" y="3602410"/>
                  <a:pt x="12659911" y="3641309"/>
                  <a:pt x="12563303" y="3678711"/>
                </a:cubicBezTo>
                <a:cubicBezTo>
                  <a:pt x="12562488" y="3679120"/>
                  <a:pt x="12558268" y="3680752"/>
                  <a:pt x="12552282" y="3683199"/>
                </a:cubicBezTo>
                <a:cubicBezTo>
                  <a:pt x="12542351" y="3687280"/>
                  <a:pt x="12527655" y="3693127"/>
                  <a:pt x="12515817" y="3697888"/>
                </a:cubicBezTo>
                <a:cubicBezTo>
                  <a:pt x="12507515" y="3701697"/>
                  <a:pt x="12498807" y="3705503"/>
                  <a:pt x="12494726" y="3707408"/>
                </a:cubicBezTo>
                <a:cubicBezTo>
                  <a:pt x="12448327" y="3728898"/>
                  <a:pt x="12407235" y="3749843"/>
                  <a:pt x="12369001" y="3771603"/>
                </a:cubicBezTo>
                <a:cubicBezTo>
                  <a:pt x="12355122" y="3779491"/>
                  <a:pt x="12341243" y="3788468"/>
                  <a:pt x="12327773" y="3797308"/>
                </a:cubicBezTo>
                <a:cubicBezTo>
                  <a:pt x="12312804" y="3807100"/>
                  <a:pt x="12297429" y="3817166"/>
                  <a:pt x="12281510" y="3826007"/>
                </a:cubicBezTo>
                <a:cubicBezTo>
                  <a:pt x="12268448" y="3838519"/>
                  <a:pt x="12255522" y="3851168"/>
                  <a:pt x="12242731" y="3863952"/>
                </a:cubicBezTo>
                <a:cubicBezTo>
                  <a:pt x="12227356" y="3879186"/>
                  <a:pt x="12211570" y="3894826"/>
                  <a:pt x="12195514" y="3909921"/>
                </a:cubicBezTo>
                <a:cubicBezTo>
                  <a:pt x="12189801" y="3919714"/>
                  <a:pt x="12183678" y="3929100"/>
                  <a:pt x="12177554" y="3938620"/>
                </a:cubicBezTo>
                <a:cubicBezTo>
                  <a:pt x="12171568" y="3947732"/>
                  <a:pt x="12165716" y="3956844"/>
                  <a:pt x="12160275" y="3966230"/>
                </a:cubicBezTo>
                <a:cubicBezTo>
                  <a:pt x="12158779" y="3968813"/>
                  <a:pt x="12152109" y="3983094"/>
                  <a:pt x="12146259" y="3995606"/>
                </a:cubicBezTo>
                <a:cubicBezTo>
                  <a:pt x="12126803" y="4037090"/>
                  <a:pt x="12111020" y="4070274"/>
                  <a:pt x="12101767" y="4084146"/>
                </a:cubicBezTo>
                <a:lnTo>
                  <a:pt x="12099451" y="4090132"/>
                </a:lnTo>
                <a:cubicBezTo>
                  <a:pt x="12098228" y="4093532"/>
                  <a:pt x="12096868" y="4096797"/>
                  <a:pt x="12095642" y="4100195"/>
                </a:cubicBezTo>
                <a:cubicBezTo>
                  <a:pt x="12087752" y="4121821"/>
                  <a:pt x="12080268" y="4143581"/>
                  <a:pt x="12072920" y="4165343"/>
                </a:cubicBezTo>
                <a:cubicBezTo>
                  <a:pt x="12057545" y="4211176"/>
                  <a:pt x="12043257" y="4257692"/>
                  <a:pt x="12031147" y="4297814"/>
                </a:cubicBezTo>
                <a:cubicBezTo>
                  <a:pt x="12022984" y="4324743"/>
                  <a:pt x="12014954" y="4351671"/>
                  <a:pt x="12006928" y="4378602"/>
                </a:cubicBezTo>
                <a:cubicBezTo>
                  <a:pt x="11988695" y="4439533"/>
                  <a:pt x="11969917" y="4502641"/>
                  <a:pt x="11949780" y="4564249"/>
                </a:cubicBezTo>
                <a:cubicBezTo>
                  <a:pt x="11882835" y="4769076"/>
                  <a:pt x="11798338" y="4980568"/>
                  <a:pt x="11691796" y="5210826"/>
                </a:cubicBezTo>
                <a:cubicBezTo>
                  <a:pt x="11529333" y="5561723"/>
                  <a:pt x="11319653" y="5906636"/>
                  <a:pt x="11068476" y="6236045"/>
                </a:cubicBezTo>
                <a:cubicBezTo>
                  <a:pt x="10821107" y="6560422"/>
                  <a:pt x="10539858" y="6869156"/>
                  <a:pt x="10232074" y="7153954"/>
                </a:cubicBezTo>
                <a:cubicBezTo>
                  <a:pt x="10492369" y="7831541"/>
                  <a:pt x="10501894" y="8540543"/>
                  <a:pt x="10258606" y="9152029"/>
                </a:cubicBezTo>
                <a:cubicBezTo>
                  <a:pt x="9966064" y="9887418"/>
                  <a:pt x="9393358" y="10523793"/>
                  <a:pt x="8646355" y="10944054"/>
                </a:cubicBezTo>
                <a:cubicBezTo>
                  <a:pt x="7942073" y="11340241"/>
                  <a:pt x="7093970" y="11545340"/>
                  <a:pt x="5977407" y="11589679"/>
                </a:cubicBezTo>
                <a:cubicBezTo>
                  <a:pt x="5762967" y="11598110"/>
                  <a:pt x="5547301" y="11601646"/>
                  <a:pt x="5331363" y="11601646"/>
                </a:cubicBezTo>
                <a:cubicBezTo>
                  <a:pt x="4817575" y="11601646"/>
                  <a:pt x="4302428" y="11581789"/>
                  <a:pt x="3799389" y="11562478"/>
                </a:cubicBezTo>
                <a:cubicBezTo>
                  <a:pt x="3567122" y="11553500"/>
                  <a:pt x="3326829" y="11544252"/>
                  <a:pt x="3091026" y="11537179"/>
                </a:cubicBezTo>
                <a:lnTo>
                  <a:pt x="0" y="11444015"/>
                </a:lnTo>
                <a:lnTo>
                  <a:pt x="0" y="11403212"/>
                </a:lnTo>
                <a:lnTo>
                  <a:pt x="3092386" y="11497057"/>
                </a:lnTo>
                <a:cubicBezTo>
                  <a:pt x="3328327" y="11504131"/>
                  <a:pt x="3568757" y="11513379"/>
                  <a:pt x="3801157" y="11522354"/>
                </a:cubicBezTo>
                <a:cubicBezTo>
                  <a:pt x="4514827" y="11549827"/>
                  <a:pt x="5252852" y="11578254"/>
                  <a:pt x="5975911" y="11549555"/>
                </a:cubicBezTo>
                <a:cubicBezTo>
                  <a:pt x="7085670" y="11505490"/>
                  <a:pt x="7927923" y="11302024"/>
                  <a:pt x="8626353" y="10909101"/>
                </a:cubicBezTo>
                <a:cubicBezTo>
                  <a:pt x="9365330" y="10493464"/>
                  <a:pt x="9931639" y="9864296"/>
                  <a:pt x="10220781" y="9137612"/>
                </a:cubicBezTo>
                <a:cubicBezTo>
                  <a:pt x="10461892" y="8531838"/>
                  <a:pt x="10450598" y="7828276"/>
                  <a:pt x="10189078" y="7156403"/>
                </a:cubicBezTo>
                <a:lnTo>
                  <a:pt x="10184043" y="7143483"/>
                </a:lnTo>
                <a:lnTo>
                  <a:pt x="10194249" y="7134098"/>
                </a:lnTo>
                <a:cubicBezTo>
                  <a:pt x="10504207" y="6848348"/>
                  <a:pt x="10787499" y="6538117"/>
                  <a:pt x="11036091" y="6211972"/>
                </a:cubicBezTo>
                <a:cubicBezTo>
                  <a:pt x="11285367" y="5884876"/>
                  <a:pt x="11493549" y="5542547"/>
                  <a:pt x="11654786" y="5194369"/>
                </a:cubicBezTo>
                <a:cubicBezTo>
                  <a:pt x="11760646" y="4965605"/>
                  <a:pt x="11844465" y="4755613"/>
                  <a:pt x="11911001" y="4552283"/>
                </a:cubicBezTo>
                <a:cubicBezTo>
                  <a:pt x="11931002" y="4491079"/>
                  <a:pt x="11949644" y="4428244"/>
                  <a:pt x="11967740" y="4367584"/>
                </a:cubicBezTo>
                <a:cubicBezTo>
                  <a:pt x="11975769" y="4340655"/>
                  <a:pt x="11983796" y="4313590"/>
                  <a:pt x="11991959" y="4286662"/>
                </a:cubicBezTo>
                <a:cubicBezTo>
                  <a:pt x="12004206" y="4246404"/>
                  <a:pt x="12018493" y="4199481"/>
                  <a:pt x="12034141" y="4153103"/>
                </a:cubicBezTo>
                <a:cubicBezTo>
                  <a:pt x="12041489" y="4130933"/>
                  <a:pt x="12049109" y="4108900"/>
                  <a:pt x="12057136" y="4087004"/>
                </a:cubicBezTo>
                <a:cubicBezTo>
                  <a:pt x="12058362" y="4083331"/>
                  <a:pt x="12059858" y="4079795"/>
                  <a:pt x="12061218" y="4076122"/>
                </a:cubicBezTo>
                <a:lnTo>
                  <a:pt x="12065299" y="4065378"/>
                </a:lnTo>
                <a:lnTo>
                  <a:pt x="12067067" y="4063065"/>
                </a:lnTo>
                <a:cubicBezTo>
                  <a:pt x="12074145" y="4053411"/>
                  <a:pt x="12096868" y="4004992"/>
                  <a:pt x="12108977" y="3979015"/>
                </a:cubicBezTo>
                <a:cubicBezTo>
                  <a:pt x="12118093" y="3959566"/>
                  <a:pt x="12122447" y="3950182"/>
                  <a:pt x="12124762" y="3946236"/>
                </a:cubicBezTo>
                <a:cubicBezTo>
                  <a:pt x="12130476" y="3936307"/>
                  <a:pt x="12136598" y="3926787"/>
                  <a:pt x="12142857" y="3917131"/>
                </a:cubicBezTo>
                <a:cubicBezTo>
                  <a:pt x="12148981" y="3907610"/>
                  <a:pt x="12155103" y="3898226"/>
                  <a:pt x="12160683" y="3888570"/>
                </a:cubicBezTo>
                <a:lnTo>
                  <a:pt x="12162179" y="3885984"/>
                </a:lnTo>
                <a:lnTo>
                  <a:pt x="12165037" y="3882856"/>
                </a:lnTo>
                <a:cubicBezTo>
                  <a:pt x="12181365" y="3867489"/>
                  <a:pt x="12197830" y="3851168"/>
                  <a:pt x="12213613" y="3835527"/>
                </a:cubicBezTo>
                <a:cubicBezTo>
                  <a:pt x="12227356" y="3822062"/>
                  <a:pt x="12240962" y="3808460"/>
                  <a:pt x="12254841" y="3795270"/>
                </a:cubicBezTo>
                <a:lnTo>
                  <a:pt x="12256746" y="3793365"/>
                </a:lnTo>
                <a:lnTo>
                  <a:pt x="12259059" y="3792005"/>
                </a:lnTo>
                <a:cubicBezTo>
                  <a:pt x="12274434" y="3783572"/>
                  <a:pt x="12289266" y="3773916"/>
                  <a:pt x="12304914" y="3763714"/>
                </a:cubicBezTo>
                <a:cubicBezTo>
                  <a:pt x="12318929" y="3754603"/>
                  <a:pt x="12333350" y="3745083"/>
                  <a:pt x="12348319" y="3736650"/>
                </a:cubicBezTo>
                <a:cubicBezTo>
                  <a:pt x="12387506" y="3714345"/>
                  <a:pt x="12429549" y="3692855"/>
                  <a:pt x="12476902" y="3670823"/>
                </a:cubicBezTo>
                <a:cubicBezTo>
                  <a:pt x="12481119" y="3668918"/>
                  <a:pt x="12490236" y="3664839"/>
                  <a:pt x="12499488" y="3660758"/>
                </a:cubicBezTo>
                <a:cubicBezTo>
                  <a:pt x="12511871" y="3655725"/>
                  <a:pt x="12526565" y="3649878"/>
                  <a:pt x="12536499" y="3645796"/>
                </a:cubicBezTo>
                <a:cubicBezTo>
                  <a:pt x="12542894" y="3643213"/>
                  <a:pt x="12547384" y="3641445"/>
                  <a:pt x="12548065" y="3641172"/>
                </a:cubicBezTo>
                <a:cubicBezTo>
                  <a:pt x="12645081" y="3603500"/>
                  <a:pt x="12752165" y="3564602"/>
                  <a:pt x="12885102" y="3518494"/>
                </a:cubicBezTo>
                <a:cubicBezTo>
                  <a:pt x="13322692" y="3366712"/>
                  <a:pt x="13773888" y="3239138"/>
                  <a:pt x="14225902" y="3139037"/>
                </a:cubicBezTo>
                <a:cubicBezTo>
                  <a:pt x="14458985" y="3087490"/>
                  <a:pt x="14696012" y="3042336"/>
                  <a:pt x="14930728" y="3004797"/>
                </a:cubicBezTo>
                <a:cubicBezTo>
                  <a:pt x="14991957" y="2995004"/>
                  <a:pt x="15053323" y="2985620"/>
                  <a:pt x="15113192" y="2977051"/>
                </a:cubicBezTo>
                <a:lnTo>
                  <a:pt x="15128703" y="2974740"/>
                </a:lnTo>
                <a:cubicBezTo>
                  <a:pt x="15141631" y="2972836"/>
                  <a:pt x="15154556" y="2970931"/>
                  <a:pt x="15167482" y="2969163"/>
                </a:cubicBezTo>
                <a:lnTo>
                  <a:pt x="15278105" y="2955836"/>
                </a:lnTo>
                <a:lnTo>
                  <a:pt x="15270350" y="2984942"/>
                </a:lnTo>
                <a:cubicBezTo>
                  <a:pt x="15223406" y="3159845"/>
                  <a:pt x="15186396" y="3336926"/>
                  <a:pt x="15160542" y="3511015"/>
                </a:cubicBezTo>
                <a:cubicBezTo>
                  <a:pt x="15097545" y="3934267"/>
                  <a:pt x="15069106" y="4377107"/>
                  <a:pt x="15285317" y="4748675"/>
                </a:cubicBezTo>
                <a:cubicBezTo>
                  <a:pt x="15448052" y="5028577"/>
                  <a:pt x="15702633" y="5191105"/>
                  <a:pt x="16041574" y="5232043"/>
                </a:cubicBezTo>
                <a:cubicBezTo>
                  <a:pt x="16644077" y="5304672"/>
                  <a:pt x="17334479" y="4964928"/>
                  <a:pt x="17678183" y="4608452"/>
                </a:cubicBezTo>
                <a:cubicBezTo>
                  <a:pt x="18017399" y="4256466"/>
                  <a:pt x="18161085" y="3810092"/>
                  <a:pt x="18082711" y="3351479"/>
                </a:cubicBezTo>
                <a:cubicBezTo>
                  <a:pt x="18014815" y="2954340"/>
                  <a:pt x="17741591" y="2578144"/>
                  <a:pt x="17333119" y="2319052"/>
                </a:cubicBezTo>
                <a:cubicBezTo>
                  <a:pt x="17140857" y="2197188"/>
                  <a:pt x="16912809" y="2109193"/>
                  <a:pt x="16655506" y="2057510"/>
                </a:cubicBezTo>
                <a:lnTo>
                  <a:pt x="16627479" y="2051935"/>
                </a:lnTo>
                <a:lnTo>
                  <a:pt x="16641900" y="2027317"/>
                </a:lnTo>
                <a:cubicBezTo>
                  <a:pt x="16670884" y="1977812"/>
                  <a:pt x="16699865" y="1929799"/>
                  <a:pt x="16728031" y="1884509"/>
                </a:cubicBezTo>
                <a:cubicBezTo>
                  <a:pt x="16828311" y="1723613"/>
                  <a:pt x="16938799" y="1562990"/>
                  <a:pt x="17056633" y="1407263"/>
                </a:cubicBezTo>
                <a:lnTo>
                  <a:pt x="17066701" y="1393934"/>
                </a:lnTo>
                <a:cubicBezTo>
                  <a:pt x="17071055" y="1388493"/>
                  <a:pt x="17076907" y="1381286"/>
                  <a:pt x="17085205" y="1370812"/>
                </a:cubicBezTo>
                <a:cubicBezTo>
                  <a:pt x="17116095" y="1331780"/>
                  <a:pt x="17147933" y="1292609"/>
                  <a:pt x="17179773" y="1254392"/>
                </a:cubicBezTo>
                <a:cubicBezTo>
                  <a:pt x="17243043" y="1178228"/>
                  <a:pt x="17309307" y="1101791"/>
                  <a:pt x="17376797" y="1027261"/>
                </a:cubicBezTo>
                <a:cubicBezTo>
                  <a:pt x="17625389" y="752254"/>
                  <a:pt x="17903237" y="487448"/>
                  <a:pt x="18202313" y="240052"/>
                </a:cubicBezTo>
                <a:cubicBezTo>
                  <a:pt x="18240005" y="208770"/>
                  <a:pt x="18279601" y="176809"/>
                  <a:pt x="18319739" y="144711"/>
                </a:cubicBezTo>
                <a:cubicBezTo>
                  <a:pt x="18327493" y="138592"/>
                  <a:pt x="18335251" y="132335"/>
                  <a:pt x="18343141" y="126216"/>
                </a:cubicBezTo>
                <a:cubicBezTo>
                  <a:pt x="18352123" y="119142"/>
                  <a:pt x="18361103" y="112070"/>
                  <a:pt x="18369947" y="104998"/>
                </a:cubicBezTo>
                <a:cubicBezTo>
                  <a:pt x="18412265" y="73037"/>
                  <a:pt x="18459615" y="37403"/>
                  <a:pt x="18509551" y="681"/>
                </a:cubicBezTo>
                <a:close/>
              </a:path>
            </a:pathLst>
          </a:custGeom>
          <a:solidFill>
            <a:schemeClr val="accent6"/>
          </a:solidFill>
          <a:ln w="5694" cap="flat">
            <a:noFill/>
            <a:prstDash val="solid"/>
            <a:miter/>
          </a:ln>
        </p:spPr>
        <p:txBody>
          <a:bodyPr wrap="square" rtlCol="0" anchor="ctr">
            <a:noAutofit/>
          </a:bodyPr>
          <a:lstStyle/>
          <a:p>
            <a:endParaRPr lang="en-US"/>
          </a:p>
        </p:txBody>
      </p:sp>
      <p:sp>
        <p:nvSpPr>
          <p:cNvPr id="9" name="TextBox 8">
            <a:extLst>
              <a:ext uri="{FF2B5EF4-FFF2-40B4-BE49-F238E27FC236}">
                <a16:creationId xmlns:a16="http://schemas.microsoft.com/office/drawing/2014/main" id="{3E828839-4744-0CB0-1504-F3D86912AD24}"/>
              </a:ext>
            </a:extLst>
          </p:cNvPr>
          <p:cNvSpPr txBox="1"/>
          <p:nvPr/>
        </p:nvSpPr>
        <p:spPr>
          <a:xfrm>
            <a:off x="5594284" y="9262853"/>
            <a:ext cx="7207404" cy="3380349"/>
          </a:xfrm>
          <a:prstGeom prst="rect">
            <a:avLst/>
          </a:prstGeom>
          <a:noFill/>
        </p:spPr>
        <p:txBody>
          <a:bodyPr wrap="square">
            <a:spAutoFit/>
          </a:bodyPr>
          <a:lstStyle/>
          <a:p>
            <a:pPr>
              <a:lnSpc>
                <a:spcPct val="110000"/>
              </a:lnSpc>
            </a:pPr>
            <a:r>
              <a:rPr lang="en-US" sz="2800" dirty="0">
                <a:solidFill>
                  <a:schemeClr val="bg1"/>
                </a:solidFill>
                <a:effectLst/>
                <a:latin typeface="Montserrat" pitchFamily="2" charset="77"/>
              </a:rPr>
              <a:t>The mission of a company is a statement that encapsulates its core purpose, defining why it exists, what it aims to achieve, and who it serves. It outlines the company's fundamental reason for being and guides its strategic decisions and actions. </a:t>
            </a:r>
          </a:p>
        </p:txBody>
      </p:sp>
      <p:sp>
        <p:nvSpPr>
          <p:cNvPr id="10" name="TextBox 9">
            <a:extLst>
              <a:ext uri="{FF2B5EF4-FFF2-40B4-BE49-F238E27FC236}">
                <a16:creationId xmlns:a16="http://schemas.microsoft.com/office/drawing/2014/main" id="{23DA3A1E-9914-D86D-AB28-A760BE9DF32A}"/>
              </a:ext>
            </a:extLst>
          </p:cNvPr>
          <p:cNvSpPr txBox="1"/>
          <p:nvPr/>
        </p:nvSpPr>
        <p:spPr>
          <a:xfrm>
            <a:off x="14194466" y="4041019"/>
            <a:ext cx="7207404" cy="3380349"/>
          </a:xfrm>
          <a:prstGeom prst="rect">
            <a:avLst/>
          </a:prstGeom>
          <a:noFill/>
        </p:spPr>
        <p:txBody>
          <a:bodyPr wrap="square">
            <a:spAutoFit/>
          </a:bodyPr>
          <a:lstStyle/>
          <a:p>
            <a:pPr>
              <a:lnSpc>
                <a:spcPct val="110000"/>
              </a:lnSpc>
            </a:pPr>
            <a:r>
              <a:rPr lang="en-US" sz="2800" dirty="0">
                <a:solidFill>
                  <a:schemeClr val="bg1"/>
                </a:solidFill>
                <a:effectLst/>
                <a:latin typeface="Montserrat" pitchFamily="2" charset="77"/>
              </a:rPr>
              <a:t>The vision of a company is a forward-looking statement that describes the desired future state or outcome that the company aspires to achieve. It articulates the company's long-term goals, aspirations, and the impact it seeks to make in the world. </a:t>
            </a:r>
          </a:p>
        </p:txBody>
      </p:sp>
      <p:sp>
        <p:nvSpPr>
          <p:cNvPr id="8" name="TextBox 7">
            <a:extLst>
              <a:ext uri="{FF2B5EF4-FFF2-40B4-BE49-F238E27FC236}">
                <a16:creationId xmlns:a16="http://schemas.microsoft.com/office/drawing/2014/main" id="{0043C067-2B81-C218-B1AD-54D5AB008115}"/>
              </a:ext>
            </a:extLst>
          </p:cNvPr>
          <p:cNvSpPr txBox="1"/>
          <p:nvPr/>
        </p:nvSpPr>
        <p:spPr>
          <a:xfrm>
            <a:off x="14224538" y="8920910"/>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Mission and Vision</a:t>
            </a:r>
          </a:p>
        </p:txBody>
      </p:sp>
    </p:spTree>
    <p:extLst>
      <p:ext uri="{BB962C8B-B14F-4D97-AF65-F5344CB8AC3E}">
        <p14:creationId xmlns:p14="http://schemas.microsoft.com/office/powerpoint/2010/main" val="41285146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8" name="Freeform 7">
            <a:extLst>
              <a:ext uri="{FF2B5EF4-FFF2-40B4-BE49-F238E27FC236}">
                <a16:creationId xmlns:a16="http://schemas.microsoft.com/office/drawing/2014/main" id="{E404B47E-F2CE-5E9A-8B9D-D84B2EB2BD31}"/>
              </a:ext>
            </a:extLst>
          </p:cNvPr>
          <p:cNvSpPr/>
          <p:nvPr/>
        </p:nvSpPr>
        <p:spPr>
          <a:xfrm>
            <a:off x="12050516" y="3381514"/>
            <a:ext cx="12327134" cy="10699011"/>
          </a:xfrm>
          <a:custGeom>
            <a:avLst/>
            <a:gdLst>
              <a:gd name="connsiteX0" fmla="*/ 7585050 w 12327134"/>
              <a:gd name="connsiteY0" fmla="*/ 5446457 h 10699011"/>
              <a:gd name="connsiteX1" fmla="*/ 7566910 w 12327134"/>
              <a:gd name="connsiteY1" fmla="*/ 5555345 h 10699011"/>
              <a:gd name="connsiteX2" fmla="*/ 7564110 w 12327134"/>
              <a:gd name="connsiteY2" fmla="*/ 6305625 h 10699011"/>
              <a:gd name="connsiteX3" fmla="*/ 7635194 w 12327134"/>
              <a:gd name="connsiteY3" fmla="*/ 6635382 h 10699011"/>
              <a:gd name="connsiteX4" fmla="*/ 7688876 w 12327134"/>
              <a:gd name="connsiteY4" fmla="*/ 6805272 h 10699011"/>
              <a:gd name="connsiteX5" fmla="*/ 7722208 w 12327134"/>
              <a:gd name="connsiteY5" fmla="*/ 6894563 h 10699011"/>
              <a:gd name="connsiteX6" fmla="*/ 7725894 w 12327134"/>
              <a:gd name="connsiteY6" fmla="*/ 6903846 h 10699011"/>
              <a:gd name="connsiteX7" fmla="*/ 7858774 w 12327134"/>
              <a:gd name="connsiteY7" fmla="*/ 7156247 h 10699011"/>
              <a:gd name="connsiteX8" fmla="*/ 7943576 w 12327134"/>
              <a:gd name="connsiteY8" fmla="*/ 7285764 h 10699011"/>
              <a:gd name="connsiteX9" fmla="*/ 7971302 w 12327134"/>
              <a:gd name="connsiteY9" fmla="*/ 7324368 h 10699011"/>
              <a:gd name="connsiteX10" fmla="*/ 7979412 w 12327134"/>
              <a:gd name="connsiteY10" fmla="*/ 7335418 h 10699011"/>
              <a:gd name="connsiteX11" fmla="*/ 8172318 w 12327134"/>
              <a:gd name="connsiteY11" fmla="*/ 7547300 h 10699011"/>
              <a:gd name="connsiteX12" fmla="*/ 8286614 w 12327134"/>
              <a:gd name="connsiteY12" fmla="*/ 7652505 h 10699011"/>
              <a:gd name="connsiteX13" fmla="*/ 8334102 w 12327134"/>
              <a:gd name="connsiteY13" fmla="*/ 7692583 h 10699011"/>
              <a:gd name="connsiteX14" fmla="*/ 8347672 w 12327134"/>
              <a:gd name="connsiteY14" fmla="*/ 7703488 h 10699011"/>
              <a:gd name="connsiteX15" fmla="*/ 8358142 w 12327134"/>
              <a:gd name="connsiteY15" fmla="*/ 7711295 h 10699011"/>
              <a:gd name="connsiteX16" fmla="*/ 8388376 w 12327134"/>
              <a:gd name="connsiteY16" fmla="*/ 7733545 h 10699011"/>
              <a:gd name="connsiteX17" fmla="*/ 8447810 w 12327134"/>
              <a:gd name="connsiteY17" fmla="*/ 7774508 h 10699011"/>
              <a:gd name="connsiteX18" fmla="*/ 8561076 w 12327134"/>
              <a:gd name="connsiteY18" fmla="*/ 7845674 h 10699011"/>
              <a:gd name="connsiteX19" fmla="*/ 8695872 w 12327134"/>
              <a:gd name="connsiteY19" fmla="*/ 7919642 h 10699011"/>
              <a:gd name="connsiteX20" fmla="*/ 8744394 w 12327134"/>
              <a:gd name="connsiteY20" fmla="*/ 7941007 h 10699011"/>
              <a:gd name="connsiteX21" fmla="*/ 8818576 w 12327134"/>
              <a:gd name="connsiteY21" fmla="*/ 7975928 h 10699011"/>
              <a:gd name="connsiteX22" fmla="*/ 8876536 w 12327134"/>
              <a:gd name="connsiteY22" fmla="*/ 7997145 h 10699011"/>
              <a:gd name="connsiteX23" fmla="*/ 9011776 w 12327134"/>
              <a:gd name="connsiteY23" fmla="*/ 8039285 h 10699011"/>
              <a:gd name="connsiteX24" fmla="*/ 9226654 w 12327134"/>
              <a:gd name="connsiteY24" fmla="*/ 8086141 h 10699011"/>
              <a:gd name="connsiteX25" fmla="*/ 9614822 w 12327134"/>
              <a:gd name="connsiteY25" fmla="*/ 8086731 h 10699011"/>
              <a:gd name="connsiteX26" fmla="*/ 9762452 w 12327134"/>
              <a:gd name="connsiteY26" fmla="*/ 8055346 h 10699011"/>
              <a:gd name="connsiteX27" fmla="*/ 9817166 w 12327134"/>
              <a:gd name="connsiteY27" fmla="*/ 8039580 h 10699011"/>
              <a:gd name="connsiteX28" fmla="*/ 9836634 w 12327134"/>
              <a:gd name="connsiteY28" fmla="*/ 8032361 h 10699011"/>
              <a:gd name="connsiteX29" fmla="*/ 9843418 w 12327134"/>
              <a:gd name="connsiteY29" fmla="*/ 8029856 h 10699011"/>
              <a:gd name="connsiteX30" fmla="*/ 9867310 w 12327134"/>
              <a:gd name="connsiteY30" fmla="*/ 8016006 h 10699011"/>
              <a:gd name="connsiteX31" fmla="*/ 9877632 w 12327134"/>
              <a:gd name="connsiteY31" fmla="*/ 8009816 h 10699011"/>
              <a:gd name="connsiteX32" fmla="*/ 9890464 w 12327134"/>
              <a:gd name="connsiteY32" fmla="*/ 7996850 h 10699011"/>
              <a:gd name="connsiteX33" fmla="*/ 9897248 w 12327134"/>
              <a:gd name="connsiteY33" fmla="*/ 7984031 h 10699011"/>
              <a:gd name="connsiteX34" fmla="*/ 9897986 w 12327134"/>
              <a:gd name="connsiteY34" fmla="*/ 7981526 h 10699011"/>
              <a:gd name="connsiteX35" fmla="*/ 9899756 w 12327134"/>
              <a:gd name="connsiteY35" fmla="*/ 7974600 h 10699011"/>
              <a:gd name="connsiteX36" fmla="*/ 9908900 w 12327134"/>
              <a:gd name="connsiteY36" fmla="*/ 7937765 h 10699011"/>
              <a:gd name="connsiteX37" fmla="*/ 9906538 w 12327134"/>
              <a:gd name="connsiteY37" fmla="*/ 7792334 h 10699011"/>
              <a:gd name="connsiteX38" fmla="*/ 9799910 w 12327134"/>
              <a:gd name="connsiteY38" fmla="*/ 7430457 h 10699011"/>
              <a:gd name="connsiteX39" fmla="*/ 9791358 w 12327134"/>
              <a:gd name="connsiteY39" fmla="*/ 7408502 h 10699011"/>
              <a:gd name="connsiteX40" fmla="*/ 9781034 w 12327134"/>
              <a:gd name="connsiteY40" fmla="*/ 7382127 h 10699011"/>
              <a:gd name="connsiteX41" fmla="*/ 9772922 w 12327134"/>
              <a:gd name="connsiteY41" fmla="*/ 7364003 h 10699011"/>
              <a:gd name="connsiteX42" fmla="*/ 9751242 w 12327134"/>
              <a:gd name="connsiteY42" fmla="*/ 7315380 h 10699011"/>
              <a:gd name="connsiteX43" fmla="*/ 9658478 w 12327134"/>
              <a:gd name="connsiteY43" fmla="*/ 7122652 h 10699011"/>
              <a:gd name="connsiteX44" fmla="*/ 9468080 w 12327134"/>
              <a:gd name="connsiteY44" fmla="*/ 6786853 h 10699011"/>
              <a:gd name="connsiteX45" fmla="*/ 9288302 w 12327134"/>
              <a:gd name="connsiteY45" fmla="*/ 6519276 h 10699011"/>
              <a:gd name="connsiteX46" fmla="*/ 9285058 w 12327134"/>
              <a:gd name="connsiteY46" fmla="*/ 6516034 h 10699011"/>
              <a:gd name="connsiteX47" fmla="*/ 9280634 w 12327134"/>
              <a:gd name="connsiteY47" fmla="*/ 6510877 h 10699011"/>
              <a:gd name="connsiteX48" fmla="*/ 9261902 w 12327134"/>
              <a:gd name="connsiteY48" fmla="*/ 6487449 h 10699011"/>
              <a:gd name="connsiteX49" fmla="*/ 9235060 w 12327134"/>
              <a:gd name="connsiteY49" fmla="*/ 6454149 h 10699011"/>
              <a:gd name="connsiteX50" fmla="*/ 9180494 w 12327134"/>
              <a:gd name="connsiteY50" fmla="*/ 6388727 h 10699011"/>
              <a:gd name="connsiteX51" fmla="*/ 9052924 w 12327134"/>
              <a:gd name="connsiteY51" fmla="*/ 6246393 h 10699011"/>
              <a:gd name="connsiteX52" fmla="*/ 8778166 w 12327134"/>
              <a:gd name="connsiteY52" fmla="*/ 5984855 h 10699011"/>
              <a:gd name="connsiteX53" fmla="*/ 8702510 w 12327134"/>
              <a:gd name="connsiteY53" fmla="*/ 5922382 h 10699011"/>
              <a:gd name="connsiteX54" fmla="*/ 8691154 w 12327134"/>
              <a:gd name="connsiteY54" fmla="*/ 5913835 h 10699011"/>
              <a:gd name="connsiteX55" fmla="*/ 8546328 w 12327134"/>
              <a:gd name="connsiteY55" fmla="*/ 5812756 h 10699011"/>
              <a:gd name="connsiteX56" fmla="*/ 8222018 w 12327134"/>
              <a:gd name="connsiteY56" fmla="*/ 5629311 h 10699011"/>
              <a:gd name="connsiteX57" fmla="*/ 8191194 w 12327134"/>
              <a:gd name="connsiteY57" fmla="*/ 5616935 h 10699011"/>
              <a:gd name="connsiteX58" fmla="*/ 8129548 w 12327134"/>
              <a:gd name="connsiteY58" fmla="*/ 5588202 h 10699011"/>
              <a:gd name="connsiteX59" fmla="*/ 7956110 w 12327134"/>
              <a:gd name="connsiteY59" fmla="*/ 5528234 h 10699011"/>
              <a:gd name="connsiteX60" fmla="*/ 7610712 w 12327134"/>
              <a:gd name="connsiteY60" fmla="*/ 5449109 h 10699011"/>
              <a:gd name="connsiteX61" fmla="*/ 7585050 w 12327134"/>
              <a:gd name="connsiteY61" fmla="*/ 5446457 h 10699011"/>
              <a:gd name="connsiteX62" fmla="*/ 7548770 w 12327134"/>
              <a:gd name="connsiteY62" fmla="*/ 5398717 h 10699011"/>
              <a:gd name="connsiteX63" fmla="*/ 7568828 w 12327134"/>
              <a:gd name="connsiteY63" fmla="*/ 5400633 h 10699011"/>
              <a:gd name="connsiteX64" fmla="*/ 7616464 w 12327134"/>
              <a:gd name="connsiteY64" fmla="*/ 5405348 h 10699011"/>
              <a:gd name="connsiteX65" fmla="*/ 7968942 w 12327134"/>
              <a:gd name="connsiteY65" fmla="*/ 5485946 h 10699011"/>
              <a:gd name="connsiteX66" fmla="*/ 8148130 w 12327134"/>
              <a:gd name="connsiteY66" fmla="*/ 5547977 h 10699011"/>
              <a:gd name="connsiteX67" fmla="*/ 8151080 w 12327134"/>
              <a:gd name="connsiteY67" fmla="*/ 5549155 h 10699011"/>
              <a:gd name="connsiteX68" fmla="*/ 8153588 w 12327134"/>
              <a:gd name="connsiteY68" fmla="*/ 5551072 h 10699011"/>
              <a:gd name="connsiteX69" fmla="*/ 8206532 w 12327134"/>
              <a:gd name="connsiteY69" fmla="*/ 5575531 h 10699011"/>
              <a:gd name="connsiteX70" fmla="*/ 8241192 w 12327134"/>
              <a:gd name="connsiteY70" fmla="*/ 5589528 h 10699011"/>
              <a:gd name="connsiteX71" fmla="*/ 8570662 w 12327134"/>
              <a:gd name="connsiteY71" fmla="*/ 5775773 h 10699011"/>
              <a:gd name="connsiteX72" fmla="*/ 8693072 w 12327134"/>
              <a:gd name="connsiteY72" fmla="*/ 5860349 h 10699011"/>
              <a:gd name="connsiteX73" fmla="*/ 8725220 w 12327134"/>
              <a:gd name="connsiteY73" fmla="*/ 5883777 h 10699011"/>
              <a:gd name="connsiteX74" fmla="*/ 8743214 w 12327134"/>
              <a:gd name="connsiteY74" fmla="*/ 5897480 h 10699011"/>
              <a:gd name="connsiteX75" fmla="*/ 8757814 w 12327134"/>
              <a:gd name="connsiteY75" fmla="*/ 5908530 h 10699011"/>
              <a:gd name="connsiteX76" fmla="*/ 8759732 w 12327134"/>
              <a:gd name="connsiteY76" fmla="*/ 5910004 h 10699011"/>
              <a:gd name="connsiteX77" fmla="*/ 8759142 w 12327134"/>
              <a:gd name="connsiteY77" fmla="*/ 5911625 h 10699011"/>
              <a:gd name="connsiteX78" fmla="*/ 8807220 w 12327134"/>
              <a:gd name="connsiteY78" fmla="*/ 5951555 h 10699011"/>
              <a:gd name="connsiteX79" fmla="*/ 9085516 w 12327134"/>
              <a:gd name="connsiteY79" fmla="*/ 6216482 h 10699011"/>
              <a:gd name="connsiteX80" fmla="*/ 9214708 w 12327134"/>
              <a:gd name="connsiteY80" fmla="*/ 6360438 h 10699011"/>
              <a:gd name="connsiteX81" fmla="*/ 9269866 w 12327134"/>
              <a:gd name="connsiteY81" fmla="*/ 6426595 h 10699011"/>
              <a:gd name="connsiteX82" fmla="*/ 9278862 w 12327134"/>
              <a:gd name="connsiteY82" fmla="*/ 6437647 h 10699011"/>
              <a:gd name="connsiteX83" fmla="*/ 9394044 w 12327134"/>
              <a:gd name="connsiteY83" fmla="*/ 6594421 h 10699011"/>
              <a:gd name="connsiteX84" fmla="*/ 9506130 w 12327134"/>
              <a:gd name="connsiteY84" fmla="*/ 6763720 h 10699011"/>
              <a:gd name="connsiteX85" fmla="*/ 9698444 w 12327134"/>
              <a:gd name="connsiteY85" fmla="*/ 7102910 h 10699011"/>
              <a:gd name="connsiteX86" fmla="*/ 9792094 w 12327134"/>
              <a:gd name="connsiteY86" fmla="*/ 7297404 h 10699011"/>
              <a:gd name="connsiteX87" fmla="*/ 9813922 w 12327134"/>
              <a:gd name="connsiteY87" fmla="*/ 7346618 h 10699011"/>
              <a:gd name="connsiteX88" fmla="*/ 9822180 w 12327134"/>
              <a:gd name="connsiteY88" fmla="*/ 7365330 h 10699011"/>
              <a:gd name="connsiteX89" fmla="*/ 9832946 w 12327134"/>
              <a:gd name="connsiteY89" fmla="*/ 7393031 h 10699011"/>
              <a:gd name="connsiteX90" fmla="*/ 9841352 w 12327134"/>
              <a:gd name="connsiteY90" fmla="*/ 7414838 h 10699011"/>
              <a:gd name="connsiteX91" fmla="*/ 9950488 w 12327134"/>
              <a:gd name="connsiteY91" fmla="*/ 7785851 h 10699011"/>
              <a:gd name="connsiteX92" fmla="*/ 9950784 w 12327134"/>
              <a:gd name="connsiteY92" fmla="*/ 7787915 h 10699011"/>
              <a:gd name="connsiteX93" fmla="*/ 9953880 w 12327134"/>
              <a:gd name="connsiteY93" fmla="*/ 7928484 h 10699011"/>
              <a:gd name="connsiteX94" fmla="*/ 9972758 w 12327134"/>
              <a:gd name="connsiteY94" fmla="*/ 7904465 h 10699011"/>
              <a:gd name="connsiteX95" fmla="*/ 9923794 w 12327134"/>
              <a:gd name="connsiteY95" fmla="*/ 8049453 h 10699011"/>
              <a:gd name="connsiteX96" fmla="*/ 9920992 w 12327134"/>
              <a:gd name="connsiteY96" fmla="*/ 8047980 h 10699011"/>
              <a:gd name="connsiteX97" fmla="*/ 9912586 w 12327134"/>
              <a:gd name="connsiteY97" fmla="*/ 8054904 h 10699011"/>
              <a:gd name="connsiteX98" fmla="*/ 9898428 w 12327134"/>
              <a:gd name="connsiteY98" fmla="*/ 8061977 h 10699011"/>
              <a:gd name="connsiteX99" fmla="*/ 9890316 w 12327134"/>
              <a:gd name="connsiteY99" fmla="*/ 8054020 h 10699011"/>
              <a:gd name="connsiteX100" fmla="*/ 9863180 w 12327134"/>
              <a:gd name="connsiteY100" fmla="*/ 8069639 h 10699011"/>
              <a:gd name="connsiteX101" fmla="*/ 9860524 w 12327134"/>
              <a:gd name="connsiteY101" fmla="*/ 8070818 h 10699011"/>
              <a:gd name="connsiteX102" fmla="*/ 9852414 w 12327134"/>
              <a:gd name="connsiteY102" fmla="*/ 8073912 h 10699011"/>
              <a:gd name="connsiteX103" fmla="*/ 9830882 w 12327134"/>
              <a:gd name="connsiteY103" fmla="*/ 8081869 h 10699011"/>
              <a:gd name="connsiteX104" fmla="*/ 9773954 w 12327134"/>
              <a:gd name="connsiteY104" fmla="*/ 8098372 h 10699011"/>
              <a:gd name="connsiteX105" fmla="*/ 9620870 w 12327134"/>
              <a:gd name="connsiteY105" fmla="*/ 8130788 h 10699011"/>
              <a:gd name="connsiteX106" fmla="*/ 9424720 w 12327134"/>
              <a:gd name="connsiteY106" fmla="*/ 8140512 h 10699011"/>
              <a:gd name="connsiteX107" fmla="*/ 9220904 w 12327134"/>
              <a:gd name="connsiteY107" fmla="*/ 8130050 h 10699011"/>
              <a:gd name="connsiteX108" fmla="*/ 9000124 w 12327134"/>
              <a:gd name="connsiteY108" fmla="*/ 8082017 h 10699011"/>
              <a:gd name="connsiteX109" fmla="*/ 8862084 w 12327134"/>
              <a:gd name="connsiteY109" fmla="*/ 8038992 h 10699011"/>
              <a:gd name="connsiteX110" fmla="*/ 8801026 w 12327134"/>
              <a:gd name="connsiteY110" fmla="*/ 8016594 h 10699011"/>
              <a:gd name="connsiteX111" fmla="*/ 8797192 w 12327134"/>
              <a:gd name="connsiteY111" fmla="*/ 8014680 h 10699011"/>
              <a:gd name="connsiteX112" fmla="*/ 8727876 w 12327134"/>
              <a:gd name="connsiteY112" fmla="*/ 7982116 h 10699011"/>
              <a:gd name="connsiteX113" fmla="*/ 8675962 w 12327134"/>
              <a:gd name="connsiteY113" fmla="*/ 7959277 h 10699011"/>
              <a:gd name="connsiteX114" fmla="*/ 8538658 w 12327134"/>
              <a:gd name="connsiteY114" fmla="*/ 7883985 h 10699011"/>
              <a:gd name="connsiteX115" fmla="*/ 8423328 w 12327134"/>
              <a:gd name="connsiteY115" fmla="*/ 7811491 h 10699011"/>
              <a:gd name="connsiteX116" fmla="*/ 8362862 w 12327134"/>
              <a:gd name="connsiteY116" fmla="*/ 7769792 h 10699011"/>
              <a:gd name="connsiteX117" fmla="*/ 8331892 w 12327134"/>
              <a:gd name="connsiteY117" fmla="*/ 7746954 h 10699011"/>
              <a:gd name="connsiteX118" fmla="*/ 8320830 w 12327134"/>
              <a:gd name="connsiteY118" fmla="*/ 7738702 h 10699011"/>
              <a:gd name="connsiteX119" fmla="*/ 8306082 w 12327134"/>
              <a:gd name="connsiteY119" fmla="*/ 7726914 h 10699011"/>
              <a:gd name="connsiteX120" fmla="*/ 8257708 w 12327134"/>
              <a:gd name="connsiteY120" fmla="*/ 7686100 h 10699011"/>
              <a:gd name="connsiteX121" fmla="*/ 8141494 w 12327134"/>
              <a:gd name="connsiteY121" fmla="*/ 7579128 h 10699011"/>
              <a:gd name="connsiteX122" fmla="*/ 7944460 w 12327134"/>
              <a:gd name="connsiteY122" fmla="*/ 7362530 h 10699011"/>
              <a:gd name="connsiteX123" fmla="*/ 7935758 w 12327134"/>
              <a:gd name="connsiteY123" fmla="*/ 7350596 h 10699011"/>
              <a:gd name="connsiteX124" fmla="*/ 7907442 w 12327134"/>
              <a:gd name="connsiteY124" fmla="*/ 7311402 h 10699011"/>
              <a:gd name="connsiteX125" fmla="*/ 7821018 w 12327134"/>
              <a:gd name="connsiteY125" fmla="*/ 7179380 h 10699011"/>
              <a:gd name="connsiteX126" fmla="*/ 7685338 w 12327134"/>
              <a:gd name="connsiteY126" fmla="*/ 6921822 h 10699011"/>
              <a:gd name="connsiteX127" fmla="*/ 7680914 w 12327134"/>
              <a:gd name="connsiteY127" fmla="*/ 6910918 h 10699011"/>
              <a:gd name="connsiteX128" fmla="*/ 7646992 w 12327134"/>
              <a:gd name="connsiteY128" fmla="*/ 6820153 h 10699011"/>
              <a:gd name="connsiteX129" fmla="*/ 7592424 w 12327134"/>
              <a:gd name="connsiteY129" fmla="*/ 6647465 h 10699011"/>
              <a:gd name="connsiteX130" fmla="*/ 7520160 w 12327134"/>
              <a:gd name="connsiteY130" fmla="*/ 6311666 h 10699011"/>
              <a:gd name="connsiteX131" fmla="*/ 7522960 w 12327134"/>
              <a:gd name="connsiteY131" fmla="*/ 5549598 h 10699011"/>
              <a:gd name="connsiteX132" fmla="*/ 7545082 w 12327134"/>
              <a:gd name="connsiteY132" fmla="*/ 5418462 h 10699011"/>
              <a:gd name="connsiteX133" fmla="*/ 12326396 w 12327134"/>
              <a:gd name="connsiteY133" fmla="*/ 898066 h 10699011"/>
              <a:gd name="connsiteX134" fmla="*/ 12326396 w 12327134"/>
              <a:gd name="connsiteY134" fmla="*/ 945805 h 10699011"/>
              <a:gd name="connsiteX135" fmla="*/ 12245872 w 12327134"/>
              <a:gd name="connsiteY135" fmla="*/ 978517 h 10699011"/>
              <a:gd name="connsiteX136" fmla="*/ 12217410 w 12327134"/>
              <a:gd name="connsiteY136" fmla="*/ 990450 h 10699011"/>
              <a:gd name="connsiteX137" fmla="*/ 12100900 w 12327134"/>
              <a:gd name="connsiteY137" fmla="*/ 1041285 h 10699011"/>
              <a:gd name="connsiteX138" fmla="*/ 11881008 w 12327134"/>
              <a:gd name="connsiteY138" fmla="*/ 1141774 h 10699011"/>
              <a:gd name="connsiteX139" fmla="*/ 10373168 w 12327134"/>
              <a:gd name="connsiteY139" fmla="*/ 1993576 h 10699011"/>
              <a:gd name="connsiteX140" fmla="*/ 9679420 w 12327134"/>
              <a:gd name="connsiteY140" fmla="*/ 2483349 h 10699011"/>
              <a:gd name="connsiteX141" fmla="*/ 9633408 w 12327134"/>
              <a:gd name="connsiteY141" fmla="*/ 2518418 h 10699011"/>
              <a:gd name="connsiteX142" fmla="*/ 9595356 w 12327134"/>
              <a:gd name="connsiteY142" fmla="*/ 2547888 h 10699011"/>
              <a:gd name="connsiteX143" fmla="*/ 9572938 w 12327134"/>
              <a:gd name="connsiteY143" fmla="*/ 2565864 h 10699011"/>
              <a:gd name="connsiteX144" fmla="*/ 9422216 w 12327134"/>
              <a:gd name="connsiteY144" fmla="*/ 2687569 h 10699011"/>
              <a:gd name="connsiteX145" fmla="*/ 9101740 w 12327134"/>
              <a:gd name="connsiteY145" fmla="*/ 2964284 h 10699011"/>
              <a:gd name="connsiteX146" fmla="*/ 8528040 w 12327134"/>
              <a:gd name="connsiteY146" fmla="*/ 3547769 h 10699011"/>
              <a:gd name="connsiteX147" fmla="*/ 8389704 w 12327134"/>
              <a:gd name="connsiteY147" fmla="*/ 3713238 h 10699011"/>
              <a:gd name="connsiteX148" fmla="*/ 8367288 w 12327134"/>
              <a:gd name="connsiteY148" fmla="*/ 3741676 h 10699011"/>
              <a:gd name="connsiteX149" fmla="*/ 8343986 w 12327134"/>
              <a:gd name="connsiteY149" fmla="*/ 3772029 h 10699011"/>
              <a:gd name="connsiteX150" fmla="*/ 8323780 w 12327134"/>
              <a:gd name="connsiteY150" fmla="*/ 3798698 h 10699011"/>
              <a:gd name="connsiteX151" fmla="*/ 8094890 w 12327134"/>
              <a:gd name="connsiteY151" fmla="*/ 4134940 h 10699011"/>
              <a:gd name="connsiteX152" fmla="*/ 7895056 w 12327134"/>
              <a:gd name="connsiteY152" fmla="*/ 4490777 h 10699011"/>
              <a:gd name="connsiteX153" fmla="*/ 7844026 w 12327134"/>
              <a:gd name="connsiteY153" fmla="*/ 4597749 h 10699011"/>
              <a:gd name="connsiteX154" fmla="*/ 9133004 w 12327134"/>
              <a:gd name="connsiteY154" fmla="*/ 5146611 h 10699011"/>
              <a:gd name="connsiteX155" fmla="*/ 10253856 w 12327134"/>
              <a:gd name="connsiteY155" fmla="*/ 6376203 h 10699011"/>
              <a:gd name="connsiteX156" fmla="*/ 10627278 w 12327134"/>
              <a:gd name="connsiteY156" fmla="*/ 7131347 h 10699011"/>
              <a:gd name="connsiteX157" fmla="*/ 10793782 w 12327134"/>
              <a:gd name="connsiteY157" fmla="*/ 7939534 h 10699011"/>
              <a:gd name="connsiteX158" fmla="*/ 10243090 w 12327134"/>
              <a:gd name="connsiteY158" fmla="*/ 8815498 h 10699011"/>
              <a:gd name="connsiteX159" fmla="*/ 9333726 w 12327134"/>
              <a:gd name="connsiteY159" fmla="*/ 8978462 h 10699011"/>
              <a:gd name="connsiteX160" fmla="*/ 7768518 w 12327134"/>
              <a:gd name="connsiteY160" fmla="*/ 8366244 h 10699011"/>
              <a:gd name="connsiteX161" fmla="*/ 6824052 w 12327134"/>
              <a:gd name="connsiteY161" fmla="*/ 7008756 h 10699011"/>
              <a:gd name="connsiteX162" fmla="*/ 6684832 w 12327134"/>
              <a:gd name="connsiteY162" fmla="*/ 5484030 h 10699011"/>
              <a:gd name="connsiteX163" fmla="*/ 5103250 w 12327134"/>
              <a:gd name="connsiteY163" fmla="*/ 5951998 h 10699011"/>
              <a:gd name="connsiteX164" fmla="*/ 5016532 w 12327134"/>
              <a:gd name="connsiteY164" fmla="*/ 5987212 h 10699011"/>
              <a:gd name="connsiteX165" fmla="*/ 5011224 w 12327134"/>
              <a:gd name="connsiteY165" fmla="*/ 5989424 h 10699011"/>
              <a:gd name="connsiteX166" fmla="*/ 4974500 w 12327134"/>
              <a:gd name="connsiteY166" fmla="*/ 6005483 h 10699011"/>
              <a:gd name="connsiteX167" fmla="*/ 4964178 w 12327134"/>
              <a:gd name="connsiteY167" fmla="*/ 6009462 h 10699011"/>
              <a:gd name="connsiteX168" fmla="*/ 4818468 w 12327134"/>
              <a:gd name="connsiteY168" fmla="*/ 6073998 h 10699011"/>
              <a:gd name="connsiteX169" fmla="*/ 4472182 w 12327134"/>
              <a:gd name="connsiteY169" fmla="*/ 6239614 h 10699011"/>
              <a:gd name="connsiteX170" fmla="*/ 3791414 w 12327134"/>
              <a:gd name="connsiteY170" fmla="*/ 6618586 h 10699011"/>
              <a:gd name="connsiteX171" fmla="*/ 3153856 w 12327134"/>
              <a:gd name="connsiteY171" fmla="*/ 7045739 h 10699011"/>
              <a:gd name="connsiteX172" fmla="*/ 3009178 w 12327134"/>
              <a:gd name="connsiteY172" fmla="*/ 7153742 h 10699011"/>
              <a:gd name="connsiteX173" fmla="*/ 2971422 w 12327134"/>
              <a:gd name="connsiteY173" fmla="*/ 7184537 h 10699011"/>
              <a:gd name="connsiteX174" fmla="*/ 2956969 w 12327134"/>
              <a:gd name="connsiteY174" fmla="*/ 7194263 h 10699011"/>
              <a:gd name="connsiteX175" fmla="*/ 2906384 w 12327134"/>
              <a:gd name="connsiteY175" fmla="*/ 7234488 h 10699011"/>
              <a:gd name="connsiteX176" fmla="*/ 2612012 w 12327134"/>
              <a:gd name="connsiteY176" fmla="*/ 7480554 h 10699011"/>
              <a:gd name="connsiteX177" fmla="*/ 1535259 w 12327134"/>
              <a:gd name="connsiteY177" fmla="*/ 8591240 h 10699011"/>
              <a:gd name="connsiteX178" fmla="*/ 1475382 w 12327134"/>
              <a:gd name="connsiteY178" fmla="*/ 8666092 h 10699011"/>
              <a:gd name="connsiteX179" fmla="*/ 1474350 w 12327134"/>
              <a:gd name="connsiteY179" fmla="*/ 8667417 h 10699011"/>
              <a:gd name="connsiteX180" fmla="*/ 1432465 w 12327134"/>
              <a:gd name="connsiteY180" fmla="*/ 8722082 h 10699011"/>
              <a:gd name="connsiteX181" fmla="*/ 1333358 w 12327134"/>
              <a:gd name="connsiteY181" fmla="*/ 8859556 h 10699011"/>
              <a:gd name="connsiteX182" fmla="*/ 1120249 w 12327134"/>
              <a:gd name="connsiteY182" fmla="*/ 9203017 h 10699011"/>
              <a:gd name="connsiteX183" fmla="*/ 1040609 w 12327134"/>
              <a:gd name="connsiteY183" fmla="*/ 9360822 h 10699011"/>
              <a:gd name="connsiteX184" fmla="*/ 1013915 w 12327134"/>
              <a:gd name="connsiteY184" fmla="*/ 9422266 h 10699011"/>
              <a:gd name="connsiteX185" fmla="*/ 989138 w 12327134"/>
              <a:gd name="connsiteY185" fmla="*/ 9488718 h 10699011"/>
              <a:gd name="connsiteX186" fmla="*/ 897406 w 12327134"/>
              <a:gd name="connsiteY186" fmla="*/ 9844704 h 10699011"/>
              <a:gd name="connsiteX187" fmla="*/ 907582 w 12327134"/>
              <a:gd name="connsiteY187" fmla="*/ 10451175 h 10699011"/>
              <a:gd name="connsiteX188" fmla="*/ 950057 w 12327134"/>
              <a:gd name="connsiteY188" fmla="*/ 10698862 h 10699011"/>
              <a:gd name="connsiteX189" fmla="*/ 905076 w 12327134"/>
              <a:gd name="connsiteY189" fmla="*/ 10698862 h 10699011"/>
              <a:gd name="connsiteX190" fmla="*/ 863781 w 12327134"/>
              <a:gd name="connsiteY190" fmla="*/ 10456922 h 10699011"/>
              <a:gd name="connsiteX191" fmla="*/ 853605 w 12327134"/>
              <a:gd name="connsiteY191" fmla="*/ 9838809 h 10699011"/>
              <a:gd name="connsiteX192" fmla="*/ 947549 w 12327134"/>
              <a:gd name="connsiteY192" fmla="*/ 9474132 h 10699011"/>
              <a:gd name="connsiteX193" fmla="*/ 970261 w 12327134"/>
              <a:gd name="connsiteY193" fmla="*/ 9412835 h 10699011"/>
              <a:gd name="connsiteX194" fmla="*/ 969081 w 12327134"/>
              <a:gd name="connsiteY194" fmla="*/ 9412099 h 10699011"/>
              <a:gd name="connsiteX195" fmla="*/ 969524 w 12327134"/>
              <a:gd name="connsiteY195" fmla="*/ 9411362 h 10699011"/>
              <a:gd name="connsiteX196" fmla="*/ 977194 w 12327134"/>
              <a:gd name="connsiteY196" fmla="*/ 9394859 h 10699011"/>
              <a:gd name="connsiteX197" fmla="*/ 982060 w 12327134"/>
              <a:gd name="connsiteY197" fmla="*/ 9382336 h 10699011"/>
              <a:gd name="connsiteX198" fmla="*/ 987370 w 12327134"/>
              <a:gd name="connsiteY198" fmla="*/ 9370695 h 10699011"/>
              <a:gd name="connsiteX199" fmla="*/ 987958 w 12327134"/>
              <a:gd name="connsiteY199" fmla="*/ 9369369 h 10699011"/>
              <a:gd name="connsiteX200" fmla="*/ 989286 w 12327134"/>
              <a:gd name="connsiteY200" fmla="*/ 9366569 h 10699011"/>
              <a:gd name="connsiteX201" fmla="*/ 989286 w 12327134"/>
              <a:gd name="connsiteY201" fmla="*/ 9366422 h 10699011"/>
              <a:gd name="connsiteX202" fmla="*/ 1081461 w 12327134"/>
              <a:gd name="connsiteY202" fmla="*/ 9181798 h 10699011"/>
              <a:gd name="connsiteX203" fmla="*/ 1297077 w 12327134"/>
              <a:gd name="connsiteY203" fmla="*/ 8834212 h 10699011"/>
              <a:gd name="connsiteX204" fmla="*/ 1413735 w 12327134"/>
              <a:gd name="connsiteY204" fmla="*/ 8673164 h 10699011"/>
              <a:gd name="connsiteX205" fmla="*/ 1417127 w 12327134"/>
              <a:gd name="connsiteY205" fmla="*/ 8668890 h 10699011"/>
              <a:gd name="connsiteX206" fmla="*/ 1423764 w 12327134"/>
              <a:gd name="connsiteY206" fmla="*/ 8659902 h 10699011"/>
              <a:gd name="connsiteX207" fmla="*/ 1436446 w 12327134"/>
              <a:gd name="connsiteY207" fmla="*/ 8643990 h 10699011"/>
              <a:gd name="connsiteX208" fmla="*/ 1442788 w 12327134"/>
              <a:gd name="connsiteY208" fmla="*/ 8635001 h 10699011"/>
              <a:gd name="connsiteX209" fmla="*/ 1443379 w 12327134"/>
              <a:gd name="connsiteY209" fmla="*/ 8635296 h 10699011"/>
              <a:gd name="connsiteX210" fmla="*/ 1501044 w 12327134"/>
              <a:gd name="connsiteY210" fmla="*/ 8563392 h 10699011"/>
              <a:gd name="connsiteX211" fmla="*/ 2583107 w 12327134"/>
              <a:gd name="connsiteY211" fmla="*/ 7447254 h 10699011"/>
              <a:gd name="connsiteX212" fmla="*/ 2878952 w 12327134"/>
              <a:gd name="connsiteY212" fmla="*/ 7200008 h 10699011"/>
              <a:gd name="connsiteX213" fmla="*/ 2945170 w 12327134"/>
              <a:gd name="connsiteY213" fmla="*/ 7147554 h 10699011"/>
              <a:gd name="connsiteX214" fmla="*/ 2959477 w 12327134"/>
              <a:gd name="connsiteY214" fmla="*/ 7136062 h 10699011"/>
              <a:gd name="connsiteX215" fmla="*/ 2975258 w 12327134"/>
              <a:gd name="connsiteY215" fmla="*/ 7124126 h 10699011"/>
              <a:gd name="connsiteX216" fmla="*/ 2987645 w 12327134"/>
              <a:gd name="connsiteY216" fmla="*/ 7114254 h 10699011"/>
              <a:gd name="connsiteX217" fmla="*/ 2988088 w 12327134"/>
              <a:gd name="connsiteY217" fmla="*/ 7113812 h 10699011"/>
              <a:gd name="connsiteX218" fmla="*/ 2988382 w 12327134"/>
              <a:gd name="connsiteY218" fmla="*/ 7113664 h 10699011"/>
              <a:gd name="connsiteX219" fmla="*/ 2988678 w 12327134"/>
              <a:gd name="connsiteY219" fmla="*/ 7113960 h 10699011"/>
              <a:gd name="connsiteX220" fmla="*/ 3127899 w 12327134"/>
              <a:gd name="connsiteY220" fmla="*/ 7010082 h 10699011"/>
              <a:gd name="connsiteX221" fmla="*/ 3768554 w 12327134"/>
              <a:gd name="connsiteY221" fmla="*/ 6580866 h 10699011"/>
              <a:gd name="connsiteX222" fmla="*/ 4452420 w 12327134"/>
              <a:gd name="connsiteY222" fmla="*/ 6200127 h 10699011"/>
              <a:gd name="connsiteX223" fmla="*/ 4800326 w 12327134"/>
              <a:gd name="connsiteY223" fmla="*/ 6033773 h 10699011"/>
              <a:gd name="connsiteX224" fmla="*/ 4956656 w 12327134"/>
              <a:gd name="connsiteY224" fmla="*/ 5964816 h 10699011"/>
              <a:gd name="connsiteX225" fmla="*/ 4978632 w 12327134"/>
              <a:gd name="connsiteY225" fmla="*/ 5955386 h 10699011"/>
              <a:gd name="connsiteX226" fmla="*/ 4987774 w 12327134"/>
              <a:gd name="connsiteY226" fmla="*/ 5951555 h 10699011"/>
              <a:gd name="connsiteX227" fmla="*/ 5012256 w 12327134"/>
              <a:gd name="connsiteY227" fmla="*/ 5941094 h 10699011"/>
              <a:gd name="connsiteX228" fmla="*/ 5014174 w 12327134"/>
              <a:gd name="connsiteY228" fmla="*/ 5940210 h 10699011"/>
              <a:gd name="connsiteX229" fmla="*/ 5014468 w 12327134"/>
              <a:gd name="connsiteY229" fmla="*/ 5940798 h 10699011"/>
              <a:gd name="connsiteX230" fmla="*/ 5087028 w 12327134"/>
              <a:gd name="connsiteY230" fmla="*/ 5911330 h 10699011"/>
              <a:gd name="connsiteX231" fmla="*/ 6707100 w 12327134"/>
              <a:gd name="connsiteY231" fmla="*/ 5435702 h 10699011"/>
              <a:gd name="connsiteX232" fmla="*/ 6736744 w 12327134"/>
              <a:gd name="connsiteY232" fmla="*/ 5430692 h 10699011"/>
              <a:gd name="connsiteX233" fmla="*/ 6732762 w 12327134"/>
              <a:gd name="connsiteY233" fmla="*/ 5460454 h 10699011"/>
              <a:gd name="connsiteX234" fmla="*/ 6866232 w 12327134"/>
              <a:gd name="connsiteY234" fmla="*/ 6995052 h 10699011"/>
              <a:gd name="connsiteX235" fmla="*/ 7795948 w 12327134"/>
              <a:gd name="connsiteY235" fmla="*/ 8331766 h 10699011"/>
              <a:gd name="connsiteX236" fmla="*/ 9336084 w 12327134"/>
              <a:gd name="connsiteY236" fmla="*/ 8934700 h 10699011"/>
              <a:gd name="connsiteX237" fmla="*/ 10224952 w 12327134"/>
              <a:gd name="connsiteY237" fmla="*/ 8775570 h 10699011"/>
              <a:gd name="connsiteX238" fmla="*/ 10749834 w 12327134"/>
              <a:gd name="connsiteY238" fmla="*/ 7937176 h 10699011"/>
              <a:gd name="connsiteX239" fmla="*/ 10586572 w 12327134"/>
              <a:gd name="connsiteY239" fmla="*/ 7148438 h 10699011"/>
              <a:gd name="connsiteX240" fmla="*/ 10216396 w 12327134"/>
              <a:gd name="connsiteY240" fmla="*/ 6399631 h 10699011"/>
              <a:gd name="connsiteX241" fmla="*/ 9107048 w 12327134"/>
              <a:gd name="connsiteY241" fmla="*/ 5182563 h 10699011"/>
              <a:gd name="connsiteX242" fmla="*/ 7808632 w 12327134"/>
              <a:gd name="connsiteY242" fmla="*/ 4636796 h 10699011"/>
              <a:gd name="connsiteX243" fmla="*/ 7780314 w 12327134"/>
              <a:gd name="connsiteY243" fmla="*/ 4631934 h 10699011"/>
              <a:gd name="connsiteX244" fmla="*/ 7792260 w 12327134"/>
              <a:gd name="connsiteY244" fmla="*/ 4605854 h 10699011"/>
              <a:gd name="connsiteX245" fmla="*/ 7855972 w 12327134"/>
              <a:gd name="connsiteY245" fmla="*/ 4471475 h 10699011"/>
              <a:gd name="connsiteX246" fmla="*/ 8057724 w 12327134"/>
              <a:gd name="connsiteY246" fmla="*/ 4111955 h 10699011"/>
              <a:gd name="connsiteX247" fmla="*/ 8288680 w 12327134"/>
              <a:gd name="connsiteY247" fmla="*/ 3772765 h 10699011"/>
              <a:gd name="connsiteX248" fmla="*/ 8309180 w 12327134"/>
              <a:gd name="connsiteY248" fmla="*/ 3745654 h 10699011"/>
              <a:gd name="connsiteX249" fmla="*/ 8333072 w 12327134"/>
              <a:gd name="connsiteY249" fmla="*/ 3714564 h 10699011"/>
              <a:gd name="connsiteX250" fmla="*/ 8355784 w 12327134"/>
              <a:gd name="connsiteY250" fmla="*/ 3685831 h 10699011"/>
              <a:gd name="connsiteX251" fmla="*/ 8495154 w 12327134"/>
              <a:gd name="connsiteY251" fmla="*/ 3519038 h 10699011"/>
              <a:gd name="connsiteX252" fmla="*/ 9072538 w 12327134"/>
              <a:gd name="connsiteY252" fmla="*/ 2931720 h 10699011"/>
              <a:gd name="connsiteX253" fmla="*/ 9394636 w 12327134"/>
              <a:gd name="connsiteY253" fmla="*/ 2653534 h 10699011"/>
              <a:gd name="connsiteX254" fmla="*/ 9546098 w 12327134"/>
              <a:gd name="connsiteY254" fmla="*/ 2531384 h 10699011"/>
              <a:gd name="connsiteX255" fmla="*/ 9568220 w 12327134"/>
              <a:gd name="connsiteY255" fmla="*/ 2513703 h 10699011"/>
              <a:gd name="connsiteX256" fmla="*/ 9607156 w 12327134"/>
              <a:gd name="connsiteY256" fmla="*/ 2483497 h 10699011"/>
              <a:gd name="connsiteX257" fmla="*/ 9653316 w 12327134"/>
              <a:gd name="connsiteY257" fmla="*/ 2448430 h 10699011"/>
              <a:gd name="connsiteX258" fmla="*/ 10349424 w 12327134"/>
              <a:gd name="connsiteY258" fmla="*/ 1957034 h 10699011"/>
              <a:gd name="connsiteX259" fmla="*/ 11862868 w 12327134"/>
              <a:gd name="connsiteY259" fmla="*/ 1102139 h 10699011"/>
              <a:gd name="connsiteX260" fmla="*/ 12083644 w 12327134"/>
              <a:gd name="connsiteY260" fmla="*/ 1001207 h 10699011"/>
              <a:gd name="connsiteX261" fmla="*/ 12200744 w 12327134"/>
              <a:gd name="connsiteY261" fmla="*/ 950079 h 10699011"/>
              <a:gd name="connsiteX262" fmla="*/ 12229062 w 12327134"/>
              <a:gd name="connsiteY262" fmla="*/ 937701 h 10699011"/>
              <a:gd name="connsiteX263" fmla="*/ 12326396 w 12327134"/>
              <a:gd name="connsiteY263" fmla="*/ 898066 h 10699011"/>
              <a:gd name="connsiteX264" fmla="*/ 12327134 w 12327134"/>
              <a:gd name="connsiteY264" fmla="*/ 0 h 10699011"/>
              <a:gd name="connsiteX265" fmla="*/ 12327134 w 12327134"/>
              <a:gd name="connsiteY265" fmla="*/ 47150 h 10699011"/>
              <a:gd name="connsiteX266" fmla="*/ 10099148 w 12327134"/>
              <a:gd name="connsiteY266" fmla="*/ 1171540 h 10699011"/>
              <a:gd name="connsiteX267" fmla="*/ 7467216 w 12327134"/>
              <a:gd name="connsiteY267" fmla="*/ 3560885 h 10699011"/>
              <a:gd name="connsiteX268" fmla="*/ 6945724 w 12327134"/>
              <a:gd name="connsiteY268" fmla="*/ 4590825 h 10699011"/>
              <a:gd name="connsiteX269" fmla="*/ 6941004 w 12327134"/>
              <a:gd name="connsiteY269" fmla="*/ 4604234 h 10699011"/>
              <a:gd name="connsiteX270" fmla="*/ 6926846 w 12327134"/>
              <a:gd name="connsiteY270" fmla="*/ 4605413 h 10699011"/>
              <a:gd name="connsiteX271" fmla="*/ 5626364 w 12327134"/>
              <a:gd name="connsiteY271" fmla="*/ 4880948 h 10699011"/>
              <a:gd name="connsiteX272" fmla="*/ 4048619 w 12327134"/>
              <a:gd name="connsiteY272" fmla="*/ 5514826 h 10699011"/>
              <a:gd name="connsiteX273" fmla="*/ 1380846 w 12327134"/>
              <a:gd name="connsiteY273" fmla="*/ 7498531 h 10699011"/>
              <a:gd name="connsiteX274" fmla="*/ 849475 w 12327134"/>
              <a:gd name="connsiteY274" fmla="*/ 8113106 h 10699011"/>
              <a:gd name="connsiteX275" fmla="*/ 333883 w 12327134"/>
              <a:gd name="connsiteY275" fmla="*/ 8898162 h 10699011"/>
              <a:gd name="connsiteX276" fmla="*/ 52639 w 12327134"/>
              <a:gd name="connsiteY276" fmla="*/ 9891117 h 10699011"/>
              <a:gd name="connsiteX277" fmla="*/ 99979 w 12327134"/>
              <a:gd name="connsiteY277" fmla="*/ 10699011 h 10699011"/>
              <a:gd name="connsiteX278" fmla="*/ 55145 w 12327134"/>
              <a:gd name="connsiteY278" fmla="*/ 10699011 h 10699011"/>
              <a:gd name="connsiteX279" fmla="*/ 8541 w 12327134"/>
              <a:gd name="connsiteY279" fmla="*/ 9887434 h 10699011"/>
              <a:gd name="connsiteX280" fmla="*/ 294212 w 12327134"/>
              <a:gd name="connsiteY280" fmla="*/ 8878858 h 10699011"/>
              <a:gd name="connsiteX281" fmla="*/ 814816 w 12327134"/>
              <a:gd name="connsiteY281" fmla="*/ 8085848 h 10699011"/>
              <a:gd name="connsiteX282" fmla="*/ 1348843 w 12327134"/>
              <a:gd name="connsiteY282" fmla="*/ 7468032 h 10699011"/>
              <a:gd name="connsiteX283" fmla="*/ 4028857 w 12327134"/>
              <a:gd name="connsiteY283" fmla="*/ 5475191 h 10699011"/>
              <a:gd name="connsiteX284" fmla="*/ 5613680 w 12327134"/>
              <a:gd name="connsiteY284" fmla="*/ 4838513 h 10699011"/>
              <a:gd name="connsiteX285" fmla="*/ 6909000 w 12327134"/>
              <a:gd name="connsiteY285" fmla="*/ 4562389 h 10699011"/>
              <a:gd name="connsiteX286" fmla="*/ 7430640 w 12327134"/>
              <a:gd name="connsiteY286" fmla="*/ 3535983 h 10699011"/>
              <a:gd name="connsiteX287" fmla="*/ 10075404 w 12327134"/>
              <a:gd name="connsiteY287" fmla="*/ 1134114 h 10699011"/>
              <a:gd name="connsiteX288" fmla="*/ 12327134 w 12327134"/>
              <a:gd name="connsiteY288" fmla="*/ 0 h 1069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12327134" h="10699011">
                <a:moveTo>
                  <a:pt x="7585050" y="5446457"/>
                </a:moveTo>
                <a:cubicBezTo>
                  <a:pt x="7578562" y="5482261"/>
                  <a:pt x="7572514" y="5518951"/>
                  <a:pt x="7566910" y="5555345"/>
                </a:cubicBezTo>
                <a:cubicBezTo>
                  <a:pt x="7537710" y="5810251"/>
                  <a:pt x="7536824" y="6062948"/>
                  <a:pt x="7564110" y="6305625"/>
                </a:cubicBezTo>
                <a:cubicBezTo>
                  <a:pt x="7582100" y="6419818"/>
                  <a:pt x="7605992" y="6531062"/>
                  <a:pt x="7635194" y="6635382"/>
                </a:cubicBezTo>
                <a:cubicBezTo>
                  <a:pt x="7651268" y="6692700"/>
                  <a:pt x="7669410" y="6749870"/>
                  <a:pt x="7688876" y="6805272"/>
                </a:cubicBezTo>
                <a:cubicBezTo>
                  <a:pt x="7699348" y="6835036"/>
                  <a:pt x="7710556" y="6865094"/>
                  <a:pt x="7722208" y="6894563"/>
                </a:cubicBezTo>
                <a:lnTo>
                  <a:pt x="7725894" y="6903846"/>
                </a:lnTo>
                <a:cubicBezTo>
                  <a:pt x="7761290" y="6978845"/>
                  <a:pt x="7805238" y="7068430"/>
                  <a:pt x="7858774" y="7156247"/>
                </a:cubicBezTo>
                <a:cubicBezTo>
                  <a:pt x="7885174" y="7199715"/>
                  <a:pt x="7913784" y="7243329"/>
                  <a:pt x="7943576" y="7285764"/>
                </a:cubicBezTo>
                <a:cubicBezTo>
                  <a:pt x="7952572" y="7298730"/>
                  <a:pt x="7962010" y="7311549"/>
                  <a:pt x="7971302" y="7324368"/>
                </a:cubicBezTo>
                <a:lnTo>
                  <a:pt x="7979412" y="7335418"/>
                </a:lnTo>
                <a:cubicBezTo>
                  <a:pt x="8038848" y="7408797"/>
                  <a:pt x="8104034" y="7480406"/>
                  <a:pt x="8172318" y="7547300"/>
                </a:cubicBezTo>
                <a:cubicBezTo>
                  <a:pt x="8209336" y="7583547"/>
                  <a:pt x="8247826" y="7618911"/>
                  <a:pt x="8286614" y="7652505"/>
                </a:cubicBezTo>
                <a:cubicBezTo>
                  <a:pt x="8302248" y="7666062"/>
                  <a:pt x="8318176" y="7679469"/>
                  <a:pt x="8334102" y="7692583"/>
                </a:cubicBezTo>
                <a:cubicBezTo>
                  <a:pt x="8336906" y="7694940"/>
                  <a:pt x="8342068" y="7698919"/>
                  <a:pt x="8347672" y="7703488"/>
                </a:cubicBezTo>
                <a:lnTo>
                  <a:pt x="8358142" y="7711295"/>
                </a:lnTo>
                <a:cubicBezTo>
                  <a:pt x="8369794" y="7719990"/>
                  <a:pt x="8382476" y="7729420"/>
                  <a:pt x="8388376" y="7733545"/>
                </a:cubicBezTo>
                <a:cubicBezTo>
                  <a:pt x="8408580" y="7747837"/>
                  <a:pt x="8428638" y="7761689"/>
                  <a:pt x="8447810" y="7774508"/>
                </a:cubicBezTo>
                <a:cubicBezTo>
                  <a:pt x="8484828" y="7799260"/>
                  <a:pt x="8523026" y="7823131"/>
                  <a:pt x="8561076" y="7845674"/>
                </a:cubicBezTo>
                <a:cubicBezTo>
                  <a:pt x="8605616" y="7872049"/>
                  <a:pt x="8651038" y="7896951"/>
                  <a:pt x="8695872" y="7919642"/>
                </a:cubicBezTo>
                <a:cubicBezTo>
                  <a:pt x="8710620" y="7927156"/>
                  <a:pt x="8726990" y="7933934"/>
                  <a:pt x="8744394" y="7941007"/>
                </a:cubicBezTo>
                <a:cubicBezTo>
                  <a:pt x="8769614" y="7951322"/>
                  <a:pt x="8795718" y="7961929"/>
                  <a:pt x="8818576" y="7975928"/>
                </a:cubicBezTo>
                <a:cubicBezTo>
                  <a:pt x="8837898" y="7983295"/>
                  <a:pt x="8857070" y="7990367"/>
                  <a:pt x="8876536" y="7997145"/>
                </a:cubicBezTo>
                <a:cubicBezTo>
                  <a:pt x="8920780" y="8012616"/>
                  <a:pt x="8966352" y="8026761"/>
                  <a:pt x="9011776" y="8039285"/>
                </a:cubicBezTo>
                <a:cubicBezTo>
                  <a:pt x="9080058" y="8058146"/>
                  <a:pt x="9152474" y="8073912"/>
                  <a:pt x="9226654" y="8086141"/>
                </a:cubicBezTo>
                <a:cubicBezTo>
                  <a:pt x="9355700" y="8099255"/>
                  <a:pt x="9486810" y="8099402"/>
                  <a:pt x="9614822" y="8086731"/>
                </a:cubicBezTo>
                <a:cubicBezTo>
                  <a:pt x="9667916" y="8077742"/>
                  <a:pt x="9716586" y="8067429"/>
                  <a:pt x="9762452" y="8055346"/>
                </a:cubicBezTo>
                <a:cubicBezTo>
                  <a:pt x="9783836" y="8049747"/>
                  <a:pt x="9801090" y="8044737"/>
                  <a:pt x="9817166" y="8039580"/>
                </a:cubicBezTo>
                <a:cubicBezTo>
                  <a:pt x="9820410" y="8038549"/>
                  <a:pt x="9828376" y="8035454"/>
                  <a:pt x="9836634" y="8032361"/>
                </a:cubicBezTo>
                <a:lnTo>
                  <a:pt x="9843418" y="8029856"/>
                </a:lnTo>
                <a:cubicBezTo>
                  <a:pt x="9851528" y="8025582"/>
                  <a:pt x="9859494" y="8020720"/>
                  <a:pt x="9867310" y="8016006"/>
                </a:cubicBezTo>
                <a:cubicBezTo>
                  <a:pt x="9870848" y="8013942"/>
                  <a:pt x="9874242" y="8011880"/>
                  <a:pt x="9877632" y="8009816"/>
                </a:cubicBezTo>
                <a:cubicBezTo>
                  <a:pt x="9881910" y="8005544"/>
                  <a:pt x="9886188" y="8001124"/>
                  <a:pt x="9890464" y="7996850"/>
                </a:cubicBezTo>
                <a:cubicBezTo>
                  <a:pt x="9892970" y="7992136"/>
                  <a:pt x="9895332" y="7987714"/>
                  <a:pt x="9897248" y="7984031"/>
                </a:cubicBezTo>
                <a:lnTo>
                  <a:pt x="9897986" y="7981526"/>
                </a:lnTo>
                <a:cubicBezTo>
                  <a:pt x="9898722" y="7978284"/>
                  <a:pt x="9899460" y="7975781"/>
                  <a:pt x="9899756" y="7974600"/>
                </a:cubicBezTo>
                <a:cubicBezTo>
                  <a:pt x="9902852" y="7963698"/>
                  <a:pt x="9905950" y="7951615"/>
                  <a:pt x="9908900" y="7937765"/>
                </a:cubicBezTo>
                <a:cubicBezTo>
                  <a:pt x="9911554" y="7891056"/>
                  <a:pt x="9910816" y="7843464"/>
                  <a:pt x="9906538" y="7792334"/>
                </a:cubicBezTo>
                <a:cubicBezTo>
                  <a:pt x="9885892" y="7679174"/>
                  <a:pt x="9850938" y="7560857"/>
                  <a:pt x="9799910" y="7430457"/>
                </a:cubicBezTo>
                <a:lnTo>
                  <a:pt x="9791358" y="7408502"/>
                </a:lnTo>
                <a:cubicBezTo>
                  <a:pt x="9787966" y="7399809"/>
                  <a:pt x="9784572" y="7390967"/>
                  <a:pt x="9781034" y="7382127"/>
                </a:cubicBezTo>
                <a:cubicBezTo>
                  <a:pt x="9779558" y="7379034"/>
                  <a:pt x="9776904" y="7373139"/>
                  <a:pt x="9772922" y="7364003"/>
                </a:cubicBezTo>
                <a:cubicBezTo>
                  <a:pt x="9765844" y="7347796"/>
                  <a:pt x="9758616" y="7331587"/>
                  <a:pt x="9751242" y="7315380"/>
                </a:cubicBezTo>
                <a:cubicBezTo>
                  <a:pt x="9722042" y="7250991"/>
                  <a:pt x="9690922" y="7186158"/>
                  <a:pt x="9658478" y="7122652"/>
                </a:cubicBezTo>
                <a:cubicBezTo>
                  <a:pt x="9600074" y="7008314"/>
                  <a:pt x="9536068" y="6895299"/>
                  <a:pt x="9468080" y="6786853"/>
                </a:cubicBezTo>
                <a:cubicBezTo>
                  <a:pt x="9450236" y="6758416"/>
                  <a:pt x="9345230" y="6599578"/>
                  <a:pt x="9288302" y="6519276"/>
                </a:cubicBezTo>
                <a:cubicBezTo>
                  <a:pt x="9287122" y="6518244"/>
                  <a:pt x="9286090" y="6517065"/>
                  <a:pt x="9285058" y="6516034"/>
                </a:cubicBezTo>
                <a:cubicBezTo>
                  <a:pt x="9283288" y="6514265"/>
                  <a:pt x="9281812" y="6512350"/>
                  <a:pt x="9280634" y="6510877"/>
                </a:cubicBezTo>
                <a:cubicBezTo>
                  <a:pt x="9276798" y="6506162"/>
                  <a:pt x="9270750" y="6498646"/>
                  <a:pt x="9261902" y="6487449"/>
                </a:cubicBezTo>
                <a:cubicBezTo>
                  <a:pt x="9253052" y="6476251"/>
                  <a:pt x="9244056" y="6465199"/>
                  <a:pt x="9235060" y="6454149"/>
                </a:cubicBezTo>
                <a:cubicBezTo>
                  <a:pt x="9217068" y="6432195"/>
                  <a:pt x="9198928" y="6410388"/>
                  <a:pt x="9180494" y="6388727"/>
                </a:cubicBezTo>
                <a:cubicBezTo>
                  <a:pt x="9138904" y="6339809"/>
                  <a:pt x="9095986" y="6291921"/>
                  <a:pt x="9052924" y="6246393"/>
                </a:cubicBezTo>
                <a:cubicBezTo>
                  <a:pt x="8964878" y="6153271"/>
                  <a:pt x="8872408" y="6065158"/>
                  <a:pt x="8778166" y="5984855"/>
                </a:cubicBezTo>
                <a:cubicBezTo>
                  <a:pt x="8753538" y="5963933"/>
                  <a:pt x="8728318" y="5943451"/>
                  <a:pt x="8702510" y="5922382"/>
                </a:cubicBezTo>
                <a:lnTo>
                  <a:pt x="8691154" y="5913835"/>
                </a:lnTo>
                <a:cubicBezTo>
                  <a:pt x="8642190" y="5877588"/>
                  <a:pt x="8593522" y="5843700"/>
                  <a:pt x="8546328" y="5812756"/>
                </a:cubicBezTo>
                <a:cubicBezTo>
                  <a:pt x="8441028" y="5743799"/>
                  <a:pt x="8331892" y="5682062"/>
                  <a:pt x="8222018" y="5629311"/>
                </a:cubicBezTo>
                <a:cubicBezTo>
                  <a:pt x="8213316" y="5625187"/>
                  <a:pt x="8202550" y="5621208"/>
                  <a:pt x="8191194" y="5616935"/>
                </a:cubicBezTo>
                <a:cubicBezTo>
                  <a:pt x="8169516" y="5608978"/>
                  <a:pt x="8147098" y="5600728"/>
                  <a:pt x="8129548" y="5588202"/>
                </a:cubicBezTo>
                <a:cubicBezTo>
                  <a:pt x="8072178" y="5566102"/>
                  <a:pt x="8013776" y="5545915"/>
                  <a:pt x="7956110" y="5528234"/>
                </a:cubicBezTo>
                <a:cubicBezTo>
                  <a:pt x="7847272" y="5494932"/>
                  <a:pt x="7731056" y="5468264"/>
                  <a:pt x="7610712" y="5449109"/>
                </a:cubicBezTo>
                <a:cubicBezTo>
                  <a:pt x="7602454" y="5448225"/>
                  <a:pt x="7593752" y="5447342"/>
                  <a:pt x="7585050" y="5446457"/>
                </a:cubicBezTo>
                <a:close/>
                <a:moveTo>
                  <a:pt x="7548770" y="5398717"/>
                </a:moveTo>
                <a:lnTo>
                  <a:pt x="7568828" y="5400633"/>
                </a:lnTo>
                <a:cubicBezTo>
                  <a:pt x="7584754" y="5402105"/>
                  <a:pt x="7600536" y="5403579"/>
                  <a:pt x="7616464" y="5405348"/>
                </a:cubicBezTo>
                <a:cubicBezTo>
                  <a:pt x="7739904" y="5424945"/>
                  <a:pt x="7858184" y="5452056"/>
                  <a:pt x="7968942" y="5485946"/>
                </a:cubicBezTo>
                <a:cubicBezTo>
                  <a:pt x="8028524" y="5504215"/>
                  <a:pt x="8088842" y="5524991"/>
                  <a:pt x="8148130" y="5547977"/>
                </a:cubicBezTo>
                <a:lnTo>
                  <a:pt x="8151080" y="5549155"/>
                </a:lnTo>
                <a:lnTo>
                  <a:pt x="8153588" y="5551072"/>
                </a:lnTo>
                <a:cubicBezTo>
                  <a:pt x="8166418" y="5560650"/>
                  <a:pt x="8186770" y="5568164"/>
                  <a:pt x="8206532" y="5575531"/>
                </a:cubicBezTo>
                <a:cubicBezTo>
                  <a:pt x="8219068" y="5580099"/>
                  <a:pt x="8230720" y="5584519"/>
                  <a:pt x="8241192" y="5589528"/>
                </a:cubicBezTo>
                <a:cubicBezTo>
                  <a:pt x="8352834" y="5643163"/>
                  <a:pt x="8463738" y="5705783"/>
                  <a:pt x="8570662" y="5775773"/>
                </a:cubicBezTo>
                <a:cubicBezTo>
                  <a:pt x="8610630" y="5801853"/>
                  <a:pt x="8651776" y="5830291"/>
                  <a:pt x="8693072" y="5860349"/>
                </a:cubicBezTo>
                <a:cubicBezTo>
                  <a:pt x="8700296" y="5863590"/>
                  <a:pt x="8709440" y="5871104"/>
                  <a:pt x="8725220" y="5883777"/>
                </a:cubicBezTo>
                <a:cubicBezTo>
                  <a:pt x="8732006" y="5888935"/>
                  <a:pt x="8737610" y="5893206"/>
                  <a:pt x="8743214" y="5897480"/>
                </a:cubicBezTo>
                <a:cubicBezTo>
                  <a:pt x="8748080" y="5901163"/>
                  <a:pt x="8752948" y="5904847"/>
                  <a:pt x="8757814" y="5908530"/>
                </a:cubicBezTo>
                <a:lnTo>
                  <a:pt x="8759732" y="5910004"/>
                </a:lnTo>
                <a:lnTo>
                  <a:pt x="8759142" y="5911625"/>
                </a:lnTo>
                <a:cubicBezTo>
                  <a:pt x="8775366" y="5924886"/>
                  <a:pt x="8791440" y="5937999"/>
                  <a:pt x="8807220" y="5951555"/>
                </a:cubicBezTo>
                <a:cubicBezTo>
                  <a:pt x="8902788" y="6032890"/>
                  <a:pt x="8996438" y="6122033"/>
                  <a:pt x="9085516" y="6216482"/>
                </a:cubicBezTo>
                <a:cubicBezTo>
                  <a:pt x="9129170" y="6262600"/>
                  <a:pt x="9172530" y="6311078"/>
                  <a:pt x="9214708" y="6360438"/>
                </a:cubicBezTo>
                <a:cubicBezTo>
                  <a:pt x="9233292" y="6382244"/>
                  <a:pt x="9251726" y="6404346"/>
                  <a:pt x="9269866" y="6426595"/>
                </a:cubicBezTo>
                <a:cubicBezTo>
                  <a:pt x="9272816" y="6430278"/>
                  <a:pt x="9275912" y="6433964"/>
                  <a:pt x="9278862" y="6437647"/>
                </a:cubicBezTo>
                <a:cubicBezTo>
                  <a:pt x="9289630" y="6444276"/>
                  <a:pt x="9310276" y="6470356"/>
                  <a:pt x="9394044" y="6594421"/>
                </a:cubicBezTo>
                <a:cubicBezTo>
                  <a:pt x="9445810" y="6671188"/>
                  <a:pt x="9497280" y="6749723"/>
                  <a:pt x="9506130" y="6763720"/>
                </a:cubicBezTo>
                <a:cubicBezTo>
                  <a:pt x="9574856" y="6873345"/>
                  <a:pt x="9639452" y="6987390"/>
                  <a:pt x="9698444" y="7102910"/>
                </a:cubicBezTo>
                <a:cubicBezTo>
                  <a:pt x="9731186" y="7166856"/>
                  <a:pt x="9762600" y="7232424"/>
                  <a:pt x="9792094" y="7297404"/>
                </a:cubicBezTo>
                <a:cubicBezTo>
                  <a:pt x="9799470" y="7313759"/>
                  <a:pt x="9806696" y="7330115"/>
                  <a:pt x="9813922" y="7346618"/>
                </a:cubicBezTo>
                <a:cubicBezTo>
                  <a:pt x="9817756" y="7355458"/>
                  <a:pt x="9820410" y="7361351"/>
                  <a:pt x="9822180" y="7365330"/>
                </a:cubicBezTo>
                <a:cubicBezTo>
                  <a:pt x="9826014" y="7375203"/>
                  <a:pt x="9829554" y="7384191"/>
                  <a:pt x="9832946" y="7393031"/>
                </a:cubicBezTo>
                <a:lnTo>
                  <a:pt x="9841352" y="7414838"/>
                </a:lnTo>
                <a:cubicBezTo>
                  <a:pt x="9893560" y="7548186"/>
                  <a:pt x="9929252" y="7669598"/>
                  <a:pt x="9950488" y="7785851"/>
                </a:cubicBezTo>
                <a:lnTo>
                  <a:pt x="9950784" y="7787915"/>
                </a:lnTo>
                <a:cubicBezTo>
                  <a:pt x="9954912" y="7837128"/>
                  <a:pt x="9955946" y="7883247"/>
                  <a:pt x="9953880" y="7928484"/>
                </a:cubicBezTo>
                <a:lnTo>
                  <a:pt x="9972758" y="7904465"/>
                </a:lnTo>
                <a:lnTo>
                  <a:pt x="9923794" y="8049453"/>
                </a:lnTo>
                <a:lnTo>
                  <a:pt x="9920992" y="8047980"/>
                </a:lnTo>
                <a:cubicBezTo>
                  <a:pt x="9918632" y="8050927"/>
                  <a:pt x="9915978" y="8053284"/>
                  <a:pt x="9912586" y="8054904"/>
                </a:cubicBezTo>
                <a:lnTo>
                  <a:pt x="9898428" y="8061977"/>
                </a:lnTo>
                <a:lnTo>
                  <a:pt x="9890316" y="8054020"/>
                </a:lnTo>
                <a:cubicBezTo>
                  <a:pt x="9881320" y="8059325"/>
                  <a:pt x="9872324" y="8064777"/>
                  <a:pt x="9863180" y="8069639"/>
                </a:cubicBezTo>
                <a:lnTo>
                  <a:pt x="9860524" y="8070818"/>
                </a:lnTo>
                <a:lnTo>
                  <a:pt x="9852414" y="8073912"/>
                </a:lnTo>
                <a:cubicBezTo>
                  <a:pt x="9843270" y="8077448"/>
                  <a:pt x="9834422" y="8080689"/>
                  <a:pt x="9830882" y="8081869"/>
                </a:cubicBezTo>
                <a:cubicBezTo>
                  <a:pt x="9814070" y="8087320"/>
                  <a:pt x="9795928" y="8092477"/>
                  <a:pt x="9773954" y="8098372"/>
                </a:cubicBezTo>
                <a:cubicBezTo>
                  <a:pt x="9726762" y="8110895"/>
                  <a:pt x="9676764" y="8121504"/>
                  <a:pt x="9620870" y="8130788"/>
                </a:cubicBezTo>
                <a:cubicBezTo>
                  <a:pt x="9555684" y="8137271"/>
                  <a:pt x="9490350" y="8140512"/>
                  <a:pt x="9424720" y="8140512"/>
                </a:cubicBezTo>
                <a:cubicBezTo>
                  <a:pt x="9356734" y="8140512"/>
                  <a:pt x="9288744" y="8136976"/>
                  <a:pt x="9220904" y="8130050"/>
                </a:cubicBezTo>
                <a:cubicBezTo>
                  <a:pt x="9143770" y="8117378"/>
                  <a:pt x="9070030" y="8101319"/>
                  <a:pt x="9000124" y="8082017"/>
                </a:cubicBezTo>
                <a:cubicBezTo>
                  <a:pt x="8953816" y="8069196"/>
                  <a:pt x="8907360" y="8054756"/>
                  <a:pt x="8862084" y="8038992"/>
                </a:cubicBezTo>
                <a:cubicBezTo>
                  <a:pt x="8841584" y="8031771"/>
                  <a:pt x="8821232" y="8024256"/>
                  <a:pt x="8801026" y="8016594"/>
                </a:cubicBezTo>
                <a:lnTo>
                  <a:pt x="8797192" y="8014680"/>
                </a:lnTo>
                <a:cubicBezTo>
                  <a:pt x="8776986" y="8002154"/>
                  <a:pt x="8752062" y="7991988"/>
                  <a:pt x="8727876" y="7982116"/>
                </a:cubicBezTo>
                <a:cubicBezTo>
                  <a:pt x="8710326" y="7974896"/>
                  <a:pt x="8692334" y="7967529"/>
                  <a:pt x="8675962" y="7959277"/>
                </a:cubicBezTo>
                <a:cubicBezTo>
                  <a:pt x="8630244" y="7936144"/>
                  <a:pt x="8584082" y="7910801"/>
                  <a:pt x="8538658" y="7883985"/>
                </a:cubicBezTo>
                <a:cubicBezTo>
                  <a:pt x="8499872" y="7860999"/>
                  <a:pt x="8461084" y="7836686"/>
                  <a:pt x="8423328" y="7811491"/>
                </a:cubicBezTo>
                <a:cubicBezTo>
                  <a:pt x="8403714" y="7798377"/>
                  <a:pt x="8383362" y="7784379"/>
                  <a:pt x="8362862" y="7769792"/>
                </a:cubicBezTo>
                <a:cubicBezTo>
                  <a:pt x="8356962" y="7765520"/>
                  <a:pt x="8343838" y="7755794"/>
                  <a:pt x="8331892" y="7746954"/>
                </a:cubicBezTo>
                <a:lnTo>
                  <a:pt x="8320830" y="7738702"/>
                </a:lnTo>
                <a:cubicBezTo>
                  <a:pt x="8314340" y="7733545"/>
                  <a:pt x="8309178" y="7729420"/>
                  <a:pt x="8306082" y="7726914"/>
                </a:cubicBezTo>
                <a:cubicBezTo>
                  <a:pt x="8289712" y="7713506"/>
                  <a:pt x="8273636" y="7699802"/>
                  <a:pt x="8257708" y="7686100"/>
                </a:cubicBezTo>
                <a:cubicBezTo>
                  <a:pt x="8218184" y="7652063"/>
                  <a:pt x="8179102" y="7615963"/>
                  <a:pt x="8141494" y="7579128"/>
                </a:cubicBezTo>
                <a:cubicBezTo>
                  <a:pt x="8072032" y="7511055"/>
                  <a:pt x="8005666" y="7438118"/>
                  <a:pt x="7944460" y="7362530"/>
                </a:cubicBezTo>
                <a:lnTo>
                  <a:pt x="7935758" y="7350596"/>
                </a:lnTo>
                <a:cubicBezTo>
                  <a:pt x="7926172" y="7337630"/>
                  <a:pt x="7916734" y="7324663"/>
                  <a:pt x="7907442" y="7311402"/>
                </a:cubicBezTo>
                <a:cubicBezTo>
                  <a:pt x="7877060" y="7268083"/>
                  <a:pt x="7848008" y="7223732"/>
                  <a:pt x="7821018" y="7179380"/>
                </a:cubicBezTo>
                <a:cubicBezTo>
                  <a:pt x="7766452" y="7089796"/>
                  <a:pt x="7721766" y="6998883"/>
                  <a:pt x="7685338" y="6921822"/>
                </a:cubicBezTo>
                <a:lnTo>
                  <a:pt x="7680914" y="6910918"/>
                </a:lnTo>
                <a:cubicBezTo>
                  <a:pt x="7669114" y="6880859"/>
                  <a:pt x="7657610" y="6850359"/>
                  <a:pt x="7646992" y="6820153"/>
                </a:cubicBezTo>
                <a:cubicBezTo>
                  <a:pt x="7627082" y="6763868"/>
                  <a:pt x="7608796" y="6705814"/>
                  <a:pt x="7592424" y="6647465"/>
                </a:cubicBezTo>
                <a:cubicBezTo>
                  <a:pt x="7562782" y="6541524"/>
                  <a:pt x="7538446" y="6428511"/>
                  <a:pt x="7520160" y="6311666"/>
                </a:cubicBezTo>
                <a:cubicBezTo>
                  <a:pt x="7492284" y="6064716"/>
                  <a:pt x="7493318" y="5808631"/>
                  <a:pt x="7522960" y="5549598"/>
                </a:cubicBezTo>
                <a:cubicBezTo>
                  <a:pt x="7529746" y="5505101"/>
                  <a:pt x="7537120" y="5461192"/>
                  <a:pt x="7545082" y="5418462"/>
                </a:cubicBezTo>
                <a:close/>
                <a:moveTo>
                  <a:pt x="12326396" y="898066"/>
                </a:moveTo>
                <a:lnTo>
                  <a:pt x="12326396" y="945805"/>
                </a:lnTo>
                <a:cubicBezTo>
                  <a:pt x="12299556" y="956562"/>
                  <a:pt x="12272716" y="967465"/>
                  <a:pt x="12245872" y="978517"/>
                </a:cubicBezTo>
                <a:lnTo>
                  <a:pt x="12217410" y="990450"/>
                </a:lnTo>
                <a:cubicBezTo>
                  <a:pt x="12178476" y="1007102"/>
                  <a:pt x="12139688" y="1024045"/>
                  <a:pt x="12100900" y="1041285"/>
                </a:cubicBezTo>
                <a:cubicBezTo>
                  <a:pt x="12028046" y="1073553"/>
                  <a:pt x="11954156" y="1107443"/>
                  <a:pt x="11881008" y="1141774"/>
                </a:cubicBezTo>
                <a:cubicBezTo>
                  <a:pt x="11377360" y="1379000"/>
                  <a:pt x="10870028" y="1665439"/>
                  <a:pt x="10373168" y="1993576"/>
                </a:cubicBezTo>
                <a:cubicBezTo>
                  <a:pt x="10132332" y="2152709"/>
                  <a:pt x="9898872" y="2317440"/>
                  <a:pt x="9679420" y="2483349"/>
                </a:cubicBezTo>
                <a:cubicBezTo>
                  <a:pt x="9664082" y="2494991"/>
                  <a:pt x="9648744" y="2506777"/>
                  <a:pt x="9633408" y="2518418"/>
                </a:cubicBezTo>
                <a:lnTo>
                  <a:pt x="9595356" y="2547888"/>
                </a:lnTo>
                <a:cubicBezTo>
                  <a:pt x="9587836" y="2553928"/>
                  <a:pt x="9580460" y="2559969"/>
                  <a:pt x="9572938" y="2565864"/>
                </a:cubicBezTo>
                <a:cubicBezTo>
                  <a:pt x="9521468" y="2606678"/>
                  <a:pt x="9470736" y="2647639"/>
                  <a:pt x="9422216" y="2687569"/>
                </a:cubicBezTo>
                <a:cubicBezTo>
                  <a:pt x="9310720" y="2779218"/>
                  <a:pt x="9202912" y="2872340"/>
                  <a:pt x="9101740" y="2964284"/>
                </a:cubicBezTo>
                <a:cubicBezTo>
                  <a:pt x="8890548" y="3155980"/>
                  <a:pt x="8697644" y="3352244"/>
                  <a:pt x="8528040" y="3547769"/>
                </a:cubicBezTo>
                <a:cubicBezTo>
                  <a:pt x="8480404" y="3602582"/>
                  <a:pt x="8433948" y="3658279"/>
                  <a:pt x="8389704" y="3713238"/>
                </a:cubicBezTo>
                <a:cubicBezTo>
                  <a:pt x="8386754" y="3716921"/>
                  <a:pt x="8377170" y="3729004"/>
                  <a:pt x="8367288" y="3741676"/>
                </a:cubicBezTo>
                <a:lnTo>
                  <a:pt x="8343986" y="3772029"/>
                </a:lnTo>
                <a:cubicBezTo>
                  <a:pt x="8334842" y="3783963"/>
                  <a:pt x="8326436" y="3795162"/>
                  <a:pt x="8323780" y="3798698"/>
                </a:cubicBezTo>
                <a:cubicBezTo>
                  <a:pt x="8242076" y="3909059"/>
                  <a:pt x="8165092" y="4022221"/>
                  <a:pt x="8094890" y="4134940"/>
                </a:cubicBezTo>
                <a:cubicBezTo>
                  <a:pt x="8020708" y="4254141"/>
                  <a:pt x="7953458" y="4373934"/>
                  <a:pt x="7895056" y="4490777"/>
                </a:cubicBezTo>
                <a:cubicBezTo>
                  <a:pt x="7879274" y="4522457"/>
                  <a:pt x="7863052" y="4556199"/>
                  <a:pt x="7844026" y="4597749"/>
                </a:cubicBezTo>
                <a:cubicBezTo>
                  <a:pt x="8320830" y="4683505"/>
                  <a:pt x="8754276" y="4868128"/>
                  <a:pt x="9133004" y="5146611"/>
                </a:cubicBezTo>
                <a:cubicBezTo>
                  <a:pt x="9576480" y="5472684"/>
                  <a:pt x="9953584" y="5886430"/>
                  <a:pt x="10253856" y="6376203"/>
                </a:cubicBezTo>
                <a:cubicBezTo>
                  <a:pt x="10386884" y="6593094"/>
                  <a:pt x="10505604" y="6833121"/>
                  <a:pt x="10627278" y="7131347"/>
                </a:cubicBezTo>
                <a:cubicBezTo>
                  <a:pt x="10753666" y="7440918"/>
                  <a:pt x="10808088" y="7705254"/>
                  <a:pt x="10793782" y="7939534"/>
                </a:cubicBezTo>
                <a:cubicBezTo>
                  <a:pt x="10769152" y="8342374"/>
                  <a:pt x="10563270" y="8669776"/>
                  <a:pt x="10243090" y="8815498"/>
                </a:cubicBezTo>
                <a:cubicBezTo>
                  <a:pt x="9974528" y="8937648"/>
                  <a:pt x="9660100" y="8993934"/>
                  <a:pt x="9333726" y="8978462"/>
                </a:cubicBezTo>
                <a:cubicBezTo>
                  <a:pt x="8781560" y="8952236"/>
                  <a:pt x="8254908" y="8746248"/>
                  <a:pt x="7768518" y="8366244"/>
                </a:cubicBezTo>
                <a:cubicBezTo>
                  <a:pt x="7336548" y="8028825"/>
                  <a:pt x="7010024" y="7559383"/>
                  <a:pt x="6824052" y="7008756"/>
                </a:cubicBezTo>
                <a:cubicBezTo>
                  <a:pt x="6664480" y="6536074"/>
                  <a:pt x="6617580" y="6023166"/>
                  <a:pt x="6684832" y="5484030"/>
                </a:cubicBezTo>
                <a:cubicBezTo>
                  <a:pt x="6191214" y="5570668"/>
                  <a:pt x="5673560" y="5723907"/>
                  <a:pt x="5103250" y="5951998"/>
                </a:cubicBezTo>
                <a:cubicBezTo>
                  <a:pt x="5074198" y="5963490"/>
                  <a:pt x="5045440" y="5975426"/>
                  <a:pt x="5016532" y="5987212"/>
                </a:cubicBezTo>
                <a:lnTo>
                  <a:pt x="5011224" y="5989424"/>
                </a:lnTo>
                <a:cubicBezTo>
                  <a:pt x="4993674" y="5997233"/>
                  <a:pt x="4981876" y="6002390"/>
                  <a:pt x="4974500" y="6005483"/>
                </a:cubicBezTo>
                <a:cubicBezTo>
                  <a:pt x="4971552" y="6006810"/>
                  <a:pt x="4968012" y="6008283"/>
                  <a:pt x="4964178" y="6009462"/>
                </a:cubicBezTo>
                <a:cubicBezTo>
                  <a:pt x="4914328" y="6031122"/>
                  <a:pt x="4865366" y="6052782"/>
                  <a:pt x="4818468" y="6073998"/>
                </a:cubicBezTo>
                <a:cubicBezTo>
                  <a:pt x="4703136" y="6126307"/>
                  <a:pt x="4586628" y="6182004"/>
                  <a:pt x="4472182" y="6239614"/>
                </a:cubicBezTo>
                <a:cubicBezTo>
                  <a:pt x="4241523" y="6355722"/>
                  <a:pt x="4012487" y="6483177"/>
                  <a:pt x="3791414" y="6618586"/>
                </a:cubicBezTo>
                <a:cubicBezTo>
                  <a:pt x="3573880" y="6751786"/>
                  <a:pt x="3359444" y="6895446"/>
                  <a:pt x="3153856" y="7045739"/>
                </a:cubicBezTo>
                <a:cubicBezTo>
                  <a:pt x="3110791" y="7077272"/>
                  <a:pt x="3064777" y="7111602"/>
                  <a:pt x="3009178" y="7153742"/>
                </a:cubicBezTo>
                <a:cubicBezTo>
                  <a:pt x="2991038" y="7168625"/>
                  <a:pt x="2978944" y="7178496"/>
                  <a:pt x="2971422" y="7184537"/>
                </a:cubicBezTo>
                <a:cubicBezTo>
                  <a:pt x="2967293" y="7187780"/>
                  <a:pt x="2962278" y="7191610"/>
                  <a:pt x="2956969" y="7194263"/>
                </a:cubicBezTo>
                <a:cubicBezTo>
                  <a:pt x="2939862" y="7207818"/>
                  <a:pt x="2923049" y="7221079"/>
                  <a:pt x="2906384" y="7234488"/>
                </a:cubicBezTo>
                <a:cubicBezTo>
                  <a:pt x="2807276" y="7313906"/>
                  <a:pt x="2708171" y="7396714"/>
                  <a:pt x="2612012" y="7480554"/>
                </a:cubicBezTo>
                <a:cubicBezTo>
                  <a:pt x="2219273" y="7822836"/>
                  <a:pt x="1856913" y="8196503"/>
                  <a:pt x="1535259" y="8591240"/>
                </a:cubicBezTo>
                <a:cubicBezTo>
                  <a:pt x="1515202" y="8616142"/>
                  <a:pt x="1495292" y="8641043"/>
                  <a:pt x="1475382" y="8666092"/>
                </a:cubicBezTo>
                <a:lnTo>
                  <a:pt x="1474350" y="8667417"/>
                </a:lnTo>
                <a:cubicBezTo>
                  <a:pt x="1449130" y="8705138"/>
                  <a:pt x="1440428" y="8718104"/>
                  <a:pt x="1432465" y="8722082"/>
                </a:cubicBezTo>
                <a:cubicBezTo>
                  <a:pt x="1397955" y="8768201"/>
                  <a:pt x="1364771" y="8814321"/>
                  <a:pt x="1333358" y="8859556"/>
                </a:cubicBezTo>
                <a:cubicBezTo>
                  <a:pt x="1251211" y="8977874"/>
                  <a:pt x="1181453" y="9090298"/>
                  <a:pt x="1120249" y="9203017"/>
                </a:cubicBezTo>
                <a:cubicBezTo>
                  <a:pt x="1091490" y="9256062"/>
                  <a:pt x="1064795" y="9309104"/>
                  <a:pt x="1040609" y="9360822"/>
                </a:cubicBezTo>
                <a:cubicBezTo>
                  <a:pt x="1041642" y="9369958"/>
                  <a:pt x="1035300" y="9383662"/>
                  <a:pt x="1013915" y="9422266"/>
                </a:cubicBezTo>
                <a:cubicBezTo>
                  <a:pt x="1005656" y="9443483"/>
                  <a:pt x="997103" y="9466027"/>
                  <a:pt x="989138" y="9488718"/>
                </a:cubicBezTo>
                <a:cubicBezTo>
                  <a:pt x="948729" y="9603794"/>
                  <a:pt x="917906" y="9723585"/>
                  <a:pt x="897406" y="9844704"/>
                </a:cubicBezTo>
                <a:cubicBezTo>
                  <a:pt x="878234" y="10030063"/>
                  <a:pt x="881625" y="10228833"/>
                  <a:pt x="907582" y="10451175"/>
                </a:cubicBezTo>
                <a:cubicBezTo>
                  <a:pt x="919971" y="10533983"/>
                  <a:pt x="934276" y="10616644"/>
                  <a:pt x="950057" y="10698862"/>
                </a:cubicBezTo>
                <a:lnTo>
                  <a:pt x="905076" y="10698862"/>
                </a:lnTo>
                <a:cubicBezTo>
                  <a:pt x="889885" y="10618706"/>
                  <a:pt x="875873" y="10537814"/>
                  <a:pt x="863781" y="10456922"/>
                </a:cubicBezTo>
                <a:cubicBezTo>
                  <a:pt x="837382" y="10230748"/>
                  <a:pt x="833989" y="10028737"/>
                  <a:pt x="853605" y="9838809"/>
                </a:cubicBezTo>
                <a:cubicBezTo>
                  <a:pt x="874841" y="9713714"/>
                  <a:pt x="906254" y="9591565"/>
                  <a:pt x="947549" y="9474132"/>
                </a:cubicBezTo>
                <a:cubicBezTo>
                  <a:pt x="954923" y="9453061"/>
                  <a:pt x="962739" y="9432432"/>
                  <a:pt x="970261" y="9412835"/>
                </a:cubicBezTo>
                <a:lnTo>
                  <a:pt x="969081" y="9412099"/>
                </a:lnTo>
                <a:lnTo>
                  <a:pt x="969524" y="9411362"/>
                </a:lnTo>
                <a:cubicBezTo>
                  <a:pt x="972325" y="9406205"/>
                  <a:pt x="974981" y="9400164"/>
                  <a:pt x="977194" y="9394859"/>
                </a:cubicBezTo>
                <a:lnTo>
                  <a:pt x="982060" y="9382336"/>
                </a:lnTo>
                <a:cubicBezTo>
                  <a:pt x="983386" y="9378652"/>
                  <a:pt x="985452" y="9374674"/>
                  <a:pt x="987370" y="9370695"/>
                </a:cubicBezTo>
                <a:cubicBezTo>
                  <a:pt x="987517" y="9370253"/>
                  <a:pt x="987811" y="9369810"/>
                  <a:pt x="987958" y="9369369"/>
                </a:cubicBezTo>
                <a:lnTo>
                  <a:pt x="989286" y="9366569"/>
                </a:lnTo>
                <a:cubicBezTo>
                  <a:pt x="989286" y="9366422"/>
                  <a:pt x="989286" y="9366422"/>
                  <a:pt x="989286" y="9366422"/>
                </a:cubicBezTo>
                <a:cubicBezTo>
                  <a:pt x="1016275" y="9306894"/>
                  <a:pt x="1047394" y="9244421"/>
                  <a:pt x="1081461" y="9181798"/>
                </a:cubicBezTo>
                <a:cubicBezTo>
                  <a:pt x="1143550" y="9067607"/>
                  <a:pt x="1214046" y="8953855"/>
                  <a:pt x="1297077" y="8834212"/>
                </a:cubicBezTo>
                <a:cubicBezTo>
                  <a:pt x="1333800" y="8781315"/>
                  <a:pt x="1373029" y="8727092"/>
                  <a:pt x="1413735" y="8673164"/>
                </a:cubicBezTo>
                <a:lnTo>
                  <a:pt x="1417127" y="8668890"/>
                </a:lnTo>
                <a:cubicBezTo>
                  <a:pt x="1418897" y="8666386"/>
                  <a:pt x="1421404" y="8662998"/>
                  <a:pt x="1423764" y="8659902"/>
                </a:cubicBezTo>
                <a:lnTo>
                  <a:pt x="1436446" y="8643990"/>
                </a:lnTo>
                <a:cubicBezTo>
                  <a:pt x="1438364" y="8641484"/>
                  <a:pt x="1440723" y="8638244"/>
                  <a:pt x="1442788" y="8635001"/>
                </a:cubicBezTo>
                <a:lnTo>
                  <a:pt x="1443379" y="8635296"/>
                </a:lnTo>
                <a:cubicBezTo>
                  <a:pt x="1462551" y="8611280"/>
                  <a:pt x="1481723" y="8587261"/>
                  <a:pt x="1501044" y="8563392"/>
                </a:cubicBezTo>
                <a:cubicBezTo>
                  <a:pt x="1824321" y="8166740"/>
                  <a:pt x="2188450" y="7791158"/>
                  <a:pt x="2583107" y="7447254"/>
                </a:cubicBezTo>
                <a:cubicBezTo>
                  <a:pt x="2679854" y="7362972"/>
                  <a:pt x="2779403" y="7279870"/>
                  <a:pt x="2878952" y="7200008"/>
                </a:cubicBezTo>
                <a:cubicBezTo>
                  <a:pt x="2900927" y="7182475"/>
                  <a:pt x="2923049" y="7164942"/>
                  <a:pt x="2945170" y="7147554"/>
                </a:cubicBezTo>
                <a:cubicBezTo>
                  <a:pt x="2949448" y="7144018"/>
                  <a:pt x="2954758" y="7139598"/>
                  <a:pt x="2959477" y="7136062"/>
                </a:cubicBezTo>
                <a:lnTo>
                  <a:pt x="2975258" y="7124126"/>
                </a:lnTo>
                <a:cubicBezTo>
                  <a:pt x="2979977" y="7120443"/>
                  <a:pt x="2983958" y="7117350"/>
                  <a:pt x="2987645" y="7114254"/>
                </a:cubicBezTo>
                <a:lnTo>
                  <a:pt x="2988088" y="7113812"/>
                </a:lnTo>
                <a:cubicBezTo>
                  <a:pt x="2988235" y="7113812"/>
                  <a:pt x="2988235" y="7113664"/>
                  <a:pt x="2988382" y="7113664"/>
                </a:cubicBezTo>
                <a:lnTo>
                  <a:pt x="2988678" y="7113960"/>
                </a:lnTo>
                <a:cubicBezTo>
                  <a:pt x="3041771" y="7073586"/>
                  <a:pt x="3086162" y="7040582"/>
                  <a:pt x="3127899" y="7010082"/>
                </a:cubicBezTo>
                <a:cubicBezTo>
                  <a:pt x="3334520" y="6859054"/>
                  <a:pt x="3549988" y="6714654"/>
                  <a:pt x="3768554" y="6580866"/>
                </a:cubicBezTo>
                <a:cubicBezTo>
                  <a:pt x="3990659" y="6445014"/>
                  <a:pt x="4220728" y="6316823"/>
                  <a:pt x="4452420" y="6200127"/>
                </a:cubicBezTo>
                <a:cubicBezTo>
                  <a:pt x="4567456" y="6142219"/>
                  <a:pt x="4684407" y="6086229"/>
                  <a:pt x="4800326" y="6033773"/>
                </a:cubicBezTo>
                <a:cubicBezTo>
                  <a:pt x="4850618" y="6011082"/>
                  <a:pt x="4903268" y="5987802"/>
                  <a:pt x="4956656" y="5964816"/>
                </a:cubicBezTo>
                <a:cubicBezTo>
                  <a:pt x="4962998" y="5962017"/>
                  <a:pt x="4971698" y="5958186"/>
                  <a:pt x="4978632" y="5955386"/>
                </a:cubicBezTo>
                <a:lnTo>
                  <a:pt x="4987774" y="5951555"/>
                </a:lnTo>
                <a:cubicBezTo>
                  <a:pt x="4996032" y="5948020"/>
                  <a:pt x="5004144" y="5944631"/>
                  <a:pt x="5012256" y="5941094"/>
                </a:cubicBezTo>
                <a:lnTo>
                  <a:pt x="5014174" y="5940210"/>
                </a:lnTo>
                <a:lnTo>
                  <a:pt x="5014468" y="5940798"/>
                </a:lnTo>
                <a:cubicBezTo>
                  <a:pt x="5038656" y="5930927"/>
                  <a:pt x="5062840" y="5921056"/>
                  <a:pt x="5087028" y="5911330"/>
                </a:cubicBezTo>
                <a:cubicBezTo>
                  <a:pt x="5671640" y="5677494"/>
                  <a:pt x="6201686" y="5521898"/>
                  <a:pt x="6707100" y="5435702"/>
                </a:cubicBezTo>
                <a:lnTo>
                  <a:pt x="6736744" y="5430692"/>
                </a:lnTo>
                <a:lnTo>
                  <a:pt x="6732762" y="5460454"/>
                </a:lnTo>
                <a:cubicBezTo>
                  <a:pt x="6660938" y="6003716"/>
                  <a:pt x="6705774" y="6520160"/>
                  <a:pt x="6866232" y="6995052"/>
                </a:cubicBezTo>
                <a:cubicBezTo>
                  <a:pt x="7049404" y="7537428"/>
                  <a:pt x="7370910" y="7999650"/>
                  <a:pt x="7795948" y="8331766"/>
                </a:cubicBezTo>
                <a:cubicBezTo>
                  <a:pt x="8274964" y="8706021"/>
                  <a:pt x="8793210" y="8908916"/>
                  <a:pt x="9336084" y="8934700"/>
                </a:cubicBezTo>
                <a:cubicBezTo>
                  <a:pt x="9655528" y="8949731"/>
                  <a:pt x="9962876" y="8894770"/>
                  <a:pt x="10224952" y="8775570"/>
                </a:cubicBezTo>
                <a:cubicBezTo>
                  <a:pt x="10530088" y="8636770"/>
                  <a:pt x="10726236" y="8323368"/>
                  <a:pt x="10749834" y="7937176"/>
                </a:cubicBezTo>
                <a:cubicBezTo>
                  <a:pt x="10763696" y="7709823"/>
                  <a:pt x="10710308" y="7451821"/>
                  <a:pt x="10586572" y="7148438"/>
                </a:cubicBezTo>
                <a:cubicBezTo>
                  <a:pt x="10465786" y="6852423"/>
                  <a:pt x="10348096" y="6614460"/>
                  <a:pt x="10216396" y="6399631"/>
                </a:cubicBezTo>
                <a:cubicBezTo>
                  <a:pt x="9919076" y="5914720"/>
                  <a:pt x="9545804" y="5505248"/>
                  <a:pt x="9107048" y="5182563"/>
                </a:cubicBezTo>
                <a:cubicBezTo>
                  <a:pt x="8726550" y="4902754"/>
                  <a:pt x="8289566" y="4719162"/>
                  <a:pt x="7808632" y="4636796"/>
                </a:cubicBezTo>
                <a:lnTo>
                  <a:pt x="7780314" y="4631934"/>
                </a:lnTo>
                <a:lnTo>
                  <a:pt x="7792260" y="4605854"/>
                </a:lnTo>
                <a:cubicBezTo>
                  <a:pt x="7817038" y="4551483"/>
                  <a:pt x="7836652" y="4510079"/>
                  <a:pt x="7855972" y="4471475"/>
                </a:cubicBezTo>
                <a:cubicBezTo>
                  <a:pt x="7914964" y="4353305"/>
                  <a:pt x="7982806" y="4232334"/>
                  <a:pt x="8057724" y="4111955"/>
                </a:cubicBezTo>
                <a:cubicBezTo>
                  <a:pt x="8128516" y="3998204"/>
                  <a:pt x="8206240" y="3884011"/>
                  <a:pt x="8288680" y="3772765"/>
                </a:cubicBezTo>
                <a:cubicBezTo>
                  <a:pt x="8291336" y="3769230"/>
                  <a:pt x="8299890" y="3757884"/>
                  <a:pt x="8309180" y="3745654"/>
                </a:cubicBezTo>
                <a:lnTo>
                  <a:pt x="8333072" y="3714564"/>
                </a:lnTo>
                <a:cubicBezTo>
                  <a:pt x="8343100" y="3701745"/>
                  <a:pt x="8352834" y="3689516"/>
                  <a:pt x="8355784" y="3685831"/>
                </a:cubicBezTo>
                <a:cubicBezTo>
                  <a:pt x="8400324" y="3630430"/>
                  <a:pt x="8447222" y="3574292"/>
                  <a:pt x="8495154" y="3519038"/>
                </a:cubicBezTo>
                <a:cubicBezTo>
                  <a:pt x="8665936" y="3322185"/>
                  <a:pt x="8860166" y="3124595"/>
                  <a:pt x="9072538" y="2931720"/>
                </a:cubicBezTo>
                <a:cubicBezTo>
                  <a:pt x="9174300" y="2839336"/>
                  <a:pt x="9282550" y="2745771"/>
                  <a:pt x="9394636" y="2653534"/>
                </a:cubicBezTo>
                <a:cubicBezTo>
                  <a:pt x="9443304" y="2613456"/>
                  <a:pt x="9494332" y="2572347"/>
                  <a:pt x="9546098" y="2531384"/>
                </a:cubicBezTo>
                <a:cubicBezTo>
                  <a:pt x="9553472" y="2525491"/>
                  <a:pt x="9560846" y="2519596"/>
                  <a:pt x="9568220" y="2513703"/>
                </a:cubicBezTo>
                <a:lnTo>
                  <a:pt x="9607156" y="2483497"/>
                </a:lnTo>
                <a:cubicBezTo>
                  <a:pt x="9622492" y="2471856"/>
                  <a:pt x="9637832" y="2460070"/>
                  <a:pt x="9653316" y="2448430"/>
                </a:cubicBezTo>
                <a:cubicBezTo>
                  <a:pt x="9873504" y="2281929"/>
                  <a:pt x="10107702" y="2116608"/>
                  <a:pt x="10349424" y="1957034"/>
                </a:cubicBezTo>
                <a:cubicBezTo>
                  <a:pt x="10848054" y="1627718"/>
                  <a:pt x="11357304" y="1340101"/>
                  <a:pt x="11862868" y="1102139"/>
                </a:cubicBezTo>
                <a:cubicBezTo>
                  <a:pt x="11936312" y="1067660"/>
                  <a:pt x="12010642" y="1033623"/>
                  <a:pt x="12083644" y="1001207"/>
                </a:cubicBezTo>
                <a:cubicBezTo>
                  <a:pt x="12122580" y="983967"/>
                  <a:pt x="12161664" y="966876"/>
                  <a:pt x="12200744" y="950079"/>
                </a:cubicBezTo>
                <a:lnTo>
                  <a:pt x="12229062" y="937701"/>
                </a:lnTo>
                <a:cubicBezTo>
                  <a:pt x="12261360" y="924294"/>
                  <a:pt x="12293952" y="911180"/>
                  <a:pt x="12326396" y="898066"/>
                </a:cubicBezTo>
                <a:close/>
                <a:moveTo>
                  <a:pt x="12327134" y="0"/>
                </a:moveTo>
                <a:lnTo>
                  <a:pt x="12327134" y="47150"/>
                </a:lnTo>
                <a:cubicBezTo>
                  <a:pt x="11577198" y="326075"/>
                  <a:pt x="10831388" y="701951"/>
                  <a:pt x="10099148" y="1171540"/>
                </a:cubicBezTo>
                <a:cubicBezTo>
                  <a:pt x="8873144" y="1957329"/>
                  <a:pt x="8036784" y="2716599"/>
                  <a:pt x="7467216" y="3560885"/>
                </a:cubicBezTo>
                <a:cubicBezTo>
                  <a:pt x="7250860" y="3881656"/>
                  <a:pt x="7075360" y="4228210"/>
                  <a:pt x="6945724" y="4590825"/>
                </a:cubicBezTo>
                <a:lnTo>
                  <a:pt x="6941004" y="4604234"/>
                </a:lnTo>
                <a:lnTo>
                  <a:pt x="6926846" y="4605413"/>
                </a:lnTo>
                <a:cubicBezTo>
                  <a:pt x="6550772" y="4638565"/>
                  <a:pt x="6137530" y="4726089"/>
                  <a:pt x="5626364" y="4880948"/>
                </a:cubicBezTo>
                <a:cubicBezTo>
                  <a:pt x="5094696" y="5041996"/>
                  <a:pt x="4563914" y="5255352"/>
                  <a:pt x="4048619" y="5514826"/>
                </a:cubicBezTo>
                <a:cubicBezTo>
                  <a:pt x="3061680" y="6011820"/>
                  <a:pt x="2139191" y="6697712"/>
                  <a:pt x="1380846" y="7498531"/>
                </a:cubicBezTo>
                <a:cubicBezTo>
                  <a:pt x="1188531" y="7701573"/>
                  <a:pt x="1009638" y="7908444"/>
                  <a:pt x="849475" y="8113106"/>
                </a:cubicBezTo>
                <a:cubicBezTo>
                  <a:pt x="665861" y="8347679"/>
                  <a:pt x="476349" y="8605091"/>
                  <a:pt x="333883" y="8898162"/>
                </a:cubicBezTo>
                <a:cubicBezTo>
                  <a:pt x="173424" y="9228214"/>
                  <a:pt x="81397" y="9553109"/>
                  <a:pt x="52639" y="9891117"/>
                </a:cubicBezTo>
                <a:cubicBezTo>
                  <a:pt x="29336" y="10165622"/>
                  <a:pt x="57653" y="10443808"/>
                  <a:pt x="99979" y="10699011"/>
                </a:cubicBezTo>
                <a:lnTo>
                  <a:pt x="55145" y="10699011"/>
                </a:lnTo>
                <a:cubicBezTo>
                  <a:pt x="12965" y="10442925"/>
                  <a:pt x="-14907" y="10163706"/>
                  <a:pt x="8541" y="9887434"/>
                </a:cubicBezTo>
                <a:cubicBezTo>
                  <a:pt x="37743" y="9543826"/>
                  <a:pt x="131245" y="9213921"/>
                  <a:pt x="294212" y="8878858"/>
                </a:cubicBezTo>
                <a:cubicBezTo>
                  <a:pt x="438594" y="8582106"/>
                  <a:pt x="629728" y="8322336"/>
                  <a:pt x="814816" y="8085848"/>
                </a:cubicBezTo>
                <a:cubicBezTo>
                  <a:pt x="975865" y="7880008"/>
                  <a:pt x="1155496" y="7672104"/>
                  <a:pt x="1348843" y="7468032"/>
                </a:cubicBezTo>
                <a:cubicBezTo>
                  <a:pt x="2110727" y="6663674"/>
                  <a:pt x="3037494" y="5974542"/>
                  <a:pt x="4028857" y="5475191"/>
                </a:cubicBezTo>
                <a:cubicBezTo>
                  <a:pt x="4546218" y="5214536"/>
                  <a:pt x="5079506" y="5000297"/>
                  <a:pt x="5613680" y="4838513"/>
                </a:cubicBezTo>
                <a:cubicBezTo>
                  <a:pt x="6121456" y="4684538"/>
                  <a:pt x="6533516" y="4596720"/>
                  <a:pt x="6909000" y="4562389"/>
                </a:cubicBezTo>
                <a:cubicBezTo>
                  <a:pt x="7039374" y="4201098"/>
                  <a:pt x="7214876" y="3855870"/>
                  <a:pt x="7430640" y="3535983"/>
                </a:cubicBezTo>
                <a:cubicBezTo>
                  <a:pt x="8003748" y="2686540"/>
                  <a:pt x="8844090" y="1923294"/>
                  <a:pt x="10075404" y="1134114"/>
                </a:cubicBezTo>
                <a:cubicBezTo>
                  <a:pt x="10815166" y="659811"/>
                  <a:pt x="11568938" y="280545"/>
                  <a:pt x="12327134" y="0"/>
                </a:cubicBezTo>
                <a:close/>
              </a:path>
            </a:pathLst>
          </a:custGeom>
          <a:solidFill>
            <a:schemeClr val="tx2"/>
          </a:solidFill>
          <a:ln w="9297" cap="flat">
            <a:noFill/>
            <a:prstDash val="solid"/>
            <a:miter/>
          </a:ln>
        </p:spPr>
        <p:txBody>
          <a:bodyPr wrap="square" rtlCol="0" anchor="ctr">
            <a:noAutofit/>
          </a:bodyPr>
          <a:lstStyle/>
          <a:p>
            <a:endParaRPr lang="en-US"/>
          </a:p>
        </p:txBody>
      </p:sp>
      <p:sp>
        <p:nvSpPr>
          <p:cNvPr id="7" name="TextBox 6">
            <a:extLst>
              <a:ext uri="{FF2B5EF4-FFF2-40B4-BE49-F238E27FC236}">
                <a16:creationId xmlns:a16="http://schemas.microsoft.com/office/drawing/2014/main" id="{CE1F2E9F-467B-96DD-6B29-0C0C3BFDC9D5}"/>
              </a:ext>
            </a:extLst>
          </p:cNvPr>
          <p:cNvSpPr txBox="1"/>
          <p:nvPr/>
        </p:nvSpPr>
        <p:spPr>
          <a:xfrm>
            <a:off x="5055863" y="2167042"/>
            <a:ext cx="8502846" cy="6563976"/>
          </a:xfrm>
          <a:prstGeom prst="rect">
            <a:avLst/>
          </a:prstGeom>
          <a:noFill/>
        </p:spPr>
        <p:txBody>
          <a:bodyPr wrap="square">
            <a:spAutoFit/>
          </a:bodyPr>
          <a:lstStyle/>
          <a:p>
            <a:pPr>
              <a:lnSpc>
                <a:spcPct val="110000"/>
              </a:lnSpc>
            </a:pPr>
            <a:r>
              <a:rPr lang="en-US" sz="3200" dirty="0">
                <a:solidFill>
                  <a:schemeClr val="tx2"/>
                </a:solidFill>
                <a:effectLst/>
                <a:latin typeface="Montserrat" pitchFamily="2" charset="77"/>
              </a:rPr>
              <a:t>A company overview provides a concise summary of an organization, covering key aspects such as its history, mission, products or services, target market, competitive advantage, and financial highlights. </a:t>
            </a:r>
          </a:p>
          <a:p>
            <a:pPr>
              <a:lnSpc>
                <a:spcPct val="110000"/>
              </a:lnSpc>
            </a:pPr>
            <a:endParaRPr lang="en-US" sz="3200" dirty="0">
              <a:solidFill>
                <a:schemeClr val="tx2"/>
              </a:solidFill>
              <a:latin typeface="Montserrat" pitchFamily="2" charset="77"/>
            </a:endParaRPr>
          </a:p>
          <a:p>
            <a:pPr>
              <a:lnSpc>
                <a:spcPct val="110000"/>
              </a:lnSpc>
            </a:pPr>
            <a:r>
              <a:rPr lang="en-US" sz="3200" dirty="0">
                <a:solidFill>
                  <a:schemeClr val="tx2"/>
                </a:solidFill>
                <a:effectLst/>
                <a:latin typeface="Montserrat" pitchFamily="2" charset="77"/>
              </a:rPr>
              <a:t>It serves as an introduction to the company, offering stakeholders, investors, customers, and employees a snapshot of its identity, purpose, and core offerings. </a:t>
            </a:r>
            <a:endParaRPr lang="en-US" sz="3200" dirty="0">
              <a:solidFill>
                <a:schemeClr val="tx2"/>
              </a:solidFill>
              <a:effectLst/>
            </a:endParaRPr>
          </a:p>
        </p:txBody>
      </p:sp>
      <p:sp>
        <p:nvSpPr>
          <p:cNvPr id="6" name="TextBox 5">
            <a:extLst>
              <a:ext uri="{FF2B5EF4-FFF2-40B4-BE49-F238E27FC236}">
                <a16:creationId xmlns:a16="http://schemas.microsoft.com/office/drawing/2014/main" id="{11034127-95EB-B12C-D54D-A8AE3830990A}"/>
              </a:ext>
            </a:extLst>
          </p:cNvPr>
          <p:cNvSpPr txBox="1"/>
          <p:nvPr/>
        </p:nvSpPr>
        <p:spPr>
          <a:xfrm>
            <a:off x="2129954" y="10076571"/>
            <a:ext cx="8502846" cy="1323439"/>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Founding Story</a:t>
            </a:r>
          </a:p>
        </p:txBody>
      </p:sp>
    </p:spTree>
    <p:extLst>
      <p:ext uri="{BB962C8B-B14F-4D97-AF65-F5344CB8AC3E}">
        <p14:creationId xmlns:p14="http://schemas.microsoft.com/office/powerpoint/2010/main" val="28039459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close up of a blue and green swirl&#10;&#10;Description automatically generated">
            <a:extLst>
              <a:ext uri="{FF2B5EF4-FFF2-40B4-BE49-F238E27FC236}">
                <a16:creationId xmlns:a16="http://schemas.microsoft.com/office/drawing/2014/main" id="{4B6CCE44-26F8-CCD3-1067-E6CC25A37843}"/>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0" y="0"/>
            <a:ext cx="24377649" cy="13715999"/>
          </a:xfrm>
        </p:spPr>
      </p:pic>
      <p:sp>
        <p:nvSpPr>
          <p:cNvPr id="5" name="Round Same Side Corner Rectangle 4">
            <a:extLst>
              <a:ext uri="{FF2B5EF4-FFF2-40B4-BE49-F238E27FC236}">
                <a16:creationId xmlns:a16="http://schemas.microsoft.com/office/drawing/2014/main" id="{473D1DA0-D8A2-0A62-B2C0-EFD3CB3B6631}"/>
              </a:ext>
            </a:extLst>
          </p:cNvPr>
          <p:cNvSpPr/>
          <p:nvPr/>
        </p:nvSpPr>
        <p:spPr>
          <a:xfrm>
            <a:off x="12409715" y="1665514"/>
            <a:ext cx="10283825" cy="11029724"/>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416CC921-FE7B-C906-0517-75E41A7EC352}"/>
              </a:ext>
            </a:extLst>
          </p:cNvPr>
          <p:cNvSpPr txBox="1"/>
          <p:nvPr/>
        </p:nvSpPr>
        <p:spPr>
          <a:xfrm>
            <a:off x="13905159" y="6811405"/>
            <a:ext cx="6184922" cy="1688796"/>
          </a:xfrm>
          <a:prstGeom prst="rect">
            <a:avLst/>
          </a:prstGeom>
          <a:noFill/>
        </p:spPr>
        <p:txBody>
          <a:bodyPr wrap="square">
            <a:spAutoFit/>
          </a:bodyPr>
          <a:lstStyle/>
          <a:p>
            <a:pPr>
              <a:lnSpc>
                <a:spcPct val="110000"/>
              </a:lnSpc>
            </a:pPr>
            <a:r>
              <a:rPr lang="en-US" sz="3200" dirty="0">
                <a:solidFill>
                  <a:schemeClr val="tx2"/>
                </a:solidFill>
                <a:effectLst/>
                <a:latin typeface="Montserrat" pitchFamily="2" charset="77"/>
              </a:rPr>
              <a:t>Make a big impact with professional slides, charts, infographics and more. </a:t>
            </a:r>
            <a:endParaRPr lang="en-US" sz="3200" dirty="0">
              <a:solidFill>
                <a:schemeClr val="tx2"/>
              </a:solidFill>
              <a:effectLst/>
            </a:endParaRPr>
          </a:p>
        </p:txBody>
      </p:sp>
      <p:sp>
        <p:nvSpPr>
          <p:cNvPr id="9" name="TextBox 8">
            <a:extLst>
              <a:ext uri="{FF2B5EF4-FFF2-40B4-BE49-F238E27FC236}">
                <a16:creationId xmlns:a16="http://schemas.microsoft.com/office/drawing/2014/main" id="{8F16EEC3-ECFB-2488-2CBD-6FA8A7C698AD}"/>
              </a:ext>
            </a:extLst>
          </p:cNvPr>
          <p:cNvSpPr txBox="1"/>
          <p:nvPr/>
        </p:nvSpPr>
        <p:spPr>
          <a:xfrm>
            <a:off x="13905159" y="3670489"/>
            <a:ext cx="6184922" cy="1688796"/>
          </a:xfrm>
          <a:prstGeom prst="rect">
            <a:avLst/>
          </a:prstGeom>
          <a:noFill/>
        </p:spPr>
        <p:txBody>
          <a:bodyPr wrap="square">
            <a:spAutoFit/>
          </a:bodyPr>
          <a:lstStyle/>
          <a:p>
            <a:pPr>
              <a:lnSpc>
                <a:spcPct val="110000"/>
              </a:lnSpc>
            </a:pPr>
            <a:r>
              <a:rPr lang="en-US" sz="3200" dirty="0">
                <a:solidFill>
                  <a:schemeClr val="tx2"/>
                </a:solidFill>
                <a:effectLst/>
                <a:latin typeface="Montserrat" pitchFamily="2" charset="77"/>
              </a:rPr>
              <a:t>Make a big impact with professional slides, charts, infographics and more. </a:t>
            </a:r>
            <a:endParaRPr lang="en-US" sz="3200" dirty="0">
              <a:solidFill>
                <a:schemeClr val="tx2"/>
              </a:solidFill>
              <a:effectLst/>
            </a:endParaRPr>
          </a:p>
        </p:txBody>
      </p:sp>
      <p:sp>
        <p:nvSpPr>
          <p:cNvPr id="11" name="TextBox 10">
            <a:extLst>
              <a:ext uri="{FF2B5EF4-FFF2-40B4-BE49-F238E27FC236}">
                <a16:creationId xmlns:a16="http://schemas.microsoft.com/office/drawing/2014/main" id="{23BEDD0C-A748-9DEB-A9EA-24994195D370}"/>
              </a:ext>
            </a:extLst>
          </p:cNvPr>
          <p:cNvSpPr txBox="1"/>
          <p:nvPr/>
        </p:nvSpPr>
        <p:spPr>
          <a:xfrm>
            <a:off x="13905158" y="5837482"/>
            <a:ext cx="6184922" cy="709425"/>
          </a:xfrm>
          <a:prstGeom prst="rect">
            <a:avLst/>
          </a:prstGeom>
          <a:noFill/>
        </p:spPr>
        <p:txBody>
          <a:bodyPr wrap="square">
            <a:spAutoFit/>
          </a:bodyPr>
          <a:lstStyle/>
          <a:p>
            <a:pPr>
              <a:lnSpc>
                <a:spcPct val="110000"/>
              </a:lnSpc>
            </a:pPr>
            <a:r>
              <a:rPr lang="en-US" sz="4000" b="1" dirty="0">
                <a:solidFill>
                  <a:schemeClr val="tx2"/>
                </a:solidFill>
                <a:effectLst/>
                <a:latin typeface="Lato" panose="020F0502020204030203" pitchFamily="34" charset="0"/>
                <a:ea typeface="Lato" panose="020F0502020204030203" pitchFamily="34" charset="0"/>
                <a:cs typeface="Lato" panose="020F0502020204030203" pitchFamily="34" charset="0"/>
              </a:rPr>
              <a:t>Digital Transformation </a:t>
            </a:r>
          </a:p>
        </p:txBody>
      </p:sp>
      <p:sp>
        <p:nvSpPr>
          <p:cNvPr id="12" name="TextBox 11">
            <a:extLst>
              <a:ext uri="{FF2B5EF4-FFF2-40B4-BE49-F238E27FC236}">
                <a16:creationId xmlns:a16="http://schemas.microsoft.com/office/drawing/2014/main" id="{C893EE88-1726-E97D-2B0D-D17CDDA9DA1A}"/>
              </a:ext>
            </a:extLst>
          </p:cNvPr>
          <p:cNvSpPr txBox="1"/>
          <p:nvPr/>
        </p:nvSpPr>
        <p:spPr>
          <a:xfrm>
            <a:off x="13905158" y="2696566"/>
            <a:ext cx="6184922" cy="709425"/>
          </a:xfrm>
          <a:prstGeom prst="rect">
            <a:avLst/>
          </a:prstGeom>
          <a:noFill/>
        </p:spPr>
        <p:txBody>
          <a:bodyPr wrap="square">
            <a:spAutoFit/>
          </a:bodyPr>
          <a:lstStyle/>
          <a:p>
            <a:pPr>
              <a:lnSpc>
                <a:spcPct val="110000"/>
              </a:lnSpc>
            </a:pPr>
            <a:r>
              <a:rPr lang="en-US" sz="4000" b="1" dirty="0">
                <a:solidFill>
                  <a:schemeClr val="tx2"/>
                </a:solidFill>
                <a:effectLst/>
                <a:latin typeface="Lato" panose="020F0502020204030203" pitchFamily="34" charset="0"/>
                <a:ea typeface="Lato" panose="020F0502020204030203" pitchFamily="34" charset="0"/>
                <a:cs typeface="Lato" panose="020F0502020204030203" pitchFamily="34" charset="0"/>
              </a:rPr>
              <a:t>Digital Transformation </a:t>
            </a:r>
          </a:p>
        </p:txBody>
      </p:sp>
      <p:sp>
        <p:nvSpPr>
          <p:cNvPr id="6" name="TextBox 5">
            <a:extLst>
              <a:ext uri="{FF2B5EF4-FFF2-40B4-BE49-F238E27FC236}">
                <a16:creationId xmlns:a16="http://schemas.microsoft.com/office/drawing/2014/main" id="{440218FC-D5EC-B968-8A3E-F411F995482F}"/>
              </a:ext>
            </a:extLst>
          </p:cNvPr>
          <p:cNvSpPr txBox="1"/>
          <p:nvPr/>
        </p:nvSpPr>
        <p:spPr>
          <a:xfrm>
            <a:off x="14224538" y="10278205"/>
            <a:ext cx="7177332" cy="1323439"/>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Products</a:t>
            </a:r>
          </a:p>
        </p:txBody>
      </p:sp>
    </p:spTree>
    <p:extLst>
      <p:ext uri="{BB962C8B-B14F-4D97-AF65-F5344CB8AC3E}">
        <p14:creationId xmlns:p14="http://schemas.microsoft.com/office/powerpoint/2010/main" val="1025160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3" name="Freeform 2">
            <a:extLst>
              <a:ext uri="{FF2B5EF4-FFF2-40B4-BE49-F238E27FC236}">
                <a16:creationId xmlns:a16="http://schemas.microsoft.com/office/drawing/2014/main" id="{7562DCCC-2CF6-B4D2-E912-814275FC72EC}"/>
              </a:ext>
            </a:extLst>
          </p:cNvPr>
          <p:cNvSpPr/>
          <p:nvPr/>
        </p:nvSpPr>
        <p:spPr>
          <a:xfrm>
            <a:off x="12050515" y="3381514"/>
            <a:ext cx="12327134" cy="10699011"/>
          </a:xfrm>
          <a:custGeom>
            <a:avLst/>
            <a:gdLst>
              <a:gd name="connsiteX0" fmla="*/ 7585050 w 12327134"/>
              <a:gd name="connsiteY0" fmla="*/ 5446457 h 10699011"/>
              <a:gd name="connsiteX1" fmla="*/ 7566910 w 12327134"/>
              <a:gd name="connsiteY1" fmla="*/ 5555345 h 10699011"/>
              <a:gd name="connsiteX2" fmla="*/ 7564110 w 12327134"/>
              <a:gd name="connsiteY2" fmla="*/ 6305625 h 10699011"/>
              <a:gd name="connsiteX3" fmla="*/ 7635194 w 12327134"/>
              <a:gd name="connsiteY3" fmla="*/ 6635382 h 10699011"/>
              <a:gd name="connsiteX4" fmla="*/ 7688876 w 12327134"/>
              <a:gd name="connsiteY4" fmla="*/ 6805272 h 10699011"/>
              <a:gd name="connsiteX5" fmla="*/ 7722208 w 12327134"/>
              <a:gd name="connsiteY5" fmla="*/ 6894563 h 10699011"/>
              <a:gd name="connsiteX6" fmla="*/ 7725894 w 12327134"/>
              <a:gd name="connsiteY6" fmla="*/ 6903846 h 10699011"/>
              <a:gd name="connsiteX7" fmla="*/ 7858774 w 12327134"/>
              <a:gd name="connsiteY7" fmla="*/ 7156247 h 10699011"/>
              <a:gd name="connsiteX8" fmla="*/ 7943576 w 12327134"/>
              <a:gd name="connsiteY8" fmla="*/ 7285764 h 10699011"/>
              <a:gd name="connsiteX9" fmla="*/ 7971302 w 12327134"/>
              <a:gd name="connsiteY9" fmla="*/ 7324368 h 10699011"/>
              <a:gd name="connsiteX10" fmla="*/ 7979412 w 12327134"/>
              <a:gd name="connsiteY10" fmla="*/ 7335418 h 10699011"/>
              <a:gd name="connsiteX11" fmla="*/ 8172318 w 12327134"/>
              <a:gd name="connsiteY11" fmla="*/ 7547300 h 10699011"/>
              <a:gd name="connsiteX12" fmla="*/ 8286614 w 12327134"/>
              <a:gd name="connsiteY12" fmla="*/ 7652505 h 10699011"/>
              <a:gd name="connsiteX13" fmla="*/ 8334102 w 12327134"/>
              <a:gd name="connsiteY13" fmla="*/ 7692583 h 10699011"/>
              <a:gd name="connsiteX14" fmla="*/ 8347672 w 12327134"/>
              <a:gd name="connsiteY14" fmla="*/ 7703488 h 10699011"/>
              <a:gd name="connsiteX15" fmla="*/ 8358142 w 12327134"/>
              <a:gd name="connsiteY15" fmla="*/ 7711295 h 10699011"/>
              <a:gd name="connsiteX16" fmla="*/ 8388376 w 12327134"/>
              <a:gd name="connsiteY16" fmla="*/ 7733545 h 10699011"/>
              <a:gd name="connsiteX17" fmla="*/ 8447810 w 12327134"/>
              <a:gd name="connsiteY17" fmla="*/ 7774508 h 10699011"/>
              <a:gd name="connsiteX18" fmla="*/ 8561076 w 12327134"/>
              <a:gd name="connsiteY18" fmla="*/ 7845674 h 10699011"/>
              <a:gd name="connsiteX19" fmla="*/ 8695872 w 12327134"/>
              <a:gd name="connsiteY19" fmla="*/ 7919642 h 10699011"/>
              <a:gd name="connsiteX20" fmla="*/ 8744394 w 12327134"/>
              <a:gd name="connsiteY20" fmla="*/ 7941007 h 10699011"/>
              <a:gd name="connsiteX21" fmla="*/ 8818576 w 12327134"/>
              <a:gd name="connsiteY21" fmla="*/ 7975928 h 10699011"/>
              <a:gd name="connsiteX22" fmla="*/ 8876536 w 12327134"/>
              <a:gd name="connsiteY22" fmla="*/ 7997145 h 10699011"/>
              <a:gd name="connsiteX23" fmla="*/ 9011776 w 12327134"/>
              <a:gd name="connsiteY23" fmla="*/ 8039285 h 10699011"/>
              <a:gd name="connsiteX24" fmla="*/ 9226654 w 12327134"/>
              <a:gd name="connsiteY24" fmla="*/ 8086141 h 10699011"/>
              <a:gd name="connsiteX25" fmla="*/ 9614822 w 12327134"/>
              <a:gd name="connsiteY25" fmla="*/ 8086731 h 10699011"/>
              <a:gd name="connsiteX26" fmla="*/ 9762452 w 12327134"/>
              <a:gd name="connsiteY26" fmla="*/ 8055346 h 10699011"/>
              <a:gd name="connsiteX27" fmla="*/ 9817166 w 12327134"/>
              <a:gd name="connsiteY27" fmla="*/ 8039580 h 10699011"/>
              <a:gd name="connsiteX28" fmla="*/ 9836634 w 12327134"/>
              <a:gd name="connsiteY28" fmla="*/ 8032361 h 10699011"/>
              <a:gd name="connsiteX29" fmla="*/ 9843418 w 12327134"/>
              <a:gd name="connsiteY29" fmla="*/ 8029856 h 10699011"/>
              <a:gd name="connsiteX30" fmla="*/ 9867310 w 12327134"/>
              <a:gd name="connsiteY30" fmla="*/ 8016006 h 10699011"/>
              <a:gd name="connsiteX31" fmla="*/ 9877632 w 12327134"/>
              <a:gd name="connsiteY31" fmla="*/ 8009816 h 10699011"/>
              <a:gd name="connsiteX32" fmla="*/ 9890464 w 12327134"/>
              <a:gd name="connsiteY32" fmla="*/ 7996850 h 10699011"/>
              <a:gd name="connsiteX33" fmla="*/ 9897248 w 12327134"/>
              <a:gd name="connsiteY33" fmla="*/ 7984031 h 10699011"/>
              <a:gd name="connsiteX34" fmla="*/ 9897986 w 12327134"/>
              <a:gd name="connsiteY34" fmla="*/ 7981526 h 10699011"/>
              <a:gd name="connsiteX35" fmla="*/ 9899756 w 12327134"/>
              <a:gd name="connsiteY35" fmla="*/ 7974600 h 10699011"/>
              <a:gd name="connsiteX36" fmla="*/ 9908900 w 12327134"/>
              <a:gd name="connsiteY36" fmla="*/ 7937765 h 10699011"/>
              <a:gd name="connsiteX37" fmla="*/ 9906538 w 12327134"/>
              <a:gd name="connsiteY37" fmla="*/ 7792334 h 10699011"/>
              <a:gd name="connsiteX38" fmla="*/ 9799910 w 12327134"/>
              <a:gd name="connsiteY38" fmla="*/ 7430457 h 10699011"/>
              <a:gd name="connsiteX39" fmla="*/ 9791358 w 12327134"/>
              <a:gd name="connsiteY39" fmla="*/ 7408502 h 10699011"/>
              <a:gd name="connsiteX40" fmla="*/ 9781034 w 12327134"/>
              <a:gd name="connsiteY40" fmla="*/ 7382127 h 10699011"/>
              <a:gd name="connsiteX41" fmla="*/ 9772922 w 12327134"/>
              <a:gd name="connsiteY41" fmla="*/ 7364003 h 10699011"/>
              <a:gd name="connsiteX42" fmla="*/ 9751242 w 12327134"/>
              <a:gd name="connsiteY42" fmla="*/ 7315380 h 10699011"/>
              <a:gd name="connsiteX43" fmla="*/ 9658478 w 12327134"/>
              <a:gd name="connsiteY43" fmla="*/ 7122652 h 10699011"/>
              <a:gd name="connsiteX44" fmla="*/ 9468080 w 12327134"/>
              <a:gd name="connsiteY44" fmla="*/ 6786853 h 10699011"/>
              <a:gd name="connsiteX45" fmla="*/ 9288302 w 12327134"/>
              <a:gd name="connsiteY45" fmla="*/ 6519276 h 10699011"/>
              <a:gd name="connsiteX46" fmla="*/ 9285058 w 12327134"/>
              <a:gd name="connsiteY46" fmla="*/ 6516034 h 10699011"/>
              <a:gd name="connsiteX47" fmla="*/ 9280634 w 12327134"/>
              <a:gd name="connsiteY47" fmla="*/ 6510877 h 10699011"/>
              <a:gd name="connsiteX48" fmla="*/ 9261902 w 12327134"/>
              <a:gd name="connsiteY48" fmla="*/ 6487449 h 10699011"/>
              <a:gd name="connsiteX49" fmla="*/ 9235060 w 12327134"/>
              <a:gd name="connsiteY49" fmla="*/ 6454149 h 10699011"/>
              <a:gd name="connsiteX50" fmla="*/ 9180494 w 12327134"/>
              <a:gd name="connsiteY50" fmla="*/ 6388727 h 10699011"/>
              <a:gd name="connsiteX51" fmla="*/ 9052924 w 12327134"/>
              <a:gd name="connsiteY51" fmla="*/ 6246393 h 10699011"/>
              <a:gd name="connsiteX52" fmla="*/ 8778166 w 12327134"/>
              <a:gd name="connsiteY52" fmla="*/ 5984855 h 10699011"/>
              <a:gd name="connsiteX53" fmla="*/ 8702510 w 12327134"/>
              <a:gd name="connsiteY53" fmla="*/ 5922382 h 10699011"/>
              <a:gd name="connsiteX54" fmla="*/ 8691154 w 12327134"/>
              <a:gd name="connsiteY54" fmla="*/ 5913835 h 10699011"/>
              <a:gd name="connsiteX55" fmla="*/ 8546328 w 12327134"/>
              <a:gd name="connsiteY55" fmla="*/ 5812756 h 10699011"/>
              <a:gd name="connsiteX56" fmla="*/ 8222018 w 12327134"/>
              <a:gd name="connsiteY56" fmla="*/ 5629311 h 10699011"/>
              <a:gd name="connsiteX57" fmla="*/ 8191194 w 12327134"/>
              <a:gd name="connsiteY57" fmla="*/ 5616935 h 10699011"/>
              <a:gd name="connsiteX58" fmla="*/ 8129548 w 12327134"/>
              <a:gd name="connsiteY58" fmla="*/ 5588202 h 10699011"/>
              <a:gd name="connsiteX59" fmla="*/ 7956110 w 12327134"/>
              <a:gd name="connsiteY59" fmla="*/ 5528234 h 10699011"/>
              <a:gd name="connsiteX60" fmla="*/ 7610712 w 12327134"/>
              <a:gd name="connsiteY60" fmla="*/ 5449109 h 10699011"/>
              <a:gd name="connsiteX61" fmla="*/ 7585050 w 12327134"/>
              <a:gd name="connsiteY61" fmla="*/ 5446457 h 10699011"/>
              <a:gd name="connsiteX62" fmla="*/ 7548770 w 12327134"/>
              <a:gd name="connsiteY62" fmla="*/ 5398717 h 10699011"/>
              <a:gd name="connsiteX63" fmla="*/ 7568828 w 12327134"/>
              <a:gd name="connsiteY63" fmla="*/ 5400633 h 10699011"/>
              <a:gd name="connsiteX64" fmla="*/ 7616464 w 12327134"/>
              <a:gd name="connsiteY64" fmla="*/ 5405348 h 10699011"/>
              <a:gd name="connsiteX65" fmla="*/ 7968942 w 12327134"/>
              <a:gd name="connsiteY65" fmla="*/ 5485946 h 10699011"/>
              <a:gd name="connsiteX66" fmla="*/ 8148130 w 12327134"/>
              <a:gd name="connsiteY66" fmla="*/ 5547977 h 10699011"/>
              <a:gd name="connsiteX67" fmla="*/ 8151080 w 12327134"/>
              <a:gd name="connsiteY67" fmla="*/ 5549155 h 10699011"/>
              <a:gd name="connsiteX68" fmla="*/ 8153588 w 12327134"/>
              <a:gd name="connsiteY68" fmla="*/ 5551072 h 10699011"/>
              <a:gd name="connsiteX69" fmla="*/ 8206532 w 12327134"/>
              <a:gd name="connsiteY69" fmla="*/ 5575531 h 10699011"/>
              <a:gd name="connsiteX70" fmla="*/ 8241192 w 12327134"/>
              <a:gd name="connsiteY70" fmla="*/ 5589528 h 10699011"/>
              <a:gd name="connsiteX71" fmla="*/ 8570662 w 12327134"/>
              <a:gd name="connsiteY71" fmla="*/ 5775773 h 10699011"/>
              <a:gd name="connsiteX72" fmla="*/ 8693072 w 12327134"/>
              <a:gd name="connsiteY72" fmla="*/ 5860349 h 10699011"/>
              <a:gd name="connsiteX73" fmla="*/ 8725220 w 12327134"/>
              <a:gd name="connsiteY73" fmla="*/ 5883777 h 10699011"/>
              <a:gd name="connsiteX74" fmla="*/ 8743214 w 12327134"/>
              <a:gd name="connsiteY74" fmla="*/ 5897480 h 10699011"/>
              <a:gd name="connsiteX75" fmla="*/ 8757814 w 12327134"/>
              <a:gd name="connsiteY75" fmla="*/ 5908530 h 10699011"/>
              <a:gd name="connsiteX76" fmla="*/ 8759732 w 12327134"/>
              <a:gd name="connsiteY76" fmla="*/ 5910004 h 10699011"/>
              <a:gd name="connsiteX77" fmla="*/ 8759142 w 12327134"/>
              <a:gd name="connsiteY77" fmla="*/ 5911625 h 10699011"/>
              <a:gd name="connsiteX78" fmla="*/ 8807220 w 12327134"/>
              <a:gd name="connsiteY78" fmla="*/ 5951555 h 10699011"/>
              <a:gd name="connsiteX79" fmla="*/ 9085516 w 12327134"/>
              <a:gd name="connsiteY79" fmla="*/ 6216482 h 10699011"/>
              <a:gd name="connsiteX80" fmla="*/ 9214708 w 12327134"/>
              <a:gd name="connsiteY80" fmla="*/ 6360438 h 10699011"/>
              <a:gd name="connsiteX81" fmla="*/ 9269866 w 12327134"/>
              <a:gd name="connsiteY81" fmla="*/ 6426595 h 10699011"/>
              <a:gd name="connsiteX82" fmla="*/ 9278862 w 12327134"/>
              <a:gd name="connsiteY82" fmla="*/ 6437647 h 10699011"/>
              <a:gd name="connsiteX83" fmla="*/ 9394044 w 12327134"/>
              <a:gd name="connsiteY83" fmla="*/ 6594421 h 10699011"/>
              <a:gd name="connsiteX84" fmla="*/ 9506130 w 12327134"/>
              <a:gd name="connsiteY84" fmla="*/ 6763720 h 10699011"/>
              <a:gd name="connsiteX85" fmla="*/ 9698444 w 12327134"/>
              <a:gd name="connsiteY85" fmla="*/ 7102910 h 10699011"/>
              <a:gd name="connsiteX86" fmla="*/ 9792094 w 12327134"/>
              <a:gd name="connsiteY86" fmla="*/ 7297404 h 10699011"/>
              <a:gd name="connsiteX87" fmla="*/ 9813922 w 12327134"/>
              <a:gd name="connsiteY87" fmla="*/ 7346618 h 10699011"/>
              <a:gd name="connsiteX88" fmla="*/ 9822180 w 12327134"/>
              <a:gd name="connsiteY88" fmla="*/ 7365330 h 10699011"/>
              <a:gd name="connsiteX89" fmla="*/ 9832946 w 12327134"/>
              <a:gd name="connsiteY89" fmla="*/ 7393031 h 10699011"/>
              <a:gd name="connsiteX90" fmla="*/ 9841352 w 12327134"/>
              <a:gd name="connsiteY90" fmla="*/ 7414838 h 10699011"/>
              <a:gd name="connsiteX91" fmla="*/ 9950488 w 12327134"/>
              <a:gd name="connsiteY91" fmla="*/ 7785851 h 10699011"/>
              <a:gd name="connsiteX92" fmla="*/ 9950784 w 12327134"/>
              <a:gd name="connsiteY92" fmla="*/ 7787915 h 10699011"/>
              <a:gd name="connsiteX93" fmla="*/ 9953880 w 12327134"/>
              <a:gd name="connsiteY93" fmla="*/ 7928484 h 10699011"/>
              <a:gd name="connsiteX94" fmla="*/ 9972758 w 12327134"/>
              <a:gd name="connsiteY94" fmla="*/ 7904465 h 10699011"/>
              <a:gd name="connsiteX95" fmla="*/ 9923794 w 12327134"/>
              <a:gd name="connsiteY95" fmla="*/ 8049453 h 10699011"/>
              <a:gd name="connsiteX96" fmla="*/ 9920992 w 12327134"/>
              <a:gd name="connsiteY96" fmla="*/ 8047980 h 10699011"/>
              <a:gd name="connsiteX97" fmla="*/ 9912586 w 12327134"/>
              <a:gd name="connsiteY97" fmla="*/ 8054904 h 10699011"/>
              <a:gd name="connsiteX98" fmla="*/ 9898428 w 12327134"/>
              <a:gd name="connsiteY98" fmla="*/ 8061977 h 10699011"/>
              <a:gd name="connsiteX99" fmla="*/ 9890316 w 12327134"/>
              <a:gd name="connsiteY99" fmla="*/ 8054020 h 10699011"/>
              <a:gd name="connsiteX100" fmla="*/ 9863180 w 12327134"/>
              <a:gd name="connsiteY100" fmla="*/ 8069639 h 10699011"/>
              <a:gd name="connsiteX101" fmla="*/ 9860524 w 12327134"/>
              <a:gd name="connsiteY101" fmla="*/ 8070818 h 10699011"/>
              <a:gd name="connsiteX102" fmla="*/ 9852414 w 12327134"/>
              <a:gd name="connsiteY102" fmla="*/ 8073912 h 10699011"/>
              <a:gd name="connsiteX103" fmla="*/ 9830882 w 12327134"/>
              <a:gd name="connsiteY103" fmla="*/ 8081869 h 10699011"/>
              <a:gd name="connsiteX104" fmla="*/ 9773954 w 12327134"/>
              <a:gd name="connsiteY104" fmla="*/ 8098372 h 10699011"/>
              <a:gd name="connsiteX105" fmla="*/ 9620870 w 12327134"/>
              <a:gd name="connsiteY105" fmla="*/ 8130788 h 10699011"/>
              <a:gd name="connsiteX106" fmla="*/ 9424720 w 12327134"/>
              <a:gd name="connsiteY106" fmla="*/ 8140512 h 10699011"/>
              <a:gd name="connsiteX107" fmla="*/ 9220904 w 12327134"/>
              <a:gd name="connsiteY107" fmla="*/ 8130050 h 10699011"/>
              <a:gd name="connsiteX108" fmla="*/ 9000124 w 12327134"/>
              <a:gd name="connsiteY108" fmla="*/ 8082017 h 10699011"/>
              <a:gd name="connsiteX109" fmla="*/ 8862084 w 12327134"/>
              <a:gd name="connsiteY109" fmla="*/ 8038992 h 10699011"/>
              <a:gd name="connsiteX110" fmla="*/ 8801026 w 12327134"/>
              <a:gd name="connsiteY110" fmla="*/ 8016594 h 10699011"/>
              <a:gd name="connsiteX111" fmla="*/ 8797192 w 12327134"/>
              <a:gd name="connsiteY111" fmla="*/ 8014680 h 10699011"/>
              <a:gd name="connsiteX112" fmla="*/ 8727876 w 12327134"/>
              <a:gd name="connsiteY112" fmla="*/ 7982116 h 10699011"/>
              <a:gd name="connsiteX113" fmla="*/ 8675962 w 12327134"/>
              <a:gd name="connsiteY113" fmla="*/ 7959277 h 10699011"/>
              <a:gd name="connsiteX114" fmla="*/ 8538658 w 12327134"/>
              <a:gd name="connsiteY114" fmla="*/ 7883985 h 10699011"/>
              <a:gd name="connsiteX115" fmla="*/ 8423328 w 12327134"/>
              <a:gd name="connsiteY115" fmla="*/ 7811491 h 10699011"/>
              <a:gd name="connsiteX116" fmla="*/ 8362862 w 12327134"/>
              <a:gd name="connsiteY116" fmla="*/ 7769792 h 10699011"/>
              <a:gd name="connsiteX117" fmla="*/ 8331892 w 12327134"/>
              <a:gd name="connsiteY117" fmla="*/ 7746954 h 10699011"/>
              <a:gd name="connsiteX118" fmla="*/ 8320830 w 12327134"/>
              <a:gd name="connsiteY118" fmla="*/ 7738702 h 10699011"/>
              <a:gd name="connsiteX119" fmla="*/ 8306082 w 12327134"/>
              <a:gd name="connsiteY119" fmla="*/ 7726914 h 10699011"/>
              <a:gd name="connsiteX120" fmla="*/ 8257708 w 12327134"/>
              <a:gd name="connsiteY120" fmla="*/ 7686100 h 10699011"/>
              <a:gd name="connsiteX121" fmla="*/ 8141494 w 12327134"/>
              <a:gd name="connsiteY121" fmla="*/ 7579128 h 10699011"/>
              <a:gd name="connsiteX122" fmla="*/ 7944460 w 12327134"/>
              <a:gd name="connsiteY122" fmla="*/ 7362530 h 10699011"/>
              <a:gd name="connsiteX123" fmla="*/ 7935758 w 12327134"/>
              <a:gd name="connsiteY123" fmla="*/ 7350596 h 10699011"/>
              <a:gd name="connsiteX124" fmla="*/ 7907442 w 12327134"/>
              <a:gd name="connsiteY124" fmla="*/ 7311402 h 10699011"/>
              <a:gd name="connsiteX125" fmla="*/ 7821018 w 12327134"/>
              <a:gd name="connsiteY125" fmla="*/ 7179380 h 10699011"/>
              <a:gd name="connsiteX126" fmla="*/ 7685338 w 12327134"/>
              <a:gd name="connsiteY126" fmla="*/ 6921822 h 10699011"/>
              <a:gd name="connsiteX127" fmla="*/ 7680914 w 12327134"/>
              <a:gd name="connsiteY127" fmla="*/ 6910918 h 10699011"/>
              <a:gd name="connsiteX128" fmla="*/ 7646992 w 12327134"/>
              <a:gd name="connsiteY128" fmla="*/ 6820153 h 10699011"/>
              <a:gd name="connsiteX129" fmla="*/ 7592424 w 12327134"/>
              <a:gd name="connsiteY129" fmla="*/ 6647465 h 10699011"/>
              <a:gd name="connsiteX130" fmla="*/ 7520160 w 12327134"/>
              <a:gd name="connsiteY130" fmla="*/ 6311666 h 10699011"/>
              <a:gd name="connsiteX131" fmla="*/ 7522960 w 12327134"/>
              <a:gd name="connsiteY131" fmla="*/ 5549598 h 10699011"/>
              <a:gd name="connsiteX132" fmla="*/ 7545082 w 12327134"/>
              <a:gd name="connsiteY132" fmla="*/ 5418462 h 10699011"/>
              <a:gd name="connsiteX133" fmla="*/ 12326396 w 12327134"/>
              <a:gd name="connsiteY133" fmla="*/ 898066 h 10699011"/>
              <a:gd name="connsiteX134" fmla="*/ 12326396 w 12327134"/>
              <a:gd name="connsiteY134" fmla="*/ 945806 h 10699011"/>
              <a:gd name="connsiteX135" fmla="*/ 12245872 w 12327134"/>
              <a:gd name="connsiteY135" fmla="*/ 978517 h 10699011"/>
              <a:gd name="connsiteX136" fmla="*/ 12217410 w 12327134"/>
              <a:gd name="connsiteY136" fmla="*/ 990451 h 10699011"/>
              <a:gd name="connsiteX137" fmla="*/ 12100900 w 12327134"/>
              <a:gd name="connsiteY137" fmla="*/ 1041285 h 10699011"/>
              <a:gd name="connsiteX138" fmla="*/ 11881008 w 12327134"/>
              <a:gd name="connsiteY138" fmla="*/ 1141774 h 10699011"/>
              <a:gd name="connsiteX139" fmla="*/ 10373168 w 12327134"/>
              <a:gd name="connsiteY139" fmla="*/ 1993576 h 10699011"/>
              <a:gd name="connsiteX140" fmla="*/ 9679420 w 12327134"/>
              <a:gd name="connsiteY140" fmla="*/ 2483350 h 10699011"/>
              <a:gd name="connsiteX141" fmla="*/ 9633408 w 12327134"/>
              <a:gd name="connsiteY141" fmla="*/ 2518418 h 10699011"/>
              <a:gd name="connsiteX142" fmla="*/ 9595356 w 12327134"/>
              <a:gd name="connsiteY142" fmla="*/ 2547888 h 10699011"/>
              <a:gd name="connsiteX143" fmla="*/ 9572938 w 12327134"/>
              <a:gd name="connsiteY143" fmla="*/ 2565864 h 10699011"/>
              <a:gd name="connsiteX144" fmla="*/ 9422216 w 12327134"/>
              <a:gd name="connsiteY144" fmla="*/ 2687570 h 10699011"/>
              <a:gd name="connsiteX145" fmla="*/ 9101740 w 12327134"/>
              <a:gd name="connsiteY145" fmla="*/ 2964284 h 10699011"/>
              <a:gd name="connsiteX146" fmla="*/ 8528040 w 12327134"/>
              <a:gd name="connsiteY146" fmla="*/ 3547770 h 10699011"/>
              <a:gd name="connsiteX147" fmla="*/ 8389704 w 12327134"/>
              <a:gd name="connsiteY147" fmla="*/ 3713238 h 10699011"/>
              <a:gd name="connsiteX148" fmla="*/ 8367288 w 12327134"/>
              <a:gd name="connsiteY148" fmla="*/ 3741676 h 10699011"/>
              <a:gd name="connsiteX149" fmla="*/ 8343986 w 12327134"/>
              <a:gd name="connsiteY149" fmla="*/ 3772030 h 10699011"/>
              <a:gd name="connsiteX150" fmla="*/ 8323780 w 12327134"/>
              <a:gd name="connsiteY150" fmla="*/ 3798699 h 10699011"/>
              <a:gd name="connsiteX151" fmla="*/ 8094890 w 12327134"/>
              <a:gd name="connsiteY151" fmla="*/ 4134940 h 10699011"/>
              <a:gd name="connsiteX152" fmla="*/ 7895056 w 12327134"/>
              <a:gd name="connsiteY152" fmla="*/ 4490778 h 10699011"/>
              <a:gd name="connsiteX153" fmla="*/ 7844026 w 12327134"/>
              <a:gd name="connsiteY153" fmla="*/ 4597750 h 10699011"/>
              <a:gd name="connsiteX154" fmla="*/ 9133004 w 12327134"/>
              <a:gd name="connsiteY154" fmla="*/ 5146611 h 10699011"/>
              <a:gd name="connsiteX155" fmla="*/ 10253856 w 12327134"/>
              <a:gd name="connsiteY155" fmla="*/ 6376203 h 10699011"/>
              <a:gd name="connsiteX156" fmla="*/ 10627278 w 12327134"/>
              <a:gd name="connsiteY156" fmla="*/ 7131347 h 10699011"/>
              <a:gd name="connsiteX157" fmla="*/ 10793782 w 12327134"/>
              <a:gd name="connsiteY157" fmla="*/ 7939534 h 10699011"/>
              <a:gd name="connsiteX158" fmla="*/ 10243090 w 12327134"/>
              <a:gd name="connsiteY158" fmla="*/ 8815498 h 10699011"/>
              <a:gd name="connsiteX159" fmla="*/ 9333726 w 12327134"/>
              <a:gd name="connsiteY159" fmla="*/ 8978462 h 10699011"/>
              <a:gd name="connsiteX160" fmla="*/ 7768518 w 12327134"/>
              <a:gd name="connsiteY160" fmla="*/ 8366244 h 10699011"/>
              <a:gd name="connsiteX161" fmla="*/ 6824052 w 12327134"/>
              <a:gd name="connsiteY161" fmla="*/ 7008756 h 10699011"/>
              <a:gd name="connsiteX162" fmla="*/ 6684832 w 12327134"/>
              <a:gd name="connsiteY162" fmla="*/ 5484030 h 10699011"/>
              <a:gd name="connsiteX163" fmla="*/ 5103250 w 12327134"/>
              <a:gd name="connsiteY163" fmla="*/ 5951998 h 10699011"/>
              <a:gd name="connsiteX164" fmla="*/ 5016532 w 12327134"/>
              <a:gd name="connsiteY164" fmla="*/ 5987212 h 10699011"/>
              <a:gd name="connsiteX165" fmla="*/ 5011224 w 12327134"/>
              <a:gd name="connsiteY165" fmla="*/ 5989424 h 10699011"/>
              <a:gd name="connsiteX166" fmla="*/ 4974500 w 12327134"/>
              <a:gd name="connsiteY166" fmla="*/ 6005483 h 10699011"/>
              <a:gd name="connsiteX167" fmla="*/ 4964178 w 12327134"/>
              <a:gd name="connsiteY167" fmla="*/ 6009462 h 10699011"/>
              <a:gd name="connsiteX168" fmla="*/ 4818468 w 12327134"/>
              <a:gd name="connsiteY168" fmla="*/ 6073998 h 10699011"/>
              <a:gd name="connsiteX169" fmla="*/ 4472182 w 12327134"/>
              <a:gd name="connsiteY169" fmla="*/ 6239614 h 10699011"/>
              <a:gd name="connsiteX170" fmla="*/ 3791414 w 12327134"/>
              <a:gd name="connsiteY170" fmla="*/ 6618586 h 10699011"/>
              <a:gd name="connsiteX171" fmla="*/ 3153856 w 12327134"/>
              <a:gd name="connsiteY171" fmla="*/ 7045739 h 10699011"/>
              <a:gd name="connsiteX172" fmla="*/ 3009178 w 12327134"/>
              <a:gd name="connsiteY172" fmla="*/ 7153742 h 10699011"/>
              <a:gd name="connsiteX173" fmla="*/ 2971422 w 12327134"/>
              <a:gd name="connsiteY173" fmla="*/ 7184537 h 10699011"/>
              <a:gd name="connsiteX174" fmla="*/ 2956969 w 12327134"/>
              <a:gd name="connsiteY174" fmla="*/ 7194263 h 10699011"/>
              <a:gd name="connsiteX175" fmla="*/ 2906384 w 12327134"/>
              <a:gd name="connsiteY175" fmla="*/ 7234488 h 10699011"/>
              <a:gd name="connsiteX176" fmla="*/ 2612012 w 12327134"/>
              <a:gd name="connsiteY176" fmla="*/ 7480554 h 10699011"/>
              <a:gd name="connsiteX177" fmla="*/ 1535259 w 12327134"/>
              <a:gd name="connsiteY177" fmla="*/ 8591240 h 10699011"/>
              <a:gd name="connsiteX178" fmla="*/ 1475382 w 12327134"/>
              <a:gd name="connsiteY178" fmla="*/ 8666092 h 10699011"/>
              <a:gd name="connsiteX179" fmla="*/ 1474350 w 12327134"/>
              <a:gd name="connsiteY179" fmla="*/ 8667417 h 10699011"/>
              <a:gd name="connsiteX180" fmla="*/ 1432465 w 12327134"/>
              <a:gd name="connsiteY180" fmla="*/ 8722082 h 10699011"/>
              <a:gd name="connsiteX181" fmla="*/ 1333358 w 12327134"/>
              <a:gd name="connsiteY181" fmla="*/ 8859556 h 10699011"/>
              <a:gd name="connsiteX182" fmla="*/ 1120249 w 12327134"/>
              <a:gd name="connsiteY182" fmla="*/ 9203017 h 10699011"/>
              <a:gd name="connsiteX183" fmla="*/ 1040609 w 12327134"/>
              <a:gd name="connsiteY183" fmla="*/ 9360822 h 10699011"/>
              <a:gd name="connsiteX184" fmla="*/ 1013915 w 12327134"/>
              <a:gd name="connsiteY184" fmla="*/ 9422266 h 10699011"/>
              <a:gd name="connsiteX185" fmla="*/ 989138 w 12327134"/>
              <a:gd name="connsiteY185" fmla="*/ 9488718 h 10699011"/>
              <a:gd name="connsiteX186" fmla="*/ 897406 w 12327134"/>
              <a:gd name="connsiteY186" fmla="*/ 9844704 h 10699011"/>
              <a:gd name="connsiteX187" fmla="*/ 907582 w 12327134"/>
              <a:gd name="connsiteY187" fmla="*/ 10451175 h 10699011"/>
              <a:gd name="connsiteX188" fmla="*/ 950057 w 12327134"/>
              <a:gd name="connsiteY188" fmla="*/ 10698862 h 10699011"/>
              <a:gd name="connsiteX189" fmla="*/ 905076 w 12327134"/>
              <a:gd name="connsiteY189" fmla="*/ 10698862 h 10699011"/>
              <a:gd name="connsiteX190" fmla="*/ 863781 w 12327134"/>
              <a:gd name="connsiteY190" fmla="*/ 10456922 h 10699011"/>
              <a:gd name="connsiteX191" fmla="*/ 853605 w 12327134"/>
              <a:gd name="connsiteY191" fmla="*/ 9838809 h 10699011"/>
              <a:gd name="connsiteX192" fmla="*/ 947549 w 12327134"/>
              <a:gd name="connsiteY192" fmla="*/ 9474132 h 10699011"/>
              <a:gd name="connsiteX193" fmla="*/ 970261 w 12327134"/>
              <a:gd name="connsiteY193" fmla="*/ 9412835 h 10699011"/>
              <a:gd name="connsiteX194" fmla="*/ 969081 w 12327134"/>
              <a:gd name="connsiteY194" fmla="*/ 9412099 h 10699011"/>
              <a:gd name="connsiteX195" fmla="*/ 969524 w 12327134"/>
              <a:gd name="connsiteY195" fmla="*/ 9411362 h 10699011"/>
              <a:gd name="connsiteX196" fmla="*/ 977194 w 12327134"/>
              <a:gd name="connsiteY196" fmla="*/ 9394859 h 10699011"/>
              <a:gd name="connsiteX197" fmla="*/ 982060 w 12327134"/>
              <a:gd name="connsiteY197" fmla="*/ 9382336 h 10699011"/>
              <a:gd name="connsiteX198" fmla="*/ 987370 w 12327134"/>
              <a:gd name="connsiteY198" fmla="*/ 9370695 h 10699011"/>
              <a:gd name="connsiteX199" fmla="*/ 987958 w 12327134"/>
              <a:gd name="connsiteY199" fmla="*/ 9369369 h 10699011"/>
              <a:gd name="connsiteX200" fmla="*/ 989286 w 12327134"/>
              <a:gd name="connsiteY200" fmla="*/ 9366569 h 10699011"/>
              <a:gd name="connsiteX201" fmla="*/ 989286 w 12327134"/>
              <a:gd name="connsiteY201" fmla="*/ 9366422 h 10699011"/>
              <a:gd name="connsiteX202" fmla="*/ 1081461 w 12327134"/>
              <a:gd name="connsiteY202" fmla="*/ 9181798 h 10699011"/>
              <a:gd name="connsiteX203" fmla="*/ 1297077 w 12327134"/>
              <a:gd name="connsiteY203" fmla="*/ 8834212 h 10699011"/>
              <a:gd name="connsiteX204" fmla="*/ 1413735 w 12327134"/>
              <a:gd name="connsiteY204" fmla="*/ 8673164 h 10699011"/>
              <a:gd name="connsiteX205" fmla="*/ 1417127 w 12327134"/>
              <a:gd name="connsiteY205" fmla="*/ 8668890 h 10699011"/>
              <a:gd name="connsiteX206" fmla="*/ 1423764 w 12327134"/>
              <a:gd name="connsiteY206" fmla="*/ 8659902 h 10699011"/>
              <a:gd name="connsiteX207" fmla="*/ 1436446 w 12327134"/>
              <a:gd name="connsiteY207" fmla="*/ 8643990 h 10699011"/>
              <a:gd name="connsiteX208" fmla="*/ 1442788 w 12327134"/>
              <a:gd name="connsiteY208" fmla="*/ 8635001 h 10699011"/>
              <a:gd name="connsiteX209" fmla="*/ 1443379 w 12327134"/>
              <a:gd name="connsiteY209" fmla="*/ 8635296 h 10699011"/>
              <a:gd name="connsiteX210" fmla="*/ 1501044 w 12327134"/>
              <a:gd name="connsiteY210" fmla="*/ 8563392 h 10699011"/>
              <a:gd name="connsiteX211" fmla="*/ 2583107 w 12327134"/>
              <a:gd name="connsiteY211" fmla="*/ 7447254 h 10699011"/>
              <a:gd name="connsiteX212" fmla="*/ 2878952 w 12327134"/>
              <a:gd name="connsiteY212" fmla="*/ 7200008 h 10699011"/>
              <a:gd name="connsiteX213" fmla="*/ 2945170 w 12327134"/>
              <a:gd name="connsiteY213" fmla="*/ 7147554 h 10699011"/>
              <a:gd name="connsiteX214" fmla="*/ 2959477 w 12327134"/>
              <a:gd name="connsiteY214" fmla="*/ 7136062 h 10699011"/>
              <a:gd name="connsiteX215" fmla="*/ 2975258 w 12327134"/>
              <a:gd name="connsiteY215" fmla="*/ 7124126 h 10699011"/>
              <a:gd name="connsiteX216" fmla="*/ 2987645 w 12327134"/>
              <a:gd name="connsiteY216" fmla="*/ 7114254 h 10699011"/>
              <a:gd name="connsiteX217" fmla="*/ 2988088 w 12327134"/>
              <a:gd name="connsiteY217" fmla="*/ 7113812 h 10699011"/>
              <a:gd name="connsiteX218" fmla="*/ 2988382 w 12327134"/>
              <a:gd name="connsiteY218" fmla="*/ 7113664 h 10699011"/>
              <a:gd name="connsiteX219" fmla="*/ 2988678 w 12327134"/>
              <a:gd name="connsiteY219" fmla="*/ 7113960 h 10699011"/>
              <a:gd name="connsiteX220" fmla="*/ 3127899 w 12327134"/>
              <a:gd name="connsiteY220" fmla="*/ 7010082 h 10699011"/>
              <a:gd name="connsiteX221" fmla="*/ 3768554 w 12327134"/>
              <a:gd name="connsiteY221" fmla="*/ 6580866 h 10699011"/>
              <a:gd name="connsiteX222" fmla="*/ 4452420 w 12327134"/>
              <a:gd name="connsiteY222" fmla="*/ 6200127 h 10699011"/>
              <a:gd name="connsiteX223" fmla="*/ 4800326 w 12327134"/>
              <a:gd name="connsiteY223" fmla="*/ 6033773 h 10699011"/>
              <a:gd name="connsiteX224" fmla="*/ 4956656 w 12327134"/>
              <a:gd name="connsiteY224" fmla="*/ 5964816 h 10699011"/>
              <a:gd name="connsiteX225" fmla="*/ 4978632 w 12327134"/>
              <a:gd name="connsiteY225" fmla="*/ 5955386 h 10699011"/>
              <a:gd name="connsiteX226" fmla="*/ 4987774 w 12327134"/>
              <a:gd name="connsiteY226" fmla="*/ 5951555 h 10699011"/>
              <a:gd name="connsiteX227" fmla="*/ 5012256 w 12327134"/>
              <a:gd name="connsiteY227" fmla="*/ 5941094 h 10699011"/>
              <a:gd name="connsiteX228" fmla="*/ 5014174 w 12327134"/>
              <a:gd name="connsiteY228" fmla="*/ 5940210 h 10699011"/>
              <a:gd name="connsiteX229" fmla="*/ 5014468 w 12327134"/>
              <a:gd name="connsiteY229" fmla="*/ 5940798 h 10699011"/>
              <a:gd name="connsiteX230" fmla="*/ 5087028 w 12327134"/>
              <a:gd name="connsiteY230" fmla="*/ 5911330 h 10699011"/>
              <a:gd name="connsiteX231" fmla="*/ 6707100 w 12327134"/>
              <a:gd name="connsiteY231" fmla="*/ 5435702 h 10699011"/>
              <a:gd name="connsiteX232" fmla="*/ 6736744 w 12327134"/>
              <a:gd name="connsiteY232" fmla="*/ 5430692 h 10699011"/>
              <a:gd name="connsiteX233" fmla="*/ 6732762 w 12327134"/>
              <a:gd name="connsiteY233" fmla="*/ 5460454 h 10699011"/>
              <a:gd name="connsiteX234" fmla="*/ 6866232 w 12327134"/>
              <a:gd name="connsiteY234" fmla="*/ 6995052 h 10699011"/>
              <a:gd name="connsiteX235" fmla="*/ 7795948 w 12327134"/>
              <a:gd name="connsiteY235" fmla="*/ 8331766 h 10699011"/>
              <a:gd name="connsiteX236" fmla="*/ 9336084 w 12327134"/>
              <a:gd name="connsiteY236" fmla="*/ 8934700 h 10699011"/>
              <a:gd name="connsiteX237" fmla="*/ 10224952 w 12327134"/>
              <a:gd name="connsiteY237" fmla="*/ 8775570 h 10699011"/>
              <a:gd name="connsiteX238" fmla="*/ 10749834 w 12327134"/>
              <a:gd name="connsiteY238" fmla="*/ 7937176 h 10699011"/>
              <a:gd name="connsiteX239" fmla="*/ 10586572 w 12327134"/>
              <a:gd name="connsiteY239" fmla="*/ 7148438 h 10699011"/>
              <a:gd name="connsiteX240" fmla="*/ 10216396 w 12327134"/>
              <a:gd name="connsiteY240" fmla="*/ 6399631 h 10699011"/>
              <a:gd name="connsiteX241" fmla="*/ 9107048 w 12327134"/>
              <a:gd name="connsiteY241" fmla="*/ 5182563 h 10699011"/>
              <a:gd name="connsiteX242" fmla="*/ 7808632 w 12327134"/>
              <a:gd name="connsiteY242" fmla="*/ 4636796 h 10699011"/>
              <a:gd name="connsiteX243" fmla="*/ 7780314 w 12327134"/>
              <a:gd name="connsiteY243" fmla="*/ 4631934 h 10699011"/>
              <a:gd name="connsiteX244" fmla="*/ 7792260 w 12327134"/>
              <a:gd name="connsiteY244" fmla="*/ 4605854 h 10699011"/>
              <a:gd name="connsiteX245" fmla="*/ 7855972 w 12327134"/>
              <a:gd name="connsiteY245" fmla="*/ 4471475 h 10699011"/>
              <a:gd name="connsiteX246" fmla="*/ 8057724 w 12327134"/>
              <a:gd name="connsiteY246" fmla="*/ 4111955 h 10699011"/>
              <a:gd name="connsiteX247" fmla="*/ 8288680 w 12327134"/>
              <a:gd name="connsiteY247" fmla="*/ 3772766 h 10699011"/>
              <a:gd name="connsiteX248" fmla="*/ 8309180 w 12327134"/>
              <a:gd name="connsiteY248" fmla="*/ 3745654 h 10699011"/>
              <a:gd name="connsiteX249" fmla="*/ 8333072 w 12327134"/>
              <a:gd name="connsiteY249" fmla="*/ 3714564 h 10699011"/>
              <a:gd name="connsiteX250" fmla="*/ 8355784 w 12327134"/>
              <a:gd name="connsiteY250" fmla="*/ 3685832 h 10699011"/>
              <a:gd name="connsiteX251" fmla="*/ 8495154 w 12327134"/>
              <a:gd name="connsiteY251" fmla="*/ 3519039 h 10699011"/>
              <a:gd name="connsiteX252" fmla="*/ 9072538 w 12327134"/>
              <a:gd name="connsiteY252" fmla="*/ 2931720 h 10699011"/>
              <a:gd name="connsiteX253" fmla="*/ 9394636 w 12327134"/>
              <a:gd name="connsiteY253" fmla="*/ 2653534 h 10699011"/>
              <a:gd name="connsiteX254" fmla="*/ 9546098 w 12327134"/>
              <a:gd name="connsiteY254" fmla="*/ 2531384 h 10699011"/>
              <a:gd name="connsiteX255" fmla="*/ 9568220 w 12327134"/>
              <a:gd name="connsiteY255" fmla="*/ 2513703 h 10699011"/>
              <a:gd name="connsiteX256" fmla="*/ 9607156 w 12327134"/>
              <a:gd name="connsiteY256" fmla="*/ 2483497 h 10699011"/>
              <a:gd name="connsiteX257" fmla="*/ 9653316 w 12327134"/>
              <a:gd name="connsiteY257" fmla="*/ 2448430 h 10699011"/>
              <a:gd name="connsiteX258" fmla="*/ 10349424 w 12327134"/>
              <a:gd name="connsiteY258" fmla="*/ 1957034 h 10699011"/>
              <a:gd name="connsiteX259" fmla="*/ 11862868 w 12327134"/>
              <a:gd name="connsiteY259" fmla="*/ 1102139 h 10699011"/>
              <a:gd name="connsiteX260" fmla="*/ 12083644 w 12327134"/>
              <a:gd name="connsiteY260" fmla="*/ 1001207 h 10699011"/>
              <a:gd name="connsiteX261" fmla="*/ 12200744 w 12327134"/>
              <a:gd name="connsiteY261" fmla="*/ 950079 h 10699011"/>
              <a:gd name="connsiteX262" fmla="*/ 12229062 w 12327134"/>
              <a:gd name="connsiteY262" fmla="*/ 937702 h 10699011"/>
              <a:gd name="connsiteX263" fmla="*/ 12326396 w 12327134"/>
              <a:gd name="connsiteY263" fmla="*/ 898066 h 10699011"/>
              <a:gd name="connsiteX264" fmla="*/ 12327134 w 12327134"/>
              <a:gd name="connsiteY264" fmla="*/ 0 h 10699011"/>
              <a:gd name="connsiteX265" fmla="*/ 12327134 w 12327134"/>
              <a:gd name="connsiteY265" fmla="*/ 47150 h 10699011"/>
              <a:gd name="connsiteX266" fmla="*/ 10099148 w 12327134"/>
              <a:gd name="connsiteY266" fmla="*/ 1171540 h 10699011"/>
              <a:gd name="connsiteX267" fmla="*/ 7467216 w 12327134"/>
              <a:gd name="connsiteY267" fmla="*/ 3560885 h 10699011"/>
              <a:gd name="connsiteX268" fmla="*/ 6945724 w 12327134"/>
              <a:gd name="connsiteY268" fmla="*/ 4590826 h 10699011"/>
              <a:gd name="connsiteX269" fmla="*/ 6941004 w 12327134"/>
              <a:gd name="connsiteY269" fmla="*/ 4604235 h 10699011"/>
              <a:gd name="connsiteX270" fmla="*/ 6926846 w 12327134"/>
              <a:gd name="connsiteY270" fmla="*/ 4605413 h 10699011"/>
              <a:gd name="connsiteX271" fmla="*/ 5626364 w 12327134"/>
              <a:gd name="connsiteY271" fmla="*/ 4880949 h 10699011"/>
              <a:gd name="connsiteX272" fmla="*/ 4048619 w 12327134"/>
              <a:gd name="connsiteY272" fmla="*/ 5514826 h 10699011"/>
              <a:gd name="connsiteX273" fmla="*/ 1380846 w 12327134"/>
              <a:gd name="connsiteY273" fmla="*/ 7498531 h 10699011"/>
              <a:gd name="connsiteX274" fmla="*/ 849475 w 12327134"/>
              <a:gd name="connsiteY274" fmla="*/ 8113106 h 10699011"/>
              <a:gd name="connsiteX275" fmla="*/ 333883 w 12327134"/>
              <a:gd name="connsiteY275" fmla="*/ 8898162 h 10699011"/>
              <a:gd name="connsiteX276" fmla="*/ 52639 w 12327134"/>
              <a:gd name="connsiteY276" fmla="*/ 9891117 h 10699011"/>
              <a:gd name="connsiteX277" fmla="*/ 99979 w 12327134"/>
              <a:gd name="connsiteY277" fmla="*/ 10699011 h 10699011"/>
              <a:gd name="connsiteX278" fmla="*/ 55145 w 12327134"/>
              <a:gd name="connsiteY278" fmla="*/ 10699011 h 10699011"/>
              <a:gd name="connsiteX279" fmla="*/ 8541 w 12327134"/>
              <a:gd name="connsiteY279" fmla="*/ 9887434 h 10699011"/>
              <a:gd name="connsiteX280" fmla="*/ 294212 w 12327134"/>
              <a:gd name="connsiteY280" fmla="*/ 8878858 h 10699011"/>
              <a:gd name="connsiteX281" fmla="*/ 814816 w 12327134"/>
              <a:gd name="connsiteY281" fmla="*/ 8085848 h 10699011"/>
              <a:gd name="connsiteX282" fmla="*/ 1348843 w 12327134"/>
              <a:gd name="connsiteY282" fmla="*/ 7468032 h 10699011"/>
              <a:gd name="connsiteX283" fmla="*/ 4028857 w 12327134"/>
              <a:gd name="connsiteY283" fmla="*/ 5475191 h 10699011"/>
              <a:gd name="connsiteX284" fmla="*/ 5613680 w 12327134"/>
              <a:gd name="connsiteY284" fmla="*/ 4838514 h 10699011"/>
              <a:gd name="connsiteX285" fmla="*/ 6909000 w 12327134"/>
              <a:gd name="connsiteY285" fmla="*/ 4562390 h 10699011"/>
              <a:gd name="connsiteX286" fmla="*/ 7430640 w 12327134"/>
              <a:gd name="connsiteY286" fmla="*/ 3535984 h 10699011"/>
              <a:gd name="connsiteX287" fmla="*/ 10075404 w 12327134"/>
              <a:gd name="connsiteY287" fmla="*/ 1134114 h 10699011"/>
              <a:gd name="connsiteX288" fmla="*/ 12327134 w 12327134"/>
              <a:gd name="connsiteY288" fmla="*/ 0 h 10699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Lst>
            <a:rect l="l" t="t" r="r" b="b"/>
            <a:pathLst>
              <a:path w="12327134" h="10699011">
                <a:moveTo>
                  <a:pt x="7585050" y="5446457"/>
                </a:moveTo>
                <a:cubicBezTo>
                  <a:pt x="7578562" y="5482261"/>
                  <a:pt x="7572514" y="5518951"/>
                  <a:pt x="7566910" y="5555345"/>
                </a:cubicBezTo>
                <a:cubicBezTo>
                  <a:pt x="7537710" y="5810251"/>
                  <a:pt x="7536824" y="6062948"/>
                  <a:pt x="7564110" y="6305625"/>
                </a:cubicBezTo>
                <a:cubicBezTo>
                  <a:pt x="7582100" y="6419818"/>
                  <a:pt x="7605992" y="6531062"/>
                  <a:pt x="7635194" y="6635382"/>
                </a:cubicBezTo>
                <a:cubicBezTo>
                  <a:pt x="7651268" y="6692700"/>
                  <a:pt x="7669410" y="6749870"/>
                  <a:pt x="7688876" y="6805272"/>
                </a:cubicBezTo>
                <a:cubicBezTo>
                  <a:pt x="7699348" y="6835036"/>
                  <a:pt x="7710556" y="6865094"/>
                  <a:pt x="7722208" y="6894563"/>
                </a:cubicBezTo>
                <a:lnTo>
                  <a:pt x="7725894" y="6903846"/>
                </a:lnTo>
                <a:cubicBezTo>
                  <a:pt x="7761290" y="6978845"/>
                  <a:pt x="7805238" y="7068430"/>
                  <a:pt x="7858774" y="7156247"/>
                </a:cubicBezTo>
                <a:cubicBezTo>
                  <a:pt x="7885174" y="7199715"/>
                  <a:pt x="7913784" y="7243329"/>
                  <a:pt x="7943576" y="7285764"/>
                </a:cubicBezTo>
                <a:cubicBezTo>
                  <a:pt x="7952572" y="7298730"/>
                  <a:pt x="7962010" y="7311549"/>
                  <a:pt x="7971302" y="7324368"/>
                </a:cubicBezTo>
                <a:lnTo>
                  <a:pt x="7979412" y="7335418"/>
                </a:lnTo>
                <a:cubicBezTo>
                  <a:pt x="8038848" y="7408797"/>
                  <a:pt x="8104034" y="7480406"/>
                  <a:pt x="8172318" y="7547300"/>
                </a:cubicBezTo>
                <a:cubicBezTo>
                  <a:pt x="8209336" y="7583547"/>
                  <a:pt x="8247826" y="7618911"/>
                  <a:pt x="8286614" y="7652505"/>
                </a:cubicBezTo>
                <a:cubicBezTo>
                  <a:pt x="8302248" y="7666062"/>
                  <a:pt x="8318176" y="7679469"/>
                  <a:pt x="8334102" y="7692583"/>
                </a:cubicBezTo>
                <a:cubicBezTo>
                  <a:pt x="8336906" y="7694940"/>
                  <a:pt x="8342068" y="7698919"/>
                  <a:pt x="8347672" y="7703488"/>
                </a:cubicBezTo>
                <a:lnTo>
                  <a:pt x="8358142" y="7711295"/>
                </a:lnTo>
                <a:cubicBezTo>
                  <a:pt x="8369794" y="7719990"/>
                  <a:pt x="8382476" y="7729420"/>
                  <a:pt x="8388376" y="7733545"/>
                </a:cubicBezTo>
                <a:cubicBezTo>
                  <a:pt x="8408580" y="7747837"/>
                  <a:pt x="8428638" y="7761689"/>
                  <a:pt x="8447810" y="7774508"/>
                </a:cubicBezTo>
                <a:cubicBezTo>
                  <a:pt x="8484828" y="7799260"/>
                  <a:pt x="8523026" y="7823131"/>
                  <a:pt x="8561076" y="7845674"/>
                </a:cubicBezTo>
                <a:cubicBezTo>
                  <a:pt x="8605616" y="7872049"/>
                  <a:pt x="8651038" y="7896951"/>
                  <a:pt x="8695872" y="7919642"/>
                </a:cubicBezTo>
                <a:cubicBezTo>
                  <a:pt x="8710620" y="7927156"/>
                  <a:pt x="8726990" y="7933934"/>
                  <a:pt x="8744394" y="7941007"/>
                </a:cubicBezTo>
                <a:cubicBezTo>
                  <a:pt x="8769614" y="7951322"/>
                  <a:pt x="8795718" y="7961929"/>
                  <a:pt x="8818576" y="7975928"/>
                </a:cubicBezTo>
                <a:cubicBezTo>
                  <a:pt x="8837898" y="7983295"/>
                  <a:pt x="8857070" y="7990367"/>
                  <a:pt x="8876536" y="7997145"/>
                </a:cubicBezTo>
                <a:cubicBezTo>
                  <a:pt x="8920780" y="8012616"/>
                  <a:pt x="8966352" y="8026761"/>
                  <a:pt x="9011776" y="8039285"/>
                </a:cubicBezTo>
                <a:cubicBezTo>
                  <a:pt x="9080058" y="8058146"/>
                  <a:pt x="9152474" y="8073912"/>
                  <a:pt x="9226654" y="8086141"/>
                </a:cubicBezTo>
                <a:cubicBezTo>
                  <a:pt x="9355700" y="8099255"/>
                  <a:pt x="9486810" y="8099402"/>
                  <a:pt x="9614822" y="8086731"/>
                </a:cubicBezTo>
                <a:cubicBezTo>
                  <a:pt x="9667916" y="8077742"/>
                  <a:pt x="9716586" y="8067429"/>
                  <a:pt x="9762452" y="8055346"/>
                </a:cubicBezTo>
                <a:cubicBezTo>
                  <a:pt x="9783836" y="8049747"/>
                  <a:pt x="9801090" y="8044737"/>
                  <a:pt x="9817166" y="8039580"/>
                </a:cubicBezTo>
                <a:cubicBezTo>
                  <a:pt x="9820410" y="8038549"/>
                  <a:pt x="9828376" y="8035454"/>
                  <a:pt x="9836634" y="8032361"/>
                </a:cubicBezTo>
                <a:lnTo>
                  <a:pt x="9843418" y="8029856"/>
                </a:lnTo>
                <a:cubicBezTo>
                  <a:pt x="9851528" y="8025582"/>
                  <a:pt x="9859494" y="8020720"/>
                  <a:pt x="9867310" y="8016006"/>
                </a:cubicBezTo>
                <a:cubicBezTo>
                  <a:pt x="9870848" y="8013942"/>
                  <a:pt x="9874242" y="8011880"/>
                  <a:pt x="9877632" y="8009816"/>
                </a:cubicBezTo>
                <a:cubicBezTo>
                  <a:pt x="9881910" y="8005544"/>
                  <a:pt x="9886188" y="8001124"/>
                  <a:pt x="9890464" y="7996850"/>
                </a:cubicBezTo>
                <a:cubicBezTo>
                  <a:pt x="9892970" y="7992136"/>
                  <a:pt x="9895332" y="7987714"/>
                  <a:pt x="9897248" y="7984031"/>
                </a:cubicBezTo>
                <a:lnTo>
                  <a:pt x="9897986" y="7981526"/>
                </a:lnTo>
                <a:cubicBezTo>
                  <a:pt x="9898722" y="7978284"/>
                  <a:pt x="9899460" y="7975781"/>
                  <a:pt x="9899756" y="7974600"/>
                </a:cubicBezTo>
                <a:cubicBezTo>
                  <a:pt x="9902852" y="7963698"/>
                  <a:pt x="9905950" y="7951615"/>
                  <a:pt x="9908900" y="7937765"/>
                </a:cubicBezTo>
                <a:cubicBezTo>
                  <a:pt x="9911554" y="7891056"/>
                  <a:pt x="9910816" y="7843464"/>
                  <a:pt x="9906538" y="7792334"/>
                </a:cubicBezTo>
                <a:cubicBezTo>
                  <a:pt x="9885892" y="7679174"/>
                  <a:pt x="9850938" y="7560857"/>
                  <a:pt x="9799910" y="7430457"/>
                </a:cubicBezTo>
                <a:lnTo>
                  <a:pt x="9791358" y="7408502"/>
                </a:lnTo>
                <a:cubicBezTo>
                  <a:pt x="9787966" y="7399809"/>
                  <a:pt x="9784572" y="7390967"/>
                  <a:pt x="9781034" y="7382127"/>
                </a:cubicBezTo>
                <a:cubicBezTo>
                  <a:pt x="9779558" y="7379034"/>
                  <a:pt x="9776904" y="7373139"/>
                  <a:pt x="9772922" y="7364003"/>
                </a:cubicBezTo>
                <a:cubicBezTo>
                  <a:pt x="9765844" y="7347796"/>
                  <a:pt x="9758616" y="7331587"/>
                  <a:pt x="9751242" y="7315380"/>
                </a:cubicBezTo>
                <a:cubicBezTo>
                  <a:pt x="9722042" y="7250991"/>
                  <a:pt x="9690922" y="7186158"/>
                  <a:pt x="9658478" y="7122652"/>
                </a:cubicBezTo>
                <a:cubicBezTo>
                  <a:pt x="9600074" y="7008314"/>
                  <a:pt x="9536068" y="6895299"/>
                  <a:pt x="9468080" y="6786853"/>
                </a:cubicBezTo>
                <a:cubicBezTo>
                  <a:pt x="9450236" y="6758416"/>
                  <a:pt x="9345230" y="6599578"/>
                  <a:pt x="9288302" y="6519276"/>
                </a:cubicBezTo>
                <a:cubicBezTo>
                  <a:pt x="9287122" y="6518244"/>
                  <a:pt x="9286090" y="6517065"/>
                  <a:pt x="9285058" y="6516034"/>
                </a:cubicBezTo>
                <a:cubicBezTo>
                  <a:pt x="9283288" y="6514265"/>
                  <a:pt x="9281812" y="6512350"/>
                  <a:pt x="9280634" y="6510877"/>
                </a:cubicBezTo>
                <a:cubicBezTo>
                  <a:pt x="9276798" y="6506162"/>
                  <a:pt x="9270750" y="6498646"/>
                  <a:pt x="9261902" y="6487449"/>
                </a:cubicBezTo>
                <a:cubicBezTo>
                  <a:pt x="9253052" y="6476251"/>
                  <a:pt x="9244056" y="6465199"/>
                  <a:pt x="9235060" y="6454149"/>
                </a:cubicBezTo>
                <a:cubicBezTo>
                  <a:pt x="9217068" y="6432195"/>
                  <a:pt x="9198928" y="6410388"/>
                  <a:pt x="9180494" y="6388727"/>
                </a:cubicBezTo>
                <a:cubicBezTo>
                  <a:pt x="9138904" y="6339809"/>
                  <a:pt x="9095986" y="6291921"/>
                  <a:pt x="9052924" y="6246393"/>
                </a:cubicBezTo>
                <a:cubicBezTo>
                  <a:pt x="8964878" y="6153271"/>
                  <a:pt x="8872408" y="6065158"/>
                  <a:pt x="8778166" y="5984855"/>
                </a:cubicBezTo>
                <a:cubicBezTo>
                  <a:pt x="8753538" y="5963933"/>
                  <a:pt x="8728318" y="5943451"/>
                  <a:pt x="8702510" y="5922382"/>
                </a:cubicBezTo>
                <a:lnTo>
                  <a:pt x="8691154" y="5913835"/>
                </a:lnTo>
                <a:cubicBezTo>
                  <a:pt x="8642190" y="5877588"/>
                  <a:pt x="8593522" y="5843700"/>
                  <a:pt x="8546328" y="5812756"/>
                </a:cubicBezTo>
                <a:cubicBezTo>
                  <a:pt x="8441028" y="5743799"/>
                  <a:pt x="8331892" y="5682062"/>
                  <a:pt x="8222018" y="5629311"/>
                </a:cubicBezTo>
                <a:cubicBezTo>
                  <a:pt x="8213316" y="5625187"/>
                  <a:pt x="8202550" y="5621208"/>
                  <a:pt x="8191194" y="5616935"/>
                </a:cubicBezTo>
                <a:cubicBezTo>
                  <a:pt x="8169516" y="5608978"/>
                  <a:pt x="8147098" y="5600728"/>
                  <a:pt x="8129548" y="5588202"/>
                </a:cubicBezTo>
                <a:cubicBezTo>
                  <a:pt x="8072178" y="5566102"/>
                  <a:pt x="8013776" y="5545915"/>
                  <a:pt x="7956110" y="5528234"/>
                </a:cubicBezTo>
                <a:cubicBezTo>
                  <a:pt x="7847272" y="5494932"/>
                  <a:pt x="7731056" y="5468264"/>
                  <a:pt x="7610712" y="5449109"/>
                </a:cubicBezTo>
                <a:cubicBezTo>
                  <a:pt x="7602454" y="5448225"/>
                  <a:pt x="7593752" y="5447342"/>
                  <a:pt x="7585050" y="5446457"/>
                </a:cubicBezTo>
                <a:close/>
                <a:moveTo>
                  <a:pt x="7548770" y="5398717"/>
                </a:moveTo>
                <a:lnTo>
                  <a:pt x="7568828" y="5400633"/>
                </a:lnTo>
                <a:cubicBezTo>
                  <a:pt x="7584754" y="5402105"/>
                  <a:pt x="7600536" y="5403579"/>
                  <a:pt x="7616464" y="5405348"/>
                </a:cubicBezTo>
                <a:cubicBezTo>
                  <a:pt x="7739904" y="5424945"/>
                  <a:pt x="7858184" y="5452056"/>
                  <a:pt x="7968942" y="5485946"/>
                </a:cubicBezTo>
                <a:cubicBezTo>
                  <a:pt x="8028524" y="5504215"/>
                  <a:pt x="8088842" y="5524991"/>
                  <a:pt x="8148130" y="5547977"/>
                </a:cubicBezTo>
                <a:lnTo>
                  <a:pt x="8151080" y="5549155"/>
                </a:lnTo>
                <a:lnTo>
                  <a:pt x="8153588" y="5551072"/>
                </a:lnTo>
                <a:cubicBezTo>
                  <a:pt x="8166418" y="5560650"/>
                  <a:pt x="8186770" y="5568164"/>
                  <a:pt x="8206532" y="5575531"/>
                </a:cubicBezTo>
                <a:cubicBezTo>
                  <a:pt x="8219068" y="5580099"/>
                  <a:pt x="8230720" y="5584519"/>
                  <a:pt x="8241192" y="5589528"/>
                </a:cubicBezTo>
                <a:cubicBezTo>
                  <a:pt x="8352834" y="5643163"/>
                  <a:pt x="8463738" y="5705783"/>
                  <a:pt x="8570662" y="5775773"/>
                </a:cubicBezTo>
                <a:cubicBezTo>
                  <a:pt x="8610630" y="5801853"/>
                  <a:pt x="8651776" y="5830291"/>
                  <a:pt x="8693072" y="5860349"/>
                </a:cubicBezTo>
                <a:cubicBezTo>
                  <a:pt x="8700296" y="5863590"/>
                  <a:pt x="8709440" y="5871104"/>
                  <a:pt x="8725220" y="5883777"/>
                </a:cubicBezTo>
                <a:cubicBezTo>
                  <a:pt x="8732006" y="5888935"/>
                  <a:pt x="8737610" y="5893206"/>
                  <a:pt x="8743214" y="5897480"/>
                </a:cubicBezTo>
                <a:cubicBezTo>
                  <a:pt x="8748080" y="5901163"/>
                  <a:pt x="8752948" y="5904847"/>
                  <a:pt x="8757814" y="5908530"/>
                </a:cubicBezTo>
                <a:lnTo>
                  <a:pt x="8759732" y="5910004"/>
                </a:lnTo>
                <a:lnTo>
                  <a:pt x="8759142" y="5911625"/>
                </a:lnTo>
                <a:cubicBezTo>
                  <a:pt x="8775366" y="5924886"/>
                  <a:pt x="8791440" y="5937999"/>
                  <a:pt x="8807220" y="5951555"/>
                </a:cubicBezTo>
                <a:cubicBezTo>
                  <a:pt x="8902788" y="6032890"/>
                  <a:pt x="8996438" y="6122033"/>
                  <a:pt x="9085516" y="6216482"/>
                </a:cubicBezTo>
                <a:cubicBezTo>
                  <a:pt x="9129170" y="6262600"/>
                  <a:pt x="9172530" y="6311078"/>
                  <a:pt x="9214708" y="6360438"/>
                </a:cubicBezTo>
                <a:cubicBezTo>
                  <a:pt x="9233292" y="6382244"/>
                  <a:pt x="9251726" y="6404346"/>
                  <a:pt x="9269866" y="6426595"/>
                </a:cubicBezTo>
                <a:cubicBezTo>
                  <a:pt x="9272816" y="6430278"/>
                  <a:pt x="9275912" y="6433964"/>
                  <a:pt x="9278862" y="6437647"/>
                </a:cubicBezTo>
                <a:cubicBezTo>
                  <a:pt x="9289630" y="6444276"/>
                  <a:pt x="9310276" y="6470356"/>
                  <a:pt x="9394044" y="6594421"/>
                </a:cubicBezTo>
                <a:cubicBezTo>
                  <a:pt x="9445810" y="6671188"/>
                  <a:pt x="9497280" y="6749723"/>
                  <a:pt x="9506130" y="6763720"/>
                </a:cubicBezTo>
                <a:cubicBezTo>
                  <a:pt x="9574856" y="6873345"/>
                  <a:pt x="9639452" y="6987390"/>
                  <a:pt x="9698444" y="7102910"/>
                </a:cubicBezTo>
                <a:cubicBezTo>
                  <a:pt x="9731186" y="7166856"/>
                  <a:pt x="9762600" y="7232424"/>
                  <a:pt x="9792094" y="7297404"/>
                </a:cubicBezTo>
                <a:cubicBezTo>
                  <a:pt x="9799470" y="7313759"/>
                  <a:pt x="9806696" y="7330115"/>
                  <a:pt x="9813922" y="7346618"/>
                </a:cubicBezTo>
                <a:cubicBezTo>
                  <a:pt x="9817756" y="7355458"/>
                  <a:pt x="9820410" y="7361351"/>
                  <a:pt x="9822180" y="7365330"/>
                </a:cubicBezTo>
                <a:cubicBezTo>
                  <a:pt x="9826014" y="7375203"/>
                  <a:pt x="9829554" y="7384191"/>
                  <a:pt x="9832946" y="7393031"/>
                </a:cubicBezTo>
                <a:lnTo>
                  <a:pt x="9841352" y="7414838"/>
                </a:lnTo>
                <a:cubicBezTo>
                  <a:pt x="9893560" y="7548186"/>
                  <a:pt x="9929252" y="7669598"/>
                  <a:pt x="9950488" y="7785851"/>
                </a:cubicBezTo>
                <a:lnTo>
                  <a:pt x="9950784" y="7787915"/>
                </a:lnTo>
                <a:cubicBezTo>
                  <a:pt x="9954912" y="7837128"/>
                  <a:pt x="9955946" y="7883247"/>
                  <a:pt x="9953880" y="7928484"/>
                </a:cubicBezTo>
                <a:lnTo>
                  <a:pt x="9972758" y="7904465"/>
                </a:lnTo>
                <a:lnTo>
                  <a:pt x="9923794" y="8049453"/>
                </a:lnTo>
                <a:lnTo>
                  <a:pt x="9920992" y="8047980"/>
                </a:lnTo>
                <a:cubicBezTo>
                  <a:pt x="9918632" y="8050927"/>
                  <a:pt x="9915978" y="8053284"/>
                  <a:pt x="9912586" y="8054904"/>
                </a:cubicBezTo>
                <a:lnTo>
                  <a:pt x="9898428" y="8061977"/>
                </a:lnTo>
                <a:lnTo>
                  <a:pt x="9890316" y="8054020"/>
                </a:lnTo>
                <a:cubicBezTo>
                  <a:pt x="9881320" y="8059325"/>
                  <a:pt x="9872324" y="8064777"/>
                  <a:pt x="9863180" y="8069639"/>
                </a:cubicBezTo>
                <a:lnTo>
                  <a:pt x="9860524" y="8070818"/>
                </a:lnTo>
                <a:lnTo>
                  <a:pt x="9852414" y="8073912"/>
                </a:lnTo>
                <a:cubicBezTo>
                  <a:pt x="9843270" y="8077448"/>
                  <a:pt x="9834422" y="8080689"/>
                  <a:pt x="9830882" y="8081869"/>
                </a:cubicBezTo>
                <a:cubicBezTo>
                  <a:pt x="9814070" y="8087320"/>
                  <a:pt x="9795928" y="8092477"/>
                  <a:pt x="9773954" y="8098372"/>
                </a:cubicBezTo>
                <a:cubicBezTo>
                  <a:pt x="9726762" y="8110895"/>
                  <a:pt x="9676764" y="8121504"/>
                  <a:pt x="9620870" y="8130788"/>
                </a:cubicBezTo>
                <a:cubicBezTo>
                  <a:pt x="9555684" y="8137271"/>
                  <a:pt x="9490350" y="8140512"/>
                  <a:pt x="9424720" y="8140512"/>
                </a:cubicBezTo>
                <a:cubicBezTo>
                  <a:pt x="9356734" y="8140512"/>
                  <a:pt x="9288744" y="8136976"/>
                  <a:pt x="9220904" y="8130050"/>
                </a:cubicBezTo>
                <a:cubicBezTo>
                  <a:pt x="9143770" y="8117378"/>
                  <a:pt x="9070030" y="8101319"/>
                  <a:pt x="9000124" y="8082017"/>
                </a:cubicBezTo>
                <a:cubicBezTo>
                  <a:pt x="8953816" y="8069196"/>
                  <a:pt x="8907360" y="8054756"/>
                  <a:pt x="8862084" y="8038992"/>
                </a:cubicBezTo>
                <a:cubicBezTo>
                  <a:pt x="8841584" y="8031771"/>
                  <a:pt x="8821232" y="8024256"/>
                  <a:pt x="8801026" y="8016594"/>
                </a:cubicBezTo>
                <a:lnTo>
                  <a:pt x="8797192" y="8014680"/>
                </a:lnTo>
                <a:cubicBezTo>
                  <a:pt x="8776986" y="8002154"/>
                  <a:pt x="8752062" y="7991988"/>
                  <a:pt x="8727876" y="7982116"/>
                </a:cubicBezTo>
                <a:cubicBezTo>
                  <a:pt x="8710326" y="7974896"/>
                  <a:pt x="8692334" y="7967529"/>
                  <a:pt x="8675962" y="7959277"/>
                </a:cubicBezTo>
                <a:cubicBezTo>
                  <a:pt x="8630244" y="7936144"/>
                  <a:pt x="8584082" y="7910801"/>
                  <a:pt x="8538658" y="7883985"/>
                </a:cubicBezTo>
                <a:cubicBezTo>
                  <a:pt x="8499872" y="7860999"/>
                  <a:pt x="8461084" y="7836686"/>
                  <a:pt x="8423328" y="7811491"/>
                </a:cubicBezTo>
                <a:cubicBezTo>
                  <a:pt x="8403714" y="7798377"/>
                  <a:pt x="8383362" y="7784379"/>
                  <a:pt x="8362862" y="7769792"/>
                </a:cubicBezTo>
                <a:cubicBezTo>
                  <a:pt x="8356962" y="7765520"/>
                  <a:pt x="8343838" y="7755794"/>
                  <a:pt x="8331892" y="7746954"/>
                </a:cubicBezTo>
                <a:lnTo>
                  <a:pt x="8320830" y="7738702"/>
                </a:lnTo>
                <a:cubicBezTo>
                  <a:pt x="8314340" y="7733545"/>
                  <a:pt x="8309178" y="7729420"/>
                  <a:pt x="8306082" y="7726914"/>
                </a:cubicBezTo>
                <a:cubicBezTo>
                  <a:pt x="8289712" y="7713506"/>
                  <a:pt x="8273636" y="7699802"/>
                  <a:pt x="8257708" y="7686100"/>
                </a:cubicBezTo>
                <a:cubicBezTo>
                  <a:pt x="8218184" y="7652063"/>
                  <a:pt x="8179102" y="7615963"/>
                  <a:pt x="8141494" y="7579128"/>
                </a:cubicBezTo>
                <a:cubicBezTo>
                  <a:pt x="8072032" y="7511055"/>
                  <a:pt x="8005666" y="7438118"/>
                  <a:pt x="7944460" y="7362530"/>
                </a:cubicBezTo>
                <a:lnTo>
                  <a:pt x="7935758" y="7350596"/>
                </a:lnTo>
                <a:cubicBezTo>
                  <a:pt x="7926172" y="7337630"/>
                  <a:pt x="7916734" y="7324663"/>
                  <a:pt x="7907442" y="7311402"/>
                </a:cubicBezTo>
                <a:cubicBezTo>
                  <a:pt x="7877060" y="7268083"/>
                  <a:pt x="7848008" y="7223732"/>
                  <a:pt x="7821018" y="7179380"/>
                </a:cubicBezTo>
                <a:cubicBezTo>
                  <a:pt x="7766452" y="7089796"/>
                  <a:pt x="7721766" y="6998883"/>
                  <a:pt x="7685338" y="6921822"/>
                </a:cubicBezTo>
                <a:lnTo>
                  <a:pt x="7680914" y="6910918"/>
                </a:lnTo>
                <a:cubicBezTo>
                  <a:pt x="7669114" y="6880859"/>
                  <a:pt x="7657610" y="6850359"/>
                  <a:pt x="7646992" y="6820153"/>
                </a:cubicBezTo>
                <a:cubicBezTo>
                  <a:pt x="7627082" y="6763868"/>
                  <a:pt x="7608796" y="6705814"/>
                  <a:pt x="7592424" y="6647465"/>
                </a:cubicBezTo>
                <a:cubicBezTo>
                  <a:pt x="7562782" y="6541524"/>
                  <a:pt x="7538446" y="6428511"/>
                  <a:pt x="7520160" y="6311666"/>
                </a:cubicBezTo>
                <a:cubicBezTo>
                  <a:pt x="7492284" y="6064716"/>
                  <a:pt x="7493318" y="5808631"/>
                  <a:pt x="7522960" y="5549598"/>
                </a:cubicBezTo>
                <a:cubicBezTo>
                  <a:pt x="7529746" y="5505101"/>
                  <a:pt x="7537120" y="5461192"/>
                  <a:pt x="7545082" y="5418462"/>
                </a:cubicBezTo>
                <a:close/>
                <a:moveTo>
                  <a:pt x="12326396" y="898066"/>
                </a:moveTo>
                <a:lnTo>
                  <a:pt x="12326396" y="945806"/>
                </a:lnTo>
                <a:cubicBezTo>
                  <a:pt x="12299556" y="956563"/>
                  <a:pt x="12272716" y="967465"/>
                  <a:pt x="12245872" y="978517"/>
                </a:cubicBezTo>
                <a:lnTo>
                  <a:pt x="12217410" y="990451"/>
                </a:lnTo>
                <a:cubicBezTo>
                  <a:pt x="12178476" y="1007102"/>
                  <a:pt x="12139688" y="1024045"/>
                  <a:pt x="12100900" y="1041285"/>
                </a:cubicBezTo>
                <a:cubicBezTo>
                  <a:pt x="12028046" y="1073554"/>
                  <a:pt x="11954156" y="1107444"/>
                  <a:pt x="11881008" y="1141774"/>
                </a:cubicBezTo>
                <a:cubicBezTo>
                  <a:pt x="11377360" y="1379001"/>
                  <a:pt x="10870028" y="1665439"/>
                  <a:pt x="10373168" y="1993576"/>
                </a:cubicBezTo>
                <a:cubicBezTo>
                  <a:pt x="10132332" y="2152709"/>
                  <a:pt x="9898872" y="2317440"/>
                  <a:pt x="9679420" y="2483350"/>
                </a:cubicBezTo>
                <a:cubicBezTo>
                  <a:pt x="9664082" y="2494991"/>
                  <a:pt x="9648744" y="2506778"/>
                  <a:pt x="9633408" y="2518418"/>
                </a:cubicBezTo>
                <a:lnTo>
                  <a:pt x="9595356" y="2547888"/>
                </a:lnTo>
                <a:cubicBezTo>
                  <a:pt x="9587836" y="2553929"/>
                  <a:pt x="9580460" y="2559969"/>
                  <a:pt x="9572938" y="2565864"/>
                </a:cubicBezTo>
                <a:cubicBezTo>
                  <a:pt x="9521468" y="2606678"/>
                  <a:pt x="9470736" y="2647640"/>
                  <a:pt x="9422216" y="2687570"/>
                </a:cubicBezTo>
                <a:cubicBezTo>
                  <a:pt x="9310720" y="2779218"/>
                  <a:pt x="9202912" y="2872341"/>
                  <a:pt x="9101740" y="2964284"/>
                </a:cubicBezTo>
                <a:cubicBezTo>
                  <a:pt x="8890548" y="3155980"/>
                  <a:pt x="8697644" y="3352244"/>
                  <a:pt x="8528040" y="3547770"/>
                </a:cubicBezTo>
                <a:cubicBezTo>
                  <a:pt x="8480404" y="3602583"/>
                  <a:pt x="8433948" y="3658279"/>
                  <a:pt x="8389704" y="3713238"/>
                </a:cubicBezTo>
                <a:cubicBezTo>
                  <a:pt x="8386754" y="3716922"/>
                  <a:pt x="8377170" y="3729004"/>
                  <a:pt x="8367288" y="3741676"/>
                </a:cubicBezTo>
                <a:lnTo>
                  <a:pt x="8343986" y="3772030"/>
                </a:lnTo>
                <a:cubicBezTo>
                  <a:pt x="8334842" y="3783963"/>
                  <a:pt x="8326436" y="3795163"/>
                  <a:pt x="8323780" y="3798699"/>
                </a:cubicBezTo>
                <a:cubicBezTo>
                  <a:pt x="8242076" y="3909059"/>
                  <a:pt x="8165092" y="4022221"/>
                  <a:pt x="8094890" y="4134940"/>
                </a:cubicBezTo>
                <a:cubicBezTo>
                  <a:pt x="8020708" y="4254141"/>
                  <a:pt x="7953458" y="4373934"/>
                  <a:pt x="7895056" y="4490778"/>
                </a:cubicBezTo>
                <a:cubicBezTo>
                  <a:pt x="7879274" y="4522458"/>
                  <a:pt x="7863052" y="4556200"/>
                  <a:pt x="7844026" y="4597750"/>
                </a:cubicBezTo>
                <a:cubicBezTo>
                  <a:pt x="8320830" y="4683505"/>
                  <a:pt x="8754276" y="4868128"/>
                  <a:pt x="9133004" y="5146611"/>
                </a:cubicBezTo>
                <a:cubicBezTo>
                  <a:pt x="9576480" y="5472684"/>
                  <a:pt x="9953584" y="5886430"/>
                  <a:pt x="10253856" y="6376203"/>
                </a:cubicBezTo>
                <a:cubicBezTo>
                  <a:pt x="10386884" y="6593094"/>
                  <a:pt x="10505604" y="6833121"/>
                  <a:pt x="10627278" y="7131347"/>
                </a:cubicBezTo>
                <a:cubicBezTo>
                  <a:pt x="10753666" y="7440918"/>
                  <a:pt x="10808088" y="7705254"/>
                  <a:pt x="10793782" y="7939534"/>
                </a:cubicBezTo>
                <a:cubicBezTo>
                  <a:pt x="10769152" y="8342374"/>
                  <a:pt x="10563270" y="8669776"/>
                  <a:pt x="10243090" y="8815498"/>
                </a:cubicBezTo>
                <a:cubicBezTo>
                  <a:pt x="9974528" y="8937648"/>
                  <a:pt x="9660100" y="8993934"/>
                  <a:pt x="9333726" y="8978462"/>
                </a:cubicBezTo>
                <a:cubicBezTo>
                  <a:pt x="8781560" y="8952236"/>
                  <a:pt x="8254908" y="8746248"/>
                  <a:pt x="7768518" y="8366244"/>
                </a:cubicBezTo>
                <a:cubicBezTo>
                  <a:pt x="7336548" y="8028825"/>
                  <a:pt x="7010024" y="7559383"/>
                  <a:pt x="6824052" y="7008756"/>
                </a:cubicBezTo>
                <a:cubicBezTo>
                  <a:pt x="6664480" y="6536074"/>
                  <a:pt x="6617580" y="6023166"/>
                  <a:pt x="6684832" y="5484030"/>
                </a:cubicBezTo>
                <a:cubicBezTo>
                  <a:pt x="6191214" y="5570668"/>
                  <a:pt x="5673560" y="5723907"/>
                  <a:pt x="5103250" y="5951998"/>
                </a:cubicBezTo>
                <a:cubicBezTo>
                  <a:pt x="5074198" y="5963490"/>
                  <a:pt x="5045440" y="5975426"/>
                  <a:pt x="5016532" y="5987212"/>
                </a:cubicBezTo>
                <a:lnTo>
                  <a:pt x="5011224" y="5989424"/>
                </a:lnTo>
                <a:cubicBezTo>
                  <a:pt x="4993674" y="5997233"/>
                  <a:pt x="4981876" y="6002390"/>
                  <a:pt x="4974500" y="6005483"/>
                </a:cubicBezTo>
                <a:cubicBezTo>
                  <a:pt x="4971552" y="6006810"/>
                  <a:pt x="4968012" y="6008283"/>
                  <a:pt x="4964178" y="6009462"/>
                </a:cubicBezTo>
                <a:cubicBezTo>
                  <a:pt x="4914328" y="6031122"/>
                  <a:pt x="4865366" y="6052782"/>
                  <a:pt x="4818468" y="6073998"/>
                </a:cubicBezTo>
                <a:cubicBezTo>
                  <a:pt x="4703136" y="6126307"/>
                  <a:pt x="4586628" y="6182004"/>
                  <a:pt x="4472182" y="6239614"/>
                </a:cubicBezTo>
                <a:cubicBezTo>
                  <a:pt x="4241523" y="6355722"/>
                  <a:pt x="4012487" y="6483177"/>
                  <a:pt x="3791414" y="6618586"/>
                </a:cubicBezTo>
                <a:cubicBezTo>
                  <a:pt x="3573880" y="6751786"/>
                  <a:pt x="3359444" y="6895446"/>
                  <a:pt x="3153856" y="7045739"/>
                </a:cubicBezTo>
                <a:cubicBezTo>
                  <a:pt x="3110791" y="7077272"/>
                  <a:pt x="3064777" y="7111602"/>
                  <a:pt x="3009178" y="7153742"/>
                </a:cubicBezTo>
                <a:cubicBezTo>
                  <a:pt x="2991038" y="7168625"/>
                  <a:pt x="2978944" y="7178496"/>
                  <a:pt x="2971422" y="7184537"/>
                </a:cubicBezTo>
                <a:cubicBezTo>
                  <a:pt x="2967293" y="7187780"/>
                  <a:pt x="2962278" y="7191610"/>
                  <a:pt x="2956969" y="7194263"/>
                </a:cubicBezTo>
                <a:cubicBezTo>
                  <a:pt x="2939862" y="7207818"/>
                  <a:pt x="2923049" y="7221079"/>
                  <a:pt x="2906384" y="7234488"/>
                </a:cubicBezTo>
                <a:cubicBezTo>
                  <a:pt x="2807276" y="7313906"/>
                  <a:pt x="2708171" y="7396714"/>
                  <a:pt x="2612012" y="7480554"/>
                </a:cubicBezTo>
                <a:cubicBezTo>
                  <a:pt x="2219273" y="7822836"/>
                  <a:pt x="1856913" y="8196503"/>
                  <a:pt x="1535259" y="8591240"/>
                </a:cubicBezTo>
                <a:cubicBezTo>
                  <a:pt x="1515202" y="8616142"/>
                  <a:pt x="1495292" y="8641043"/>
                  <a:pt x="1475382" y="8666092"/>
                </a:cubicBezTo>
                <a:lnTo>
                  <a:pt x="1474350" y="8667417"/>
                </a:lnTo>
                <a:cubicBezTo>
                  <a:pt x="1449130" y="8705138"/>
                  <a:pt x="1440428" y="8718104"/>
                  <a:pt x="1432465" y="8722082"/>
                </a:cubicBezTo>
                <a:cubicBezTo>
                  <a:pt x="1397955" y="8768201"/>
                  <a:pt x="1364771" y="8814321"/>
                  <a:pt x="1333358" y="8859556"/>
                </a:cubicBezTo>
                <a:cubicBezTo>
                  <a:pt x="1251211" y="8977874"/>
                  <a:pt x="1181453" y="9090298"/>
                  <a:pt x="1120249" y="9203017"/>
                </a:cubicBezTo>
                <a:cubicBezTo>
                  <a:pt x="1091490" y="9256062"/>
                  <a:pt x="1064795" y="9309104"/>
                  <a:pt x="1040609" y="9360822"/>
                </a:cubicBezTo>
                <a:cubicBezTo>
                  <a:pt x="1041642" y="9369958"/>
                  <a:pt x="1035300" y="9383662"/>
                  <a:pt x="1013915" y="9422266"/>
                </a:cubicBezTo>
                <a:cubicBezTo>
                  <a:pt x="1005656" y="9443483"/>
                  <a:pt x="997103" y="9466027"/>
                  <a:pt x="989138" y="9488718"/>
                </a:cubicBezTo>
                <a:cubicBezTo>
                  <a:pt x="948729" y="9603794"/>
                  <a:pt x="917906" y="9723585"/>
                  <a:pt x="897406" y="9844704"/>
                </a:cubicBezTo>
                <a:cubicBezTo>
                  <a:pt x="878234" y="10030063"/>
                  <a:pt x="881625" y="10228833"/>
                  <a:pt x="907582" y="10451175"/>
                </a:cubicBezTo>
                <a:cubicBezTo>
                  <a:pt x="919971" y="10533983"/>
                  <a:pt x="934276" y="10616644"/>
                  <a:pt x="950057" y="10698862"/>
                </a:cubicBezTo>
                <a:lnTo>
                  <a:pt x="905076" y="10698862"/>
                </a:lnTo>
                <a:cubicBezTo>
                  <a:pt x="889885" y="10618706"/>
                  <a:pt x="875873" y="10537814"/>
                  <a:pt x="863781" y="10456922"/>
                </a:cubicBezTo>
                <a:cubicBezTo>
                  <a:pt x="837382" y="10230748"/>
                  <a:pt x="833989" y="10028737"/>
                  <a:pt x="853605" y="9838809"/>
                </a:cubicBezTo>
                <a:cubicBezTo>
                  <a:pt x="874841" y="9713714"/>
                  <a:pt x="906254" y="9591565"/>
                  <a:pt x="947549" y="9474132"/>
                </a:cubicBezTo>
                <a:cubicBezTo>
                  <a:pt x="954923" y="9453061"/>
                  <a:pt x="962739" y="9432432"/>
                  <a:pt x="970261" y="9412835"/>
                </a:cubicBezTo>
                <a:lnTo>
                  <a:pt x="969081" y="9412099"/>
                </a:lnTo>
                <a:lnTo>
                  <a:pt x="969524" y="9411362"/>
                </a:lnTo>
                <a:cubicBezTo>
                  <a:pt x="972325" y="9406205"/>
                  <a:pt x="974981" y="9400164"/>
                  <a:pt x="977194" y="9394859"/>
                </a:cubicBezTo>
                <a:lnTo>
                  <a:pt x="982060" y="9382336"/>
                </a:lnTo>
                <a:cubicBezTo>
                  <a:pt x="983386" y="9378652"/>
                  <a:pt x="985452" y="9374674"/>
                  <a:pt x="987370" y="9370695"/>
                </a:cubicBezTo>
                <a:cubicBezTo>
                  <a:pt x="987517" y="9370253"/>
                  <a:pt x="987811" y="9369810"/>
                  <a:pt x="987958" y="9369369"/>
                </a:cubicBezTo>
                <a:lnTo>
                  <a:pt x="989286" y="9366569"/>
                </a:lnTo>
                <a:cubicBezTo>
                  <a:pt x="989286" y="9366422"/>
                  <a:pt x="989286" y="9366422"/>
                  <a:pt x="989286" y="9366422"/>
                </a:cubicBezTo>
                <a:cubicBezTo>
                  <a:pt x="1016275" y="9306894"/>
                  <a:pt x="1047394" y="9244421"/>
                  <a:pt x="1081461" y="9181798"/>
                </a:cubicBezTo>
                <a:cubicBezTo>
                  <a:pt x="1143550" y="9067607"/>
                  <a:pt x="1214046" y="8953855"/>
                  <a:pt x="1297077" y="8834212"/>
                </a:cubicBezTo>
                <a:cubicBezTo>
                  <a:pt x="1333800" y="8781315"/>
                  <a:pt x="1373029" y="8727092"/>
                  <a:pt x="1413735" y="8673164"/>
                </a:cubicBezTo>
                <a:lnTo>
                  <a:pt x="1417127" y="8668890"/>
                </a:lnTo>
                <a:cubicBezTo>
                  <a:pt x="1418897" y="8666386"/>
                  <a:pt x="1421404" y="8662998"/>
                  <a:pt x="1423764" y="8659902"/>
                </a:cubicBezTo>
                <a:lnTo>
                  <a:pt x="1436446" y="8643990"/>
                </a:lnTo>
                <a:cubicBezTo>
                  <a:pt x="1438364" y="8641484"/>
                  <a:pt x="1440723" y="8638244"/>
                  <a:pt x="1442788" y="8635001"/>
                </a:cubicBezTo>
                <a:lnTo>
                  <a:pt x="1443379" y="8635296"/>
                </a:lnTo>
                <a:cubicBezTo>
                  <a:pt x="1462551" y="8611280"/>
                  <a:pt x="1481723" y="8587261"/>
                  <a:pt x="1501044" y="8563392"/>
                </a:cubicBezTo>
                <a:cubicBezTo>
                  <a:pt x="1824321" y="8166740"/>
                  <a:pt x="2188450" y="7791158"/>
                  <a:pt x="2583107" y="7447254"/>
                </a:cubicBezTo>
                <a:cubicBezTo>
                  <a:pt x="2679854" y="7362972"/>
                  <a:pt x="2779403" y="7279870"/>
                  <a:pt x="2878952" y="7200008"/>
                </a:cubicBezTo>
                <a:cubicBezTo>
                  <a:pt x="2900927" y="7182475"/>
                  <a:pt x="2923049" y="7164942"/>
                  <a:pt x="2945170" y="7147554"/>
                </a:cubicBezTo>
                <a:cubicBezTo>
                  <a:pt x="2949448" y="7144018"/>
                  <a:pt x="2954758" y="7139598"/>
                  <a:pt x="2959477" y="7136062"/>
                </a:cubicBezTo>
                <a:lnTo>
                  <a:pt x="2975258" y="7124126"/>
                </a:lnTo>
                <a:cubicBezTo>
                  <a:pt x="2979977" y="7120443"/>
                  <a:pt x="2983958" y="7117350"/>
                  <a:pt x="2987645" y="7114254"/>
                </a:cubicBezTo>
                <a:lnTo>
                  <a:pt x="2988088" y="7113812"/>
                </a:lnTo>
                <a:cubicBezTo>
                  <a:pt x="2988235" y="7113812"/>
                  <a:pt x="2988235" y="7113664"/>
                  <a:pt x="2988382" y="7113664"/>
                </a:cubicBezTo>
                <a:lnTo>
                  <a:pt x="2988678" y="7113960"/>
                </a:lnTo>
                <a:cubicBezTo>
                  <a:pt x="3041771" y="7073586"/>
                  <a:pt x="3086162" y="7040582"/>
                  <a:pt x="3127899" y="7010082"/>
                </a:cubicBezTo>
                <a:cubicBezTo>
                  <a:pt x="3334520" y="6859054"/>
                  <a:pt x="3549988" y="6714654"/>
                  <a:pt x="3768554" y="6580866"/>
                </a:cubicBezTo>
                <a:cubicBezTo>
                  <a:pt x="3990659" y="6445014"/>
                  <a:pt x="4220728" y="6316823"/>
                  <a:pt x="4452420" y="6200127"/>
                </a:cubicBezTo>
                <a:cubicBezTo>
                  <a:pt x="4567456" y="6142219"/>
                  <a:pt x="4684407" y="6086229"/>
                  <a:pt x="4800326" y="6033773"/>
                </a:cubicBezTo>
                <a:cubicBezTo>
                  <a:pt x="4850618" y="6011082"/>
                  <a:pt x="4903268" y="5987802"/>
                  <a:pt x="4956656" y="5964816"/>
                </a:cubicBezTo>
                <a:cubicBezTo>
                  <a:pt x="4962998" y="5962017"/>
                  <a:pt x="4971698" y="5958186"/>
                  <a:pt x="4978632" y="5955386"/>
                </a:cubicBezTo>
                <a:lnTo>
                  <a:pt x="4987774" y="5951555"/>
                </a:lnTo>
                <a:cubicBezTo>
                  <a:pt x="4996032" y="5948020"/>
                  <a:pt x="5004144" y="5944631"/>
                  <a:pt x="5012256" y="5941094"/>
                </a:cubicBezTo>
                <a:lnTo>
                  <a:pt x="5014174" y="5940210"/>
                </a:lnTo>
                <a:lnTo>
                  <a:pt x="5014468" y="5940798"/>
                </a:lnTo>
                <a:cubicBezTo>
                  <a:pt x="5038656" y="5930927"/>
                  <a:pt x="5062840" y="5921056"/>
                  <a:pt x="5087028" y="5911330"/>
                </a:cubicBezTo>
                <a:cubicBezTo>
                  <a:pt x="5671640" y="5677494"/>
                  <a:pt x="6201686" y="5521898"/>
                  <a:pt x="6707100" y="5435702"/>
                </a:cubicBezTo>
                <a:lnTo>
                  <a:pt x="6736744" y="5430692"/>
                </a:lnTo>
                <a:lnTo>
                  <a:pt x="6732762" y="5460454"/>
                </a:lnTo>
                <a:cubicBezTo>
                  <a:pt x="6660938" y="6003716"/>
                  <a:pt x="6705774" y="6520160"/>
                  <a:pt x="6866232" y="6995052"/>
                </a:cubicBezTo>
                <a:cubicBezTo>
                  <a:pt x="7049404" y="7537428"/>
                  <a:pt x="7370910" y="7999650"/>
                  <a:pt x="7795948" y="8331766"/>
                </a:cubicBezTo>
                <a:cubicBezTo>
                  <a:pt x="8274964" y="8706021"/>
                  <a:pt x="8793210" y="8908916"/>
                  <a:pt x="9336084" y="8934700"/>
                </a:cubicBezTo>
                <a:cubicBezTo>
                  <a:pt x="9655528" y="8949731"/>
                  <a:pt x="9962876" y="8894770"/>
                  <a:pt x="10224952" y="8775570"/>
                </a:cubicBezTo>
                <a:cubicBezTo>
                  <a:pt x="10530088" y="8636770"/>
                  <a:pt x="10726236" y="8323368"/>
                  <a:pt x="10749834" y="7937176"/>
                </a:cubicBezTo>
                <a:cubicBezTo>
                  <a:pt x="10763696" y="7709823"/>
                  <a:pt x="10710308" y="7451821"/>
                  <a:pt x="10586572" y="7148438"/>
                </a:cubicBezTo>
                <a:cubicBezTo>
                  <a:pt x="10465786" y="6852423"/>
                  <a:pt x="10348096" y="6614460"/>
                  <a:pt x="10216396" y="6399631"/>
                </a:cubicBezTo>
                <a:cubicBezTo>
                  <a:pt x="9919076" y="5914720"/>
                  <a:pt x="9545804" y="5505248"/>
                  <a:pt x="9107048" y="5182563"/>
                </a:cubicBezTo>
                <a:cubicBezTo>
                  <a:pt x="8726550" y="4902754"/>
                  <a:pt x="8289566" y="4719162"/>
                  <a:pt x="7808632" y="4636796"/>
                </a:cubicBezTo>
                <a:lnTo>
                  <a:pt x="7780314" y="4631934"/>
                </a:lnTo>
                <a:lnTo>
                  <a:pt x="7792260" y="4605854"/>
                </a:lnTo>
                <a:cubicBezTo>
                  <a:pt x="7817038" y="4551484"/>
                  <a:pt x="7836652" y="4510080"/>
                  <a:pt x="7855972" y="4471475"/>
                </a:cubicBezTo>
                <a:cubicBezTo>
                  <a:pt x="7914964" y="4353306"/>
                  <a:pt x="7982806" y="4232334"/>
                  <a:pt x="8057724" y="4111955"/>
                </a:cubicBezTo>
                <a:cubicBezTo>
                  <a:pt x="8128516" y="3998204"/>
                  <a:pt x="8206240" y="3884011"/>
                  <a:pt x="8288680" y="3772766"/>
                </a:cubicBezTo>
                <a:cubicBezTo>
                  <a:pt x="8291336" y="3769230"/>
                  <a:pt x="8299890" y="3757885"/>
                  <a:pt x="8309180" y="3745654"/>
                </a:cubicBezTo>
                <a:lnTo>
                  <a:pt x="8333072" y="3714564"/>
                </a:lnTo>
                <a:cubicBezTo>
                  <a:pt x="8343100" y="3701745"/>
                  <a:pt x="8352834" y="3689517"/>
                  <a:pt x="8355784" y="3685832"/>
                </a:cubicBezTo>
                <a:cubicBezTo>
                  <a:pt x="8400324" y="3630430"/>
                  <a:pt x="8447222" y="3574293"/>
                  <a:pt x="8495154" y="3519039"/>
                </a:cubicBezTo>
                <a:cubicBezTo>
                  <a:pt x="8665936" y="3322185"/>
                  <a:pt x="8860166" y="3124596"/>
                  <a:pt x="9072538" y="2931720"/>
                </a:cubicBezTo>
                <a:cubicBezTo>
                  <a:pt x="9174300" y="2839336"/>
                  <a:pt x="9282550" y="2745771"/>
                  <a:pt x="9394636" y="2653534"/>
                </a:cubicBezTo>
                <a:cubicBezTo>
                  <a:pt x="9443304" y="2613456"/>
                  <a:pt x="9494332" y="2572347"/>
                  <a:pt x="9546098" y="2531384"/>
                </a:cubicBezTo>
                <a:cubicBezTo>
                  <a:pt x="9553472" y="2525491"/>
                  <a:pt x="9560846" y="2519597"/>
                  <a:pt x="9568220" y="2513703"/>
                </a:cubicBezTo>
                <a:lnTo>
                  <a:pt x="9607156" y="2483497"/>
                </a:lnTo>
                <a:cubicBezTo>
                  <a:pt x="9622492" y="2471857"/>
                  <a:pt x="9637832" y="2460071"/>
                  <a:pt x="9653316" y="2448430"/>
                </a:cubicBezTo>
                <a:cubicBezTo>
                  <a:pt x="9873504" y="2281929"/>
                  <a:pt x="10107702" y="2116608"/>
                  <a:pt x="10349424" y="1957034"/>
                </a:cubicBezTo>
                <a:cubicBezTo>
                  <a:pt x="10848054" y="1627718"/>
                  <a:pt x="11357304" y="1340101"/>
                  <a:pt x="11862868" y="1102139"/>
                </a:cubicBezTo>
                <a:cubicBezTo>
                  <a:pt x="11936312" y="1067661"/>
                  <a:pt x="12010642" y="1033624"/>
                  <a:pt x="12083644" y="1001207"/>
                </a:cubicBezTo>
                <a:cubicBezTo>
                  <a:pt x="12122580" y="983968"/>
                  <a:pt x="12161664" y="966877"/>
                  <a:pt x="12200744" y="950079"/>
                </a:cubicBezTo>
                <a:lnTo>
                  <a:pt x="12229062" y="937702"/>
                </a:lnTo>
                <a:cubicBezTo>
                  <a:pt x="12261360" y="924294"/>
                  <a:pt x="12293952" y="911180"/>
                  <a:pt x="12326396" y="898066"/>
                </a:cubicBezTo>
                <a:close/>
                <a:moveTo>
                  <a:pt x="12327134" y="0"/>
                </a:moveTo>
                <a:lnTo>
                  <a:pt x="12327134" y="47150"/>
                </a:lnTo>
                <a:cubicBezTo>
                  <a:pt x="11577198" y="326075"/>
                  <a:pt x="10831388" y="701951"/>
                  <a:pt x="10099148" y="1171540"/>
                </a:cubicBezTo>
                <a:cubicBezTo>
                  <a:pt x="8873144" y="1957330"/>
                  <a:pt x="8036784" y="2716599"/>
                  <a:pt x="7467216" y="3560885"/>
                </a:cubicBezTo>
                <a:cubicBezTo>
                  <a:pt x="7250860" y="3881656"/>
                  <a:pt x="7075360" y="4228210"/>
                  <a:pt x="6945724" y="4590826"/>
                </a:cubicBezTo>
                <a:lnTo>
                  <a:pt x="6941004" y="4604235"/>
                </a:lnTo>
                <a:lnTo>
                  <a:pt x="6926846" y="4605413"/>
                </a:lnTo>
                <a:cubicBezTo>
                  <a:pt x="6550772" y="4638565"/>
                  <a:pt x="6137530" y="4726090"/>
                  <a:pt x="5626364" y="4880949"/>
                </a:cubicBezTo>
                <a:cubicBezTo>
                  <a:pt x="5094696" y="5041996"/>
                  <a:pt x="4563914" y="5255352"/>
                  <a:pt x="4048619" y="5514826"/>
                </a:cubicBezTo>
                <a:cubicBezTo>
                  <a:pt x="3061680" y="6011820"/>
                  <a:pt x="2139191" y="6697712"/>
                  <a:pt x="1380846" y="7498531"/>
                </a:cubicBezTo>
                <a:cubicBezTo>
                  <a:pt x="1188531" y="7701573"/>
                  <a:pt x="1009638" y="7908444"/>
                  <a:pt x="849475" y="8113106"/>
                </a:cubicBezTo>
                <a:cubicBezTo>
                  <a:pt x="665861" y="8347679"/>
                  <a:pt x="476349" y="8605091"/>
                  <a:pt x="333883" y="8898162"/>
                </a:cubicBezTo>
                <a:cubicBezTo>
                  <a:pt x="173424" y="9228214"/>
                  <a:pt x="81397" y="9553109"/>
                  <a:pt x="52639" y="9891117"/>
                </a:cubicBezTo>
                <a:cubicBezTo>
                  <a:pt x="29336" y="10165622"/>
                  <a:pt x="57653" y="10443808"/>
                  <a:pt x="99979" y="10699011"/>
                </a:cubicBezTo>
                <a:lnTo>
                  <a:pt x="55145" y="10699011"/>
                </a:lnTo>
                <a:cubicBezTo>
                  <a:pt x="12965" y="10442925"/>
                  <a:pt x="-14907" y="10163706"/>
                  <a:pt x="8541" y="9887434"/>
                </a:cubicBezTo>
                <a:cubicBezTo>
                  <a:pt x="37743" y="9543826"/>
                  <a:pt x="131245" y="9213921"/>
                  <a:pt x="294212" y="8878858"/>
                </a:cubicBezTo>
                <a:cubicBezTo>
                  <a:pt x="438594" y="8582106"/>
                  <a:pt x="629728" y="8322336"/>
                  <a:pt x="814816" y="8085848"/>
                </a:cubicBezTo>
                <a:cubicBezTo>
                  <a:pt x="975865" y="7880008"/>
                  <a:pt x="1155496" y="7672104"/>
                  <a:pt x="1348843" y="7468032"/>
                </a:cubicBezTo>
                <a:cubicBezTo>
                  <a:pt x="2110727" y="6663674"/>
                  <a:pt x="3037494" y="5974542"/>
                  <a:pt x="4028857" y="5475191"/>
                </a:cubicBezTo>
                <a:cubicBezTo>
                  <a:pt x="4546218" y="5214536"/>
                  <a:pt x="5079506" y="5000297"/>
                  <a:pt x="5613680" y="4838514"/>
                </a:cubicBezTo>
                <a:cubicBezTo>
                  <a:pt x="6121456" y="4684538"/>
                  <a:pt x="6533516" y="4596720"/>
                  <a:pt x="6909000" y="4562390"/>
                </a:cubicBezTo>
                <a:cubicBezTo>
                  <a:pt x="7039374" y="4201099"/>
                  <a:pt x="7214876" y="3855871"/>
                  <a:pt x="7430640" y="3535984"/>
                </a:cubicBezTo>
                <a:cubicBezTo>
                  <a:pt x="8003748" y="2686541"/>
                  <a:pt x="8844090" y="1923294"/>
                  <a:pt x="10075404" y="1134114"/>
                </a:cubicBezTo>
                <a:cubicBezTo>
                  <a:pt x="10815166" y="659811"/>
                  <a:pt x="11568938" y="280545"/>
                  <a:pt x="12327134" y="0"/>
                </a:cubicBezTo>
                <a:close/>
              </a:path>
            </a:pathLst>
          </a:custGeom>
          <a:solidFill>
            <a:schemeClr val="accent6"/>
          </a:solidFill>
          <a:ln w="9297" cap="flat">
            <a:noFill/>
            <a:prstDash val="solid"/>
            <a:miter/>
          </a:ln>
        </p:spPr>
        <p:txBody>
          <a:bodyPr wrap="square" rtlCol="0" anchor="ctr">
            <a:noAutofit/>
          </a:bodyPr>
          <a:lstStyle/>
          <a:p>
            <a:endParaRPr lang="en-US"/>
          </a:p>
        </p:txBody>
      </p:sp>
      <p:sp>
        <p:nvSpPr>
          <p:cNvPr id="2" name="Freeform 1">
            <a:extLst>
              <a:ext uri="{FF2B5EF4-FFF2-40B4-BE49-F238E27FC236}">
                <a16:creationId xmlns:a16="http://schemas.microsoft.com/office/drawing/2014/main" id="{D770DD67-E3F8-D517-034B-5573EE8AE0A2}"/>
              </a:ext>
            </a:extLst>
          </p:cNvPr>
          <p:cNvSpPr/>
          <p:nvPr/>
        </p:nvSpPr>
        <p:spPr>
          <a:xfrm>
            <a:off x="1" y="-391705"/>
            <a:ext cx="18578947" cy="11601646"/>
          </a:xfrm>
          <a:custGeom>
            <a:avLst/>
            <a:gdLst>
              <a:gd name="connsiteX0" fmla="*/ 5990332 w 18578947"/>
              <a:gd name="connsiteY0" fmla="*/ 5482160 h 11601646"/>
              <a:gd name="connsiteX1" fmla="*/ 5958221 w 18578947"/>
              <a:gd name="connsiteY1" fmla="*/ 5484335 h 11601646"/>
              <a:gd name="connsiteX2" fmla="*/ 5910190 w 18578947"/>
              <a:gd name="connsiteY2" fmla="*/ 5486920 h 11601646"/>
              <a:gd name="connsiteX3" fmla="*/ 5907059 w 18578947"/>
              <a:gd name="connsiteY3" fmla="*/ 5486920 h 11601646"/>
              <a:gd name="connsiteX4" fmla="*/ 5904064 w 18578947"/>
              <a:gd name="connsiteY4" fmla="*/ 5487465 h 11601646"/>
              <a:gd name="connsiteX5" fmla="*/ 5756704 w 18578947"/>
              <a:gd name="connsiteY5" fmla="*/ 5520378 h 11601646"/>
              <a:gd name="connsiteX6" fmla="*/ 5661458 w 18578947"/>
              <a:gd name="connsiteY6" fmla="*/ 5551930 h 11601646"/>
              <a:gd name="connsiteX7" fmla="*/ 5648398 w 18578947"/>
              <a:gd name="connsiteY7" fmla="*/ 5556556 h 11601646"/>
              <a:gd name="connsiteX8" fmla="*/ 5634246 w 18578947"/>
              <a:gd name="connsiteY8" fmla="*/ 5563355 h 11601646"/>
              <a:gd name="connsiteX9" fmla="*/ 5598188 w 18578947"/>
              <a:gd name="connsiteY9" fmla="*/ 5581172 h 11601646"/>
              <a:gd name="connsiteX10" fmla="*/ 5509066 w 18578947"/>
              <a:gd name="connsiteY10" fmla="*/ 5637887 h 11601646"/>
              <a:gd name="connsiteX11" fmla="*/ 5408646 w 18578947"/>
              <a:gd name="connsiteY11" fmla="*/ 5700723 h 11601646"/>
              <a:gd name="connsiteX12" fmla="*/ 5407831 w 18578947"/>
              <a:gd name="connsiteY12" fmla="*/ 5701403 h 11601646"/>
              <a:gd name="connsiteX13" fmla="*/ 5364290 w 18578947"/>
              <a:gd name="connsiteY13" fmla="*/ 5739757 h 11601646"/>
              <a:gd name="connsiteX14" fmla="*/ 5280608 w 18578947"/>
              <a:gd name="connsiteY14" fmla="*/ 5820954 h 11601646"/>
              <a:gd name="connsiteX15" fmla="*/ 5201418 w 18578947"/>
              <a:gd name="connsiteY15" fmla="*/ 5907859 h 11601646"/>
              <a:gd name="connsiteX16" fmla="*/ 5178559 w 18578947"/>
              <a:gd name="connsiteY16" fmla="*/ 5935063 h 11601646"/>
              <a:gd name="connsiteX17" fmla="*/ 5098549 w 18578947"/>
              <a:gd name="connsiteY17" fmla="*/ 6056243 h 11601646"/>
              <a:gd name="connsiteX18" fmla="*/ 5031335 w 18578947"/>
              <a:gd name="connsiteY18" fmla="*/ 6155257 h 11601646"/>
              <a:gd name="connsiteX19" fmla="*/ 4908332 w 18578947"/>
              <a:gd name="connsiteY19" fmla="*/ 6385788 h 11601646"/>
              <a:gd name="connsiteX20" fmla="*/ 4890232 w 18578947"/>
              <a:gd name="connsiteY20" fmla="*/ 6418837 h 11601646"/>
              <a:gd name="connsiteX21" fmla="*/ 4875538 w 18578947"/>
              <a:gd name="connsiteY21" fmla="*/ 6444815 h 11601646"/>
              <a:gd name="connsiteX22" fmla="*/ 4873089 w 18578947"/>
              <a:gd name="connsiteY22" fmla="*/ 6457871 h 11601646"/>
              <a:gd name="connsiteX23" fmla="*/ 4873496 w 18578947"/>
              <a:gd name="connsiteY23" fmla="*/ 6458008 h 11601646"/>
              <a:gd name="connsiteX24" fmla="*/ 4871184 w 18578947"/>
              <a:gd name="connsiteY24" fmla="*/ 6463449 h 11601646"/>
              <a:gd name="connsiteX25" fmla="*/ 4861795 w 18578947"/>
              <a:gd name="connsiteY25" fmla="*/ 6486977 h 11601646"/>
              <a:gd name="connsiteX26" fmla="*/ 4856079 w 18578947"/>
              <a:gd name="connsiteY26" fmla="*/ 6501257 h 11601646"/>
              <a:gd name="connsiteX27" fmla="*/ 4833628 w 18578947"/>
              <a:gd name="connsiteY27" fmla="*/ 6559332 h 11601646"/>
              <a:gd name="connsiteX28" fmla="*/ 4748314 w 18578947"/>
              <a:gd name="connsiteY28" fmla="*/ 6808771 h 11601646"/>
              <a:gd name="connsiteX29" fmla="*/ 4623271 w 18578947"/>
              <a:gd name="connsiteY29" fmla="*/ 7326955 h 11601646"/>
              <a:gd name="connsiteX30" fmla="*/ 4616876 w 18578947"/>
              <a:gd name="connsiteY30" fmla="*/ 7357284 h 11601646"/>
              <a:gd name="connsiteX31" fmla="*/ 4614969 w 18578947"/>
              <a:gd name="connsiteY31" fmla="*/ 7365717 h 11601646"/>
              <a:gd name="connsiteX32" fmla="*/ 4612656 w 18578947"/>
              <a:gd name="connsiteY32" fmla="*/ 7395774 h 11601646"/>
              <a:gd name="connsiteX33" fmla="*/ 4608983 w 18578947"/>
              <a:gd name="connsiteY33" fmla="*/ 7436713 h 11601646"/>
              <a:gd name="connsiteX34" fmla="*/ 4601635 w 18578947"/>
              <a:gd name="connsiteY34" fmla="*/ 7526204 h 11601646"/>
              <a:gd name="connsiteX35" fmla="*/ 4600821 w 18578947"/>
              <a:gd name="connsiteY35" fmla="*/ 7783392 h 11601646"/>
              <a:gd name="connsiteX36" fmla="*/ 4604628 w 18578947"/>
              <a:gd name="connsiteY36" fmla="*/ 7815356 h 11601646"/>
              <a:gd name="connsiteX37" fmla="*/ 4609663 w 18578947"/>
              <a:gd name="connsiteY37" fmla="*/ 7868670 h 11601646"/>
              <a:gd name="connsiteX38" fmla="*/ 4631160 w 18578947"/>
              <a:gd name="connsiteY38" fmla="*/ 7966595 h 11601646"/>
              <a:gd name="connsiteX39" fmla="*/ 4655519 w 18578947"/>
              <a:gd name="connsiteY39" fmla="*/ 8045887 h 11601646"/>
              <a:gd name="connsiteX40" fmla="*/ 4665313 w 18578947"/>
              <a:gd name="connsiteY40" fmla="*/ 8076080 h 11601646"/>
              <a:gd name="connsiteX41" fmla="*/ 4675248 w 18578947"/>
              <a:gd name="connsiteY41" fmla="*/ 8095802 h 11601646"/>
              <a:gd name="connsiteX42" fmla="*/ 4688718 w 18578947"/>
              <a:gd name="connsiteY42" fmla="*/ 8121915 h 11601646"/>
              <a:gd name="connsiteX43" fmla="*/ 4697970 w 18578947"/>
              <a:gd name="connsiteY43" fmla="*/ 8140139 h 11601646"/>
              <a:gd name="connsiteX44" fmla="*/ 4722464 w 18578947"/>
              <a:gd name="connsiteY44" fmla="*/ 8187334 h 11601646"/>
              <a:gd name="connsiteX45" fmla="*/ 4746819 w 18578947"/>
              <a:gd name="connsiteY45" fmla="*/ 8214126 h 11601646"/>
              <a:gd name="connsiteX46" fmla="*/ 4757023 w 18578947"/>
              <a:gd name="connsiteY46" fmla="*/ 8225145 h 11601646"/>
              <a:gd name="connsiteX47" fmla="*/ 4799613 w 18578947"/>
              <a:gd name="connsiteY47" fmla="*/ 8268801 h 11601646"/>
              <a:gd name="connsiteX48" fmla="*/ 4820839 w 18578947"/>
              <a:gd name="connsiteY48" fmla="*/ 8288250 h 11601646"/>
              <a:gd name="connsiteX49" fmla="*/ 4835260 w 18578947"/>
              <a:gd name="connsiteY49" fmla="*/ 8301307 h 11601646"/>
              <a:gd name="connsiteX50" fmla="*/ 4841655 w 18578947"/>
              <a:gd name="connsiteY50" fmla="*/ 8305524 h 11601646"/>
              <a:gd name="connsiteX51" fmla="*/ 4928060 w 18578947"/>
              <a:gd name="connsiteY51" fmla="*/ 8358703 h 11601646"/>
              <a:gd name="connsiteX52" fmla="*/ 4964933 w 18578947"/>
              <a:gd name="connsiteY52" fmla="*/ 8377199 h 11601646"/>
              <a:gd name="connsiteX53" fmla="*/ 5007793 w 18578947"/>
              <a:gd name="connsiteY53" fmla="*/ 8390800 h 11601646"/>
              <a:gd name="connsiteX54" fmla="*/ 5085216 w 18578947"/>
              <a:gd name="connsiteY54" fmla="*/ 8413920 h 11601646"/>
              <a:gd name="connsiteX55" fmla="*/ 5130663 w 18578947"/>
              <a:gd name="connsiteY55" fmla="*/ 8422080 h 11601646"/>
              <a:gd name="connsiteX56" fmla="*/ 5192574 w 18578947"/>
              <a:gd name="connsiteY56" fmla="*/ 8434456 h 11601646"/>
              <a:gd name="connsiteX57" fmla="*/ 5225092 w 18578947"/>
              <a:gd name="connsiteY57" fmla="*/ 8437042 h 11601646"/>
              <a:gd name="connsiteX58" fmla="*/ 5503485 w 18578947"/>
              <a:gd name="connsiteY58" fmla="*/ 8435274 h 11601646"/>
              <a:gd name="connsiteX59" fmla="*/ 5533147 w 18578947"/>
              <a:gd name="connsiteY59" fmla="*/ 8435001 h 11601646"/>
              <a:gd name="connsiteX60" fmla="*/ 5567572 w 18578947"/>
              <a:gd name="connsiteY60" fmla="*/ 8435001 h 11601646"/>
              <a:gd name="connsiteX61" fmla="*/ 5599685 w 18578947"/>
              <a:gd name="connsiteY61" fmla="*/ 8426841 h 11601646"/>
              <a:gd name="connsiteX62" fmla="*/ 5622544 w 18578947"/>
              <a:gd name="connsiteY62" fmla="*/ 8423034 h 11601646"/>
              <a:gd name="connsiteX63" fmla="*/ 5663636 w 18578947"/>
              <a:gd name="connsiteY63" fmla="*/ 8415824 h 11601646"/>
              <a:gd name="connsiteX64" fmla="*/ 6821155 w 18578947"/>
              <a:gd name="connsiteY64" fmla="*/ 8060982 h 11601646"/>
              <a:gd name="connsiteX65" fmla="*/ 7141456 w 18578947"/>
              <a:gd name="connsiteY65" fmla="*/ 7934361 h 11601646"/>
              <a:gd name="connsiteX66" fmla="*/ 7164721 w 18578947"/>
              <a:gd name="connsiteY66" fmla="*/ 7924977 h 11601646"/>
              <a:gd name="connsiteX67" fmla="*/ 7179281 w 18578947"/>
              <a:gd name="connsiteY67" fmla="*/ 7919127 h 11601646"/>
              <a:gd name="connsiteX68" fmla="*/ 7205543 w 18578947"/>
              <a:gd name="connsiteY68" fmla="*/ 7907702 h 11601646"/>
              <a:gd name="connsiteX69" fmla="*/ 7216019 w 18578947"/>
              <a:gd name="connsiteY69" fmla="*/ 7903215 h 11601646"/>
              <a:gd name="connsiteX70" fmla="*/ 7345826 w 18578947"/>
              <a:gd name="connsiteY70" fmla="*/ 7846499 h 11601646"/>
              <a:gd name="connsiteX71" fmla="*/ 7930778 w 18578947"/>
              <a:gd name="connsiteY71" fmla="*/ 7564966 h 11601646"/>
              <a:gd name="connsiteX72" fmla="*/ 8988695 w 18578947"/>
              <a:gd name="connsiteY72" fmla="*/ 6917439 h 11601646"/>
              <a:gd name="connsiteX73" fmla="*/ 8987063 w 18578947"/>
              <a:gd name="connsiteY73" fmla="*/ 6915128 h 11601646"/>
              <a:gd name="connsiteX74" fmla="*/ 8972094 w 18578947"/>
              <a:gd name="connsiteY74" fmla="*/ 6887110 h 11601646"/>
              <a:gd name="connsiteX75" fmla="*/ 8935083 w 18578947"/>
              <a:gd name="connsiteY75" fmla="*/ 6847396 h 11601646"/>
              <a:gd name="connsiteX76" fmla="*/ 8908007 w 18578947"/>
              <a:gd name="connsiteY76" fmla="*/ 6818833 h 11601646"/>
              <a:gd name="connsiteX77" fmla="*/ 8459123 w 18578947"/>
              <a:gd name="connsiteY77" fmla="*/ 6390276 h 11601646"/>
              <a:gd name="connsiteX78" fmla="*/ 8432455 w 18578947"/>
              <a:gd name="connsiteY78" fmla="*/ 6370827 h 11601646"/>
              <a:gd name="connsiteX79" fmla="*/ 8395445 w 18578947"/>
              <a:gd name="connsiteY79" fmla="*/ 6343898 h 11601646"/>
              <a:gd name="connsiteX80" fmla="*/ 8260874 w 18578947"/>
              <a:gd name="connsiteY80" fmla="*/ 6251822 h 11601646"/>
              <a:gd name="connsiteX81" fmla="*/ 7997042 w 18578947"/>
              <a:gd name="connsiteY81" fmla="*/ 6091877 h 11601646"/>
              <a:gd name="connsiteX82" fmla="*/ 7722190 w 18578947"/>
              <a:gd name="connsiteY82" fmla="*/ 5949343 h 11601646"/>
              <a:gd name="connsiteX83" fmla="*/ 7572921 w 18578947"/>
              <a:gd name="connsiteY83" fmla="*/ 5880525 h 11601646"/>
              <a:gd name="connsiteX84" fmla="*/ 7551969 w 18578947"/>
              <a:gd name="connsiteY84" fmla="*/ 5870866 h 11601646"/>
              <a:gd name="connsiteX85" fmla="*/ 7544350 w 18578947"/>
              <a:gd name="connsiteY85" fmla="*/ 5867331 h 11601646"/>
              <a:gd name="connsiteX86" fmla="*/ 7516863 w 18578947"/>
              <a:gd name="connsiteY86" fmla="*/ 5856585 h 11601646"/>
              <a:gd name="connsiteX87" fmla="*/ 6929463 w 18578947"/>
              <a:gd name="connsiteY87" fmla="*/ 5649857 h 11601646"/>
              <a:gd name="connsiteX88" fmla="*/ 6595284 w 18578947"/>
              <a:gd name="connsiteY88" fmla="*/ 5556693 h 11601646"/>
              <a:gd name="connsiteX89" fmla="*/ 6438263 w 18578947"/>
              <a:gd name="connsiteY89" fmla="*/ 5520922 h 11601646"/>
              <a:gd name="connsiteX90" fmla="*/ 6339613 w 18578947"/>
              <a:gd name="connsiteY90" fmla="*/ 5502152 h 11601646"/>
              <a:gd name="connsiteX91" fmla="*/ 6313627 w 18578947"/>
              <a:gd name="connsiteY91" fmla="*/ 5497665 h 11601646"/>
              <a:gd name="connsiteX92" fmla="*/ 6280425 w 18578947"/>
              <a:gd name="connsiteY92" fmla="*/ 5493585 h 11601646"/>
              <a:gd name="connsiteX93" fmla="*/ 6246682 w 18578947"/>
              <a:gd name="connsiteY93" fmla="*/ 5489504 h 11601646"/>
              <a:gd name="connsiteX94" fmla="*/ 6167626 w 18578947"/>
              <a:gd name="connsiteY94" fmla="*/ 5483792 h 11601646"/>
              <a:gd name="connsiteX95" fmla="*/ 5990332 w 18578947"/>
              <a:gd name="connsiteY95" fmla="*/ 5482160 h 11601646"/>
              <a:gd name="connsiteX96" fmla="*/ 5988563 w 18578947"/>
              <a:gd name="connsiteY96" fmla="*/ 5441494 h 11601646"/>
              <a:gd name="connsiteX97" fmla="*/ 6169532 w 18578947"/>
              <a:gd name="connsiteY97" fmla="*/ 5443126 h 11601646"/>
              <a:gd name="connsiteX98" fmla="*/ 6250082 w 18578947"/>
              <a:gd name="connsiteY98" fmla="*/ 5448973 h 11601646"/>
              <a:gd name="connsiteX99" fmla="*/ 6285188 w 18578947"/>
              <a:gd name="connsiteY99" fmla="*/ 5453191 h 11601646"/>
              <a:gd name="connsiteX100" fmla="*/ 6319069 w 18578947"/>
              <a:gd name="connsiteY100" fmla="*/ 5457406 h 11601646"/>
              <a:gd name="connsiteX101" fmla="*/ 6346282 w 18578947"/>
              <a:gd name="connsiteY101" fmla="*/ 5462031 h 11601646"/>
              <a:gd name="connsiteX102" fmla="*/ 6446155 w 18578947"/>
              <a:gd name="connsiteY102" fmla="*/ 5481071 h 11601646"/>
              <a:gd name="connsiteX103" fmla="*/ 6604673 w 18578947"/>
              <a:gd name="connsiteY103" fmla="*/ 5517250 h 11601646"/>
              <a:gd name="connsiteX104" fmla="*/ 6941029 w 18578947"/>
              <a:gd name="connsiteY104" fmla="*/ 5610959 h 11601646"/>
              <a:gd name="connsiteX105" fmla="*/ 7531560 w 18578947"/>
              <a:gd name="connsiteY105" fmla="*/ 5818777 h 11601646"/>
              <a:gd name="connsiteX106" fmla="*/ 7532920 w 18578947"/>
              <a:gd name="connsiteY106" fmla="*/ 5819322 h 11601646"/>
              <a:gd name="connsiteX107" fmla="*/ 7533328 w 18578947"/>
              <a:gd name="connsiteY107" fmla="*/ 5818368 h 11601646"/>
              <a:gd name="connsiteX108" fmla="*/ 7535233 w 18578947"/>
              <a:gd name="connsiteY108" fmla="*/ 5819185 h 11601646"/>
              <a:gd name="connsiteX109" fmla="*/ 7540813 w 18578947"/>
              <a:gd name="connsiteY109" fmla="*/ 5821496 h 11601646"/>
              <a:gd name="connsiteX110" fmla="*/ 7540403 w 18578947"/>
              <a:gd name="connsiteY110" fmla="*/ 5822447 h 11601646"/>
              <a:gd name="connsiteX111" fmla="*/ 7559179 w 18578947"/>
              <a:gd name="connsiteY111" fmla="*/ 5829793 h 11601646"/>
              <a:gd name="connsiteX112" fmla="*/ 7560541 w 18578947"/>
              <a:gd name="connsiteY112" fmla="*/ 5830338 h 11601646"/>
              <a:gd name="connsiteX113" fmla="*/ 7568976 w 18578947"/>
              <a:gd name="connsiteY113" fmla="*/ 5834281 h 11601646"/>
              <a:gd name="connsiteX114" fmla="*/ 7588977 w 18578947"/>
              <a:gd name="connsiteY114" fmla="*/ 5843531 h 11601646"/>
              <a:gd name="connsiteX115" fmla="*/ 7739332 w 18578947"/>
              <a:gd name="connsiteY115" fmla="*/ 5912894 h 11601646"/>
              <a:gd name="connsiteX116" fmla="*/ 8016500 w 18578947"/>
              <a:gd name="connsiteY116" fmla="*/ 6056515 h 11601646"/>
              <a:gd name="connsiteX117" fmla="*/ 8282783 w 18578947"/>
              <a:gd name="connsiteY117" fmla="*/ 6217956 h 11601646"/>
              <a:gd name="connsiteX118" fmla="*/ 8418710 w 18578947"/>
              <a:gd name="connsiteY118" fmla="*/ 6310984 h 11601646"/>
              <a:gd name="connsiteX119" fmla="*/ 8456129 w 18578947"/>
              <a:gd name="connsiteY119" fmla="*/ 6338187 h 11601646"/>
              <a:gd name="connsiteX120" fmla="*/ 8484568 w 18578947"/>
              <a:gd name="connsiteY120" fmla="*/ 6358996 h 11601646"/>
              <a:gd name="connsiteX121" fmla="*/ 8938487 w 18578947"/>
              <a:gd name="connsiteY121" fmla="*/ 6792586 h 11601646"/>
              <a:gd name="connsiteX122" fmla="*/ 8963659 w 18578947"/>
              <a:gd name="connsiteY122" fmla="*/ 6819106 h 11601646"/>
              <a:gd name="connsiteX123" fmla="*/ 9005977 w 18578947"/>
              <a:gd name="connsiteY123" fmla="*/ 6864941 h 11601646"/>
              <a:gd name="connsiteX124" fmla="*/ 9008969 w 18578947"/>
              <a:gd name="connsiteY124" fmla="*/ 6868611 h 11601646"/>
              <a:gd name="connsiteX125" fmla="*/ 9010058 w 18578947"/>
              <a:gd name="connsiteY125" fmla="*/ 6873235 h 11601646"/>
              <a:gd name="connsiteX126" fmla="*/ 9019989 w 18578947"/>
              <a:gd name="connsiteY126" fmla="*/ 6891733 h 11601646"/>
              <a:gd name="connsiteX127" fmla="*/ 9033462 w 18578947"/>
              <a:gd name="connsiteY127" fmla="*/ 6910502 h 11601646"/>
              <a:gd name="connsiteX128" fmla="*/ 9045434 w 18578947"/>
              <a:gd name="connsiteY128" fmla="*/ 6927095 h 11601646"/>
              <a:gd name="connsiteX129" fmla="*/ 9028835 w 18578947"/>
              <a:gd name="connsiteY129" fmla="*/ 6939065 h 11601646"/>
              <a:gd name="connsiteX130" fmla="*/ 7949282 w 18578947"/>
              <a:gd name="connsiteY130" fmla="*/ 7601688 h 11601646"/>
              <a:gd name="connsiteX131" fmla="*/ 7362018 w 18578947"/>
              <a:gd name="connsiteY131" fmla="*/ 7884310 h 11601646"/>
              <a:gd name="connsiteX132" fmla="*/ 7231940 w 18578947"/>
              <a:gd name="connsiteY132" fmla="*/ 7941162 h 11601646"/>
              <a:gd name="connsiteX133" fmla="*/ 7221464 w 18578947"/>
              <a:gd name="connsiteY133" fmla="*/ 7945650 h 11601646"/>
              <a:gd name="connsiteX134" fmla="*/ 7194792 w 18578947"/>
              <a:gd name="connsiteY134" fmla="*/ 7957211 h 11601646"/>
              <a:gd name="connsiteX135" fmla="*/ 7179554 w 18578947"/>
              <a:gd name="connsiteY135" fmla="*/ 7963330 h 11601646"/>
              <a:gd name="connsiteX136" fmla="*/ 7156559 w 18578947"/>
              <a:gd name="connsiteY136" fmla="*/ 7972578 h 11601646"/>
              <a:gd name="connsiteX137" fmla="*/ 6835305 w 18578947"/>
              <a:gd name="connsiteY137" fmla="*/ 8099472 h 11601646"/>
              <a:gd name="connsiteX138" fmla="*/ 5670438 w 18578947"/>
              <a:gd name="connsiteY138" fmla="*/ 8456219 h 11601646"/>
              <a:gd name="connsiteX139" fmla="*/ 5641458 w 18578947"/>
              <a:gd name="connsiteY139" fmla="*/ 8461115 h 11601646"/>
              <a:gd name="connsiteX140" fmla="*/ 5641866 w 18578947"/>
              <a:gd name="connsiteY140" fmla="*/ 8461660 h 11601646"/>
              <a:gd name="connsiteX141" fmla="*/ 5599412 w 18578947"/>
              <a:gd name="connsiteY141" fmla="*/ 8473899 h 11601646"/>
              <a:gd name="connsiteX142" fmla="*/ 5599139 w 18578947"/>
              <a:gd name="connsiteY142" fmla="*/ 8473899 h 11601646"/>
              <a:gd name="connsiteX143" fmla="*/ 5598595 w 18578947"/>
              <a:gd name="connsiteY143" fmla="*/ 8468188 h 11601646"/>
              <a:gd name="connsiteX144" fmla="*/ 5593831 w 18578947"/>
              <a:gd name="connsiteY144" fmla="*/ 8469139 h 11601646"/>
              <a:gd name="connsiteX145" fmla="*/ 5593697 w 18578947"/>
              <a:gd name="connsiteY145" fmla="*/ 8469139 h 11601646"/>
              <a:gd name="connsiteX146" fmla="*/ 5594241 w 18578947"/>
              <a:gd name="connsiteY146" fmla="*/ 8474444 h 11601646"/>
              <a:gd name="connsiteX147" fmla="*/ 5594091 w 18578947"/>
              <a:gd name="connsiteY147" fmla="*/ 8474444 h 11601646"/>
              <a:gd name="connsiteX148" fmla="*/ 5593697 w 18578947"/>
              <a:gd name="connsiteY148" fmla="*/ 8474444 h 11601646"/>
              <a:gd name="connsiteX149" fmla="*/ 5593153 w 18578947"/>
              <a:gd name="connsiteY149" fmla="*/ 8469275 h 11601646"/>
              <a:gd name="connsiteX150" fmla="*/ 5593017 w 18578947"/>
              <a:gd name="connsiteY150" fmla="*/ 8469275 h 11601646"/>
              <a:gd name="connsiteX151" fmla="*/ 5593153 w 18578947"/>
              <a:gd name="connsiteY151" fmla="*/ 8474444 h 11601646"/>
              <a:gd name="connsiteX152" fmla="*/ 5592744 w 18578947"/>
              <a:gd name="connsiteY152" fmla="*/ 8469275 h 11601646"/>
              <a:gd name="connsiteX153" fmla="*/ 5588663 w 18578947"/>
              <a:gd name="connsiteY153" fmla="*/ 8470227 h 11601646"/>
              <a:gd name="connsiteX154" fmla="*/ 5588936 w 18578947"/>
              <a:gd name="connsiteY154" fmla="*/ 8474717 h 11601646"/>
              <a:gd name="connsiteX155" fmla="*/ 5532739 w 18578947"/>
              <a:gd name="connsiteY155" fmla="*/ 8475532 h 11601646"/>
              <a:gd name="connsiteX156" fmla="*/ 5506207 w 18578947"/>
              <a:gd name="connsiteY156" fmla="*/ 8475668 h 11601646"/>
              <a:gd name="connsiteX157" fmla="*/ 5347281 w 18578947"/>
              <a:gd name="connsiteY157" fmla="*/ 8481515 h 11601646"/>
              <a:gd name="connsiteX158" fmla="*/ 5222237 w 18578947"/>
              <a:gd name="connsiteY158" fmla="*/ 8477436 h 11601646"/>
              <a:gd name="connsiteX159" fmla="*/ 5186722 w 18578947"/>
              <a:gd name="connsiteY159" fmla="*/ 8474580 h 11601646"/>
              <a:gd name="connsiteX160" fmla="*/ 5182505 w 18578947"/>
              <a:gd name="connsiteY160" fmla="*/ 8473763 h 11601646"/>
              <a:gd name="connsiteX161" fmla="*/ 5124540 w 18578947"/>
              <a:gd name="connsiteY161" fmla="*/ 8462202 h 11601646"/>
              <a:gd name="connsiteX162" fmla="*/ 5075284 w 18578947"/>
              <a:gd name="connsiteY162" fmla="*/ 8453227 h 11601646"/>
              <a:gd name="connsiteX163" fmla="*/ 4995006 w 18578947"/>
              <a:gd name="connsiteY163" fmla="*/ 8429290 h 11601646"/>
              <a:gd name="connsiteX164" fmla="*/ 4951600 w 18578947"/>
              <a:gd name="connsiteY164" fmla="*/ 8415552 h 11601646"/>
              <a:gd name="connsiteX165" fmla="*/ 4948605 w 18578947"/>
              <a:gd name="connsiteY165" fmla="*/ 8414465 h 11601646"/>
              <a:gd name="connsiteX166" fmla="*/ 4908601 w 18578947"/>
              <a:gd name="connsiteY166" fmla="*/ 8394471 h 11601646"/>
              <a:gd name="connsiteX167" fmla="*/ 4819068 w 18578947"/>
              <a:gd name="connsiteY167" fmla="*/ 8339524 h 11601646"/>
              <a:gd name="connsiteX168" fmla="*/ 4808457 w 18578947"/>
              <a:gd name="connsiteY168" fmla="*/ 8332317 h 11601646"/>
              <a:gd name="connsiteX169" fmla="*/ 4793354 w 18578947"/>
              <a:gd name="connsiteY169" fmla="*/ 8318717 h 11601646"/>
              <a:gd name="connsiteX170" fmla="*/ 4770901 w 18578947"/>
              <a:gd name="connsiteY170" fmla="*/ 8298179 h 11601646"/>
              <a:gd name="connsiteX171" fmla="*/ 4742192 w 18578947"/>
              <a:gd name="connsiteY171" fmla="*/ 8269209 h 11601646"/>
              <a:gd name="connsiteX172" fmla="*/ 4740423 w 18578947"/>
              <a:gd name="connsiteY172" fmla="*/ 8268801 h 11601646"/>
              <a:gd name="connsiteX173" fmla="*/ 4661097 w 18578947"/>
              <a:gd name="connsiteY173" fmla="*/ 8158228 h 11601646"/>
              <a:gd name="connsiteX174" fmla="*/ 4652660 w 18578947"/>
              <a:gd name="connsiteY174" fmla="*/ 8141498 h 11601646"/>
              <a:gd name="connsiteX175" fmla="*/ 4638510 w 18578947"/>
              <a:gd name="connsiteY175" fmla="*/ 8113891 h 11601646"/>
              <a:gd name="connsiteX176" fmla="*/ 4628170 w 18578947"/>
              <a:gd name="connsiteY176" fmla="*/ 8093488 h 11601646"/>
              <a:gd name="connsiteX177" fmla="*/ 4626808 w 18578947"/>
              <a:gd name="connsiteY177" fmla="*/ 8090088 h 11601646"/>
              <a:gd name="connsiteX178" fmla="*/ 4616466 w 18578947"/>
              <a:gd name="connsiteY178" fmla="*/ 8058535 h 11601646"/>
              <a:gd name="connsiteX179" fmla="*/ 4591432 w 18578947"/>
              <a:gd name="connsiteY179" fmla="*/ 7976932 h 11601646"/>
              <a:gd name="connsiteX180" fmla="*/ 4568844 w 18578947"/>
              <a:gd name="connsiteY180" fmla="*/ 7874382 h 11601646"/>
              <a:gd name="connsiteX181" fmla="*/ 4568436 w 18578947"/>
              <a:gd name="connsiteY181" fmla="*/ 7872207 h 11601646"/>
              <a:gd name="connsiteX182" fmla="*/ 4568436 w 18578947"/>
              <a:gd name="connsiteY182" fmla="*/ 7870030 h 11601646"/>
              <a:gd name="connsiteX183" fmla="*/ 4566124 w 18578947"/>
              <a:gd name="connsiteY183" fmla="*/ 7837524 h 11601646"/>
              <a:gd name="connsiteX184" fmla="*/ 4561902 w 18578947"/>
              <a:gd name="connsiteY184" fmla="*/ 7838341 h 11601646"/>
              <a:gd name="connsiteX185" fmla="*/ 4559592 w 18578947"/>
              <a:gd name="connsiteY185" fmla="*/ 7825827 h 11601646"/>
              <a:gd name="connsiteX186" fmla="*/ 4558911 w 18578947"/>
              <a:gd name="connsiteY186" fmla="*/ 7822020 h 11601646"/>
              <a:gd name="connsiteX187" fmla="*/ 4559048 w 18578947"/>
              <a:gd name="connsiteY187" fmla="*/ 7822020 h 11601646"/>
              <a:gd name="connsiteX188" fmla="*/ 4561770 w 18578947"/>
              <a:gd name="connsiteY188" fmla="*/ 7805835 h 11601646"/>
              <a:gd name="connsiteX189" fmla="*/ 4559726 w 18578947"/>
              <a:gd name="connsiteY189" fmla="*/ 7785841 h 11601646"/>
              <a:gd name="connsiteX190" fmla="*/ 4560543 w 18578947"/>
              <a:gd name="connsiteY190" fmla="*/ 7523757 h 11601646"/>
              <a:gd name="connsiteX191" fmla="*/ 4568027 w 18578947"/>
              <a:gd name="connsiteY191" fmla="*/ 7432904 h 11601646"/>
              <a:gd name="connsiteX192" fmla="*/ 4569115 w 18578947"/>
              <a:gd name="connsiteY192" fmla="*/ 7420800 h 11601646"/>
              <a:gd name="connsiteX193" fmla="*/ 4567073 w 18578947"/>
              <a:gd name="connsiteY193" fmla="*/ 7420800 h 11601646"/>
              <a:gd name="connsiteX194" fmla="*/ 4571700 w 18578947"/>
              <a:gd name="connsiteY194" fmla="*/ 7370886 h 11601646"/>
              <a:gd name="connsiteX195" fmla="*/ 4573332 w 18578947"/>
              <a:gd name="connsiteY195" fmla="*/ 7371156 h 11601646"/>
              <a:gd name="connsiteX196" fmla="*/ 4573876 w 18578947"/>
              <a:gd name="connsiteY196" fmla="*/ 7362317 h 11601646"/>
              <a:gd name="connsiteX197" fmla="*/ 4574286 w 18578947"/>
              <a:gd name="connsiteY197" fmla="*/ 7358644 h 11601646"/>
              <a:gd name="connsiteX198" fmla="*/ 4576598 w 18578947"/>
              <a:gd name="connsiteY198" fmla="*/ 7348309 h 11601646"/>
              <a:gd name="connsiteX199" fmla="*/ 4582587 w 18578947"/>
              <a:gd name="connsiteY199" fmla="*/ 7320154 h 11601646"/>
              <a:gd name="connsiteX200" fmla="*/ 4708857 w 18578947"/>
              <a:gd name="connsiteY200" fmla="*/ 6796937 h 11601646"/>
              <a:gd name="connsiteX201" fmla="*/ 4794987 w 18578947"/>
              <a:gd name="connsiteY201" fmla="*/ 6545052 h 11601646"/>
              <a:gd name="connsiteX202" fmla="*/ 4810770 w 18578947"/>
              <a:gd name="connsiteY202" fmla="*/ 6503979 h 11601646"/>
              <a:gd name="connsiteX203" fmla="*/ 4854311 w 18578947"/>
              <a:gd name="connsiteY203" fmla="*/ 6398709 h 11601646"/>
              <a:gd name="connsiteX204" fmla="*/ 4871048 w 18578947"/>
              <a:gd name="connsiteY204" fmla="*/ 6368380 h 11601646"/>
              <a:gd name="connsiteX205" fmla="*/ 4995820 w 18578947"/>
              <a:gd name="connsiteY205" fmla="*/ 6134721 h 11601646"/>
              <a:gd name="connsiteX206" fmla="*/ 5065078 w 18578947"/>
              <a:gd name="connsiteY206" fmla="*/ 6032579 h 11601646"/>
              <a:gd name="connsiteX207" fmla="*/ 5108347 w 18578947"/>
              <a:gd name="connsiteY207" fmla="*/ 5971376 h 11601646"/>
              <a:gd name="connsiteX208" fmla="*/ 5108211 w 18578947"/>
              <a:gd name="connsiteY208" fmla="*/ 5971103 h 11601646"/>
              <a:gd name="connsiteX209" fmla="*/ 5112158 w 18578947"/>
              <a:gd name="connsiteY209" fmla="*/ 5950839 h 11601646"/>
              <a:gd name="connsiteX210" fmla="*/ 5112023 w 18578947"/>
              <a:gd name="connsiteY210" fmla="*/ 5950703 h 11601646"/>
              <a:gd name="connsiteX211" fmla="*/ 5115014 w 18578947"/>
              <a:gd name="connsiteY211" fmla="*/ 5947166 h 11601646"/>
              <a:gd name="connsiteX212" fmla="*/ 5118825 w 18578947"/>
              <a:gd name="connsiteY212" fmla="*/ 5942679 h 11601646"/>
              <a:gd name="connsiteX213" fmla="*/ 5124130 w 18578947"/>
              <a:gd name="connsiteY213" fmla="*/ 5947030 h 11601646"/>
              <a:gd name="connsiteX214" fmla="*/ 5143317 w 18578947"/>
              <a:gd name="connsiteY214" fmla="*/ 5914118 h 11601646"/>
              <a:gd name="connsiteX215" fmla="*/ 5146447 w 18578947"/>
              <a:gd name="connsiteY215" fmla="*/ 5909764 h 11601646"/>
              <a:gd name="connsiteX216" fmla="*/ 5170122 w 18578947"/>
              <a:gd name="connsiteY216" fmla="*/ 5881476 h 11601646"/>
              <a:gd name="connsiteX217" fmla="*/ 5250946 w 18578947"/>
              <a:gd name="connsiteY217" fmla="*/ 5792799 h 11601646"/>
              <a:gd name="connsiteX218" fmla="*/ 5336532 w 18578947"/>
              <a:gd name="connsiteY218" fmla="*/ 5709834 h 11601646"/>
              <a:gd name="connsiteX219" fmla="*/ 5381025 w 18578947"/>
              <a:gd name="connsiteY219" fmla="*/ 5670666 h 11601646"/>
              <a:gd name="connsiteX220" fmla="*/ 5388236 w 18578947"/>
              <a:gd name="connsiteY220" fmla="*/ 5665497 h 11601646"/>
              <a:gd name="connsiteX221" fmla="*/ 5485388 w 18578947"/>
              <a:gd name="connsiteY221" fmla="*/ 5604702 h 11601646"/>
              <a:gd name="connsiteX222" fmla="*/ 5578866 w 18578947"/>
              <a:gd name="connsiteY222" fmla="*/ 5545268 h 11601646"/>
              <a:gd name="connsiteX223" fmla="*/ 5616149 w 18578947"/>
              <a:gd name="connsiteY223" fmla="*/ 5526770 h 11601646"/>
              <a:gd name="connsiteX224" fmla="*/ 5633292 w 18578947"/>
              <a:gd name="connsiteY224" fmla="*/ 5518609 h 11601646"/>
              <a:gd name="connsiteX225" fmla="*/ 5647444 w 18578947"/>
              <a:gd name="connsiteY225" fmla="*/ 5513577 h 11601646"/>
              <a:gd name="connsiteX226" fmla="*/ 5745274 w 18578947"/>
              <a:gd name="connsiteY226" fmla="*/ 5481207 h 11601646"/>
              <a:gd name="connsiteX227" fmla="*/ 5896038 w 18578947"/>
              <a:gd name="connsiteY227" fmla="*/ 5447478 h 11601646"/>
              <a:gd name="connsiteX228" fmla="*/ 5903250 w 18578947"/>
              <a:gd name="connsiteY228" fmla="*/ 5446118 h 11601646"/>
              <a:gd name="connsiteX229" fmla="*/ 5910190 w 18578947"/>
              <a:gd name="connsiteY229" fmla="*/ 5446254 h 11601646"/>
              <a:gd name="connsiteX230" fmla="*/ 5954546 w 18578947"/>
              <a:gd name="connsiteY230" fmla="*/ 5443807 h 11601646"/>
              <a:gd name="connsiteX231" fmla="*/ 5988563 w 18578947"/>
              <a:gd name="connsiteY231" fmla="*/ 5441494 h 11601646"/>
              <a:gd name="connsiteX232" fmla="*/ 17215283 w 18578947"/>
              <a:gd name="connsiteY232" fmla="*/ 3624444 h 11601646"/>
              <a:gd name="connsiteX233" fmla="*/ 17214331 w 18578947"/>
              <a:gd name="connsiteY233" fmla="*/ 3626348 h 11601646"/>
              <a:gd name="connsiteX234" fmla="*/ 17214331 w 18578947"/>
              <a:gd name="connsiteY234" fmla="*/ 3626348 h 11601646"/>
              <a:gd name="connsiteX235" fmla="*/ 16262409 w 18578947"/>
              <a:gd name="connsiteY235" fmla="*/ 2946587 h 11601646"/>
              <a:gd name="connsiteX236" fmla="*/ 16139951 w 18578947"/>
              <a:gd name="connsiteY236" fmla="*/ 3375551 h 11601646"/>
              <a:gd name="connsiteX237" fmla="*/ 16081441 w 18578947"/>
              <a:gd name="connsiteY237" fmla="*/ 3663479 h 11601646"/>
              <a:gd name="connsiteX238" fmla="*/ 16074093 w 18578947"/>
              <a:gd name="connsiteY238" fmla="*/ 3713935 h 11601646"/>
              <a:gd name="connsiteX239" fmla="*/ 16072324 w 18578947"/>
              <a:gd name="connsiteY239" fmla="*/ 3726720 h 11601646"/>
              <a:gd name="connsiteX240" fmla="*/ 16073003 w 18578947"/>
              <a:gd name="connsiteY240" fmla="*/ 3740594 h 11601646"/>
              <a:gd name="connsiteX241" fmla="*/ 16072867 w 18578947"/>
              <a:gd name="connsiteY241" fmla="*/ 3741137 h 11601646"/>
              <a:gd name="connsiteX242" fmla="*/ 16070962 w 18578947"/>
              <a:gd name="connsiteY242" fmla="*/ 3752562 h 11601646"/>
              <a:gd name="connsiteX243" fmla="*/ 16058309 w 18578947"/>
              <a:gd name="connsiteY243" fmla="*/ 3826821 h 11601646"/>
              <a:gd name="connsiteX244" fmla="*/ 16050961 w 18578947"/>
              <a:gd name="connsiteY244" fmla="*/ 4086322 h 11601646"/>
              <a:gd name="connsiteX245" fmla="*/ 16052593 w 18578947"/>
              <a:gd name="connsiteY245" fmla="*/ 4109444 h 11601646"/>
              <a:gd name="connsiteX246" fmla="*/ 16068922 w 18578947"/>
              <a:gd name="connsiteY246" fmla="*/ 4185336 h 11601646"/>
              <a:gd name="connsiteX247" fmla="*/ 16075589 w 18578947"/>
              <a:gd name="connsiteY247" fmla="*/ 4224505 h 11601646"/>
              <a:gd name="connsiteX248" fmla="*/ 16098175 w 18578947"/>
              <a:gd name="connsiteY248" fmla="*/ 4274963 h 11601646"/>
              <a:gd name="connsiteX249" fmla="*/ 16104434 w 18578947"/>
              <a:gd name="connsiteY249" fmla="*/ 4284620 h 11601646"/>
              <a:gd name="connsiteX250" fmla="*/ 16124982 w 18578947"/>
              <a:gd name="connsiteY250" fmla="*/ 4293189 h 11601646"/>
              <a:gd name="connsiteX251" fmla="*/ 16137771 w 18578947"/>
              <a:gd name="connsiteY251" fmla="*/ 4298494 h 11601646"/>
              <a:gd name="connsiteX252" fmla="*/ 16149065 w 18578947"/>
              <a:gd name="connsiteY252" fmla="*/ 4298222 h 11601646"/>
              <a:gd name="connsiteX253" fmla="*/ 16174918 w 18578947"/>
              <a:gd name="connsiteY253" fmla="*/ 4298900 h 11601646"/>
              <a:gd name="connsiteX254" fmla="*/ 16203899 w 18578947"/>
              <a:gd name="connsiteY254" fmla="*/ 4299581 h 11601646"/>
              <a:gd name="connsiteX255" fmla="*/ 16273430 w 18578947"/>
              <a:gd name="connsiteY255" fmla="*/ 4295909 h 11601646"/>
              <a:gd name="connsiteX256" fmla="*/ 16276422 w 18578947"/>
              <a:gd name="connsiteY256" fmla="*/ 4295636 h 11601646"/>
              <a:gd name="connsiteX257" fmla="*/ 16301052 w 18578947"/>
              <a:gd name="connsiteY257" fmla="*/ 4292781 h 11601646"/>
              <a:gd name="connsiteX258" fmla="*/ 16499981 w 18578947"/>
              <a:gd name="connsiteY258" fmla="*/ 4246811 h 11601646"/>
              <a:gd name="connsiteX259" fmla="*/ 16644892 w 18578947"/>
              <a:gd name="connsiteY259" fmla="*/ 4197303 h 11601646"/>
              <a:gd name="connsiteX260" fmla="*/ 16671833 w 18578947"/>
              <a:gd name="connsiteY260" fmla="*/ 4183704 h 11601646"/>
              <a:gd name="connsiteX261" fmla="*/ 16681630 w 18578947"/>
              <a:gd name="connsiteY261" fmla="*/ 4201657 h 11601646"/>
              <a:gd name="connsiteX262" fmla="*/ 16672650 w 18578947"/>
              <a:gd name="connsiteY262" fmla="*/ 4183295 h 11601646"/>
              <a:gd name="connsiteX263" fmla="*/ 16673195 w 18578947"/>
              <a:gd name="connsiteY263" fmla="*/ 4183023 h 11601646"/>
              <a:gd name="connsiteX264" fmla="*/ 16882737 w 18578947"/>
              <a:gd name="connsiteY264" fmla="*/ 4061298 h 11601646"/>
              <a:gd name="connsiteX265" fmla="*/ 16890221 w 18578947"/>
              <a:gd name="connsiteY265" fmla="*/ 4055993 h 11601646"/>
              <a:gd name="connsiteX266" fmla="*/ 16895663 w 18578947"/>
              <a:gd name="connsiteY266" fmla="*/ 4052050 h 11601646"/>
              <a:gd name="connsiteX267" fmla="*/ 16913351 w 18578947"/>
              <a:gd name="connsiteY267" fmla="*/ 4038176 h 11601646"/>
              <a:gd name="connsiteX268" fmla="*/ 16929407 w 18578947"/>
              <a:gd name="connsiteY268" fmla="*/ 4025392 h 11601646"/>
              <a:gd name="connsiteX269" fmla="*/ 17014313 w 18578947"/>
              <a:gd name="connsiteY269" fmla="*/ 3944876 h 11601646"/>
              <a:gd name="connsiteX270" fmla="*/ 17043975 w 18578947"/>
              <a:gd name="connsiteY270" fmla="*/ 3912914 h 11601646"/>
              <a:gd name="connsiteX271" fmla="*/ 17056901 w 18578947"/>
              <a:gd name="connsiteY271" fmla="*/ 3894825 h 11601646"/>
              <a:gd name="connsiteX272" fmla="*/ 17075137 w 18578947"/>
              <a:gd name="connsiteY272" fmla="*/ 3873880 h 11601646"/>
              <a:gd name="connsiteX273" fmla="*/ 17088199 w 18578947"/>
              <a:gd name="connsiteY273" fmla="*/ 3853344 h 11601646"/>
              <a:gd name="connsiteX274" fmla="*/ 17105477 w 18578947"/>
              <a:gd name="connsiteY274" fmla="*/ 3825734 h 11601646"/>
              <a:gd name="connsiteX275" fmla="*/ 17120855 w 18578947"/>
              <a:gd name="connsiteY275" fmla="*/ 3795947 h 11601646"/>
              <a:gd name="connsiteX276" fmla="*/ 17137725 w 18578947"/>
              <a:gd name="connsiteY276" fmla="*/ 3763308 h 11601646"/>
              <a:gd name="connsiteX277" fmla="*/ 17145073 w 18578947"/>
              <a:gd name="connsiteY277" fmla="*/ 3741137 h 11601646"/>
              <a:gd name="connsiteX278" fmla="*/ 17163171 w 18578947"/>
              <a:gd name="connsiteY278" fmla="*/ 3681432 h 11601646"/>
              <a:gd name="connsiteX279" fmla="*/ 17166437 w 18578947"/>
              <a:gd name="connsiteY279" fmla="*/ 3658991 h 11601646"/>
              <a:gd name="connsiteX280" fmla="*/ 17168887 w 18578947"/>
              <a:gd name="connsiteY280" fmla="*/ 3640357 h 11601646"/>
              <a:gd name="connsiteX281" fmla="*/ 17168749 w 18578947"/>
              <a:gd name="connsiteY281" fmla="*/ 3610436 h 11601646"/>
              <a:gd name="connsiteX282" fmla="*/ 17167933 w 18578947"/>
              <a:gd name="connsiteY282" fmla="*/ 3546784 h 11601646"/>
              <a:gd name="connsiteX283" fmla="*/ 17166709 w 18578947"/>
              <a:gd name="connsiteY283" fmla="*/ 3543111 h 11601646"/>
              <a:gd name="connsiteX284" fmla="*/ 17157863 w 18578947"/>
              <a:gd name="connsiteY284" fmla="*/ 3509381 h 11601646"/>
              <a:gd name="connsiteX285" fmla="*/ 17151195 w 18578947"/>
              <a:gd name="connsiteY285" fmla="*/ 3483134 h 11601646"/>
              <a:gd name="connsiteX286" fmla="*/ 17144801 w 18578947"/>
              <a:gd name="connsiteY286" fmla="*/ 3466132 h 11601646"/>
              <a:gd name="connsiteX287" fmla="*/ 17132963 w 18578947"/>
              <a:gd name="connsiteY287" fmla="*/ 3433219 h 11601646"/>
              <a:gd name="connsiteX288" fmla="*/ 17085883 w 18578947"/>
              <a:gd name="connsiteY288" fmla="*/ 3349440 h 11601646"/>
              <a:gd name="connsiteX289" fmla="*/ 17101259 w 18578947"/>
              <a:gd name="connsiteY289" fmla="*/ 3339647 h 11601646"/>
              <a:gd name="connsiteX290" fmla="*/ 17085341 w 18578947"/>
              <a:gd name="connsiteY290" fmla="*/ 3348622 h 11601646"/>
              <a:gd name="connsiteX291" fmla="*/ 17066291 w 18578947"/>
              <a:gd name="connsiteY291" fmla="*/ 3317885 h 11601646"/>
              <a:gd name="connsiteX292" fmla="*/ 16962201 w 18578947"/>
              <a:gd name="connsiteY292" fmla="*/ 3208672 h 11601646"/>
              <a:gd name="connsiteX293" fmla="*/ 16934985 w 18578947"/>
              <a:gd name="connsiteY293" fmla="*/ 3184735 h 11601646"/>
              <a:gd name="connsiteX294" fmla="*/ 16931993 w 18578947"/>
              <a:gd name="connsiteY294" fmla="*/ 3182149 h 11601646"/>
              <a:gd name="connsiteX295" fmla="*/ 16857703 w 18578947"/>
              <a:gd name="connsiteY295" fmla="*/ 3133324 h 11601646"/>
              <a:gd name="connsiteX296" fmla="*/ 16819057 w 18578947"/>
              <a:gd name="connsiteY296" fmla="*/ 3105170 h 11601646"/>
              <a:gd name="connsiteX297" fmla="*/ 16755921 w 18578947"/>
              <a:gd name="connsiteY297" fmla="*/ 3071304 h 11601646"/>
              <a:gd name="connsiteX298" fmla="*/ 16710203 w 18578947"/>
              <a:gd name="connsiteY298" fmla="*/ 3047367 h 11601646"/>
              <a:gd name="connsiteX299" fmla="*/ 16680543 w 18578947"/>
              <a:gd name="connsiteY299" fmla="*/ 3036896 h 11601646"/>
              <a:gd name="connsiteX300" fmla="*/ 16628700 w 18578947"/>
              <a:gd name="connsiteY300" fmla="*/ 3019079 h 11601646"/>
              <a:gd name="connsiteX301" fmla="*/ 16478211 w 18578947"/>
              <a:gd name="connsiteY301" fmla="*/ 2978549 h 11601646"/>
              <a:gd name="connsiteX302" fmla="*/ 16401877 w 18578947"/>
              <a:gd name="connsiteY302" fmla="*/ 2962906 h 11601646"/>
              <a:gd name="connsiteX303" fmla="*/ 16357112 w 18578947"/>
              <a:gd name="connsiteY303" fmla="*/ 2953795 h 11601646"/>
              <a:gd name="connsiteX304" fmla="*/ 16264722 w 18578947"/>
              <a:gd name="connsiteY304" fmla="*/ 2946722 h 11601646"/>
              <a:gd name="connsiteX305" fmla="*/ 16233428 w 18578947"/>
              <a:gd name="connsiteY305" fmla="*/ 2904016 h 11601646"/>
              <a:gd name="connsiteX306" fmla="*/ 16266763 w 18578947"/>
              <a:gd name="connsiteY306" fmla="*/ 2905785 h 11601646"/>
              <a:gd name="connsiteX307" fmla="*/ 16363098 w 18578947"/>
              <a:gd name="connsiteY307" fmla="*/ 2913128 h 11601646"/>
              <a:gd name="connsiteX308" fmla="*/ 16364867 w 18578947"/>
              <a:gd name="connsiteY308" fmla="*/ 2913400 h 11601646"/>
              <a:gd name="connsiteX309" fmla="*/ 16409089 w 18578947"/>
              <a:gd name="connsiteY309" fmla="*/ 2922515 h 11601646"/>
              <a:gd name="connsiteX310" fmla="*/ 16487055 w 18578947"/>
              <a:gd name="connsiteY310" fmla="*/ 2938427 h 11601646"/>
              <a:gd name="connsiteX311" fmla="*/ 16640811 w 18578947"/>
              <a:gd name="connsiteY311" fmla="*/ 2979772 h 11601646"/>
              <a:gd name="connsiteX312" fmla="*/ 16694149 w 18578947"/>
              <a:gd name="connsiteY312" fmla="*/ 2998134 h 11601646"/>
              <a:gd name="connsiteX313" fmla="*/ 16725035 w 18578947"/>
              <a:gd name="connsiteY313" fmla="*/ 3009014 h 11601646"/>
              <a:gd name="connsiteX314" fmla="*/ 16728302 w 18578947"/>
              <a:gd name="connsiteY314" fmla="*/ 3010510 h 11601646"/>
              <a:gd name="connsiteX315" fmla="*/ 16774429 w 18578947"/>
              <a:gd name="connsiteY315" fmla="*/ 3034719 h 11601646"/>
              <a:gd name="connsiteX316" fmla="*/ 16839739 w 18578947"/>
              <a:gd name="connsiteY316" fmla="*/ 3069808 h 11601646"/>
              <a:gd name="connsiteX317" fmla="*/ 16882873 w 18578947"/>
              <a:gd name="connsiteY317" fmla="*/ 3100955 h 11601646"/>
              <a:gd name="connsiteX318" fmla="*/ 16895797 w 18578947"/>
              <a:gd name="connsiteY318" fmla="*/ 3111020 h 11601646"/>
              <a:gd name="connsiteX319" fmla="*/ 16897433 w 18578947"/>
              <a:gd name="connsiteY319" fmla="*/ 3110475 h 11601646"/>
              <a:gd name="connsiteX320" fmla="*/ 16942333 w 18578947"/>
              <a:gd name="connsiteY320" fmla="*/ 3136044 h 11601646"/>
              <a:gd name="connsiteX321" fmla="*/ 16942879 w 18578947"/>
              <a:gd name="connsiteY321" fmla="*/ 3136453 h 11601646"/>
              <a:gd name="connsiteX322" fmla="*/ 16943967 w 18578947"/>
              <a:gd name="connsiteY322" fmla="*/ 3137404 h 11601646"/>
              <a:gd name="connsiteX323" fmla="*/ 16941109 w 18578947"/>
              <a:gd name="connsiteY323" fmla="*/ 3140668 h 11601646"/>
              <a:gd name="connsiteX324" fmla="*/ 16949545 w 18578947"/>
              <a:gd name="connsiteY324" fmla="*/ 3144341 h 11601646"/>
              <a:gd name="connsiteX325" fmla="*/ 16953217 w 18578947"/>
              <a:gd name="connsiteY325" fmla="*/ 3145700 h 11601646"/>
              <a:gd name="connsiteX326" fmla="*/ 16961929 w 18578947"/>
              <a:gd name="connsiteY326" fmla="*/ 3153316 h 11601646"/>
              <a:gd name="connsiteX327" fmla="*/ 16989959 w 18578947"/>
              <a:gd name="connsiteY327" fmla="*/ 3178343 h 11601646"/>
              <a:gd name="connsiteX328" fmla="*/ 17097857 w 18578947"/>
              <a:gd name="connsiteY328" fmla="*/ 3291634 h 11601646"/>
              <a:gd name="connsiteX329" fmla="*/ 17099625 w 18578947"/>
              <a:gd name="connsiteY329" fmla="*/ 3293947 h 11601646"/>
              <a:gd name="connsiteX330" fmla="*/ 17120719 w 18578947"/>
              <a:gd name="connsiteY330" fmla="*/ 3327949 h 11601646"/>
              <a:gd name="connsiteX331" fmla="*/ 17170109 w 18578947"/>
              <a:gd name="connsiteY331" fmla="*/ 3416081 h 11601646"/>
              <a:gd name="connsiteX332" fmla="*/ 17170789 w 18578947"/>
              <a:gd name="connsiteY332" fmla="*/ 3417305 h 11601646"/>
              <a:gd name="connsiteX333" fmla="*/ 17171333 w 18578947"/>
              <a:gd name="connsiteY333" fmla="*/ 3417305 h 11601646"/>
              <a:gd name="connsiteX334" fmla="*/ 17171605 w 18578947"/>
              <a:gd name="connsiteY334" fmla="*/ 3417305 h 11601646"/>
              <a:gd name="connsiteX335" fmla="*/ 17171741 w 18578947"/>
              <a:gd name="connsiteY335" fmla="*/ 3417305 h 11601646"/>
              <a:gd name="connsiteX336" fmla="*/ 17171877 w 18578947"/>
              <a:gd name="connsiteY336" fmla="*/ 3420163 h 11601646"/>
              <a:gd name="connsiteX337" fmla="*/ 17172151 w 18578947"/>
              <a:gd name="connsiteY337" fmla="*/ 3421250 h 11601646"/>
              <a:gd name="connsiteX338" fmla="*/ 17172967 w 18578947"/>
              <a:gd name="connsiteY338" fmla="*/ 3424514 h 11601646"/>
              <a:gd name="connsiteX339" fmla="*/ 17174327 w 18578947"/>
              <a:gd name="connsiteY339" fmla="*/ 3423833 h 11601646"/>
              <a:gd name="connsiteX340" fmla="*/ 17180995 w 18578947"/>
              <a:gd name="connsiteY340" fmla="*/ 3436484 h 11601646"/>
              <a:gd name="connsiteX341" fmla="*/ 17194331 w 18578947"/>
              <a:gd name="connsiteY341" fmla="*/ 3485717 h 11601646"/>
              <a:gd name="connsiteX342" fmla="*/ 17197595 w 18578947"/>
              <a:gd name="connsiteY342" fmla="*/ 3499453 h 11601646"/>
              <a:gd name="connsiteX343" fmla="*/ 17205621 w 18578947"/>
              <a:gd name="connsiteY343" fmla="*/ 3530191 h 11601646"/>
              <a:gd name="connsiteX344" fmla="*/ 17208479 w 18578947"/>
              <a:gd name="connsiteY344" fmla="*/ 3538896 h 11601646"/>
              <a:gd name="connsiteX345" fmla="*/ 17208615 w 18578947"/>
              <a:gd name="connsiteY345" fmla="*/ 3541887 h 11601646"/>
              <a:gd name="connsiteX346" fmla="*/ 17209569 w 18578947"/>
              <a:gd name="connsiteY346" fmla="*/ 3609892 h 11601646"/>
              <a:gd name="connsiteX347" fmla="*/ 17209569 w 18578947"/>
              <a:gd name="connsiteY347" fmla="*/ 3621589 h 11601646"/>
              <a:gd name="connsiteX348" fmla="*/ 17214605 w 18578947"/>
              <a:gd name="connsiteY348" fmla="*/ 3624035 h 11601646"/>
              <a:gd name="connsiteX349" fmla="*/ 17209569 w 18578947"/>
              <a:gd name="connsiteY349" fmla="*/ 3622131 h 11601646"/>
              <a:gd name="connsiteX350" fmla="*/ 17209569 w 18578947"/>
              <a:gd name="connsiteY350" fmla="*/ 3623354 h 11601646"/>
              <a:gd name="connsiteX351" fmla="*/ 17214331 w 18578947"/>
              <a:gd name="connsiteY351" fmla="*/ 3626348 h 11601646"/>
              <a:gd name="connsiteX352" fmla="*/ 17214059 w 18578947"/>
              <a:gd name="connsiteY352" fmla="*/ 3626891 h 11601646"/>
              <a:gd name="connsiteX353" fmla="*/ 17209433 w 18578947"/>
              <a:gd name="connsiteY353" fmla="*/ 3624717 h 11601646"/>
              <a:gd name="connsiteX354" fmla="*/ 17209569 w 18578947"/>
              <a:gd name="connsiteY354" fmla="*/ 3641174 h 11601646"/>
              <a:gd name="connsiteX355" fmla="*/ 17209569 w 18578947"/>
              <a:gd name="connsiteY355" fmla="*/ 3642940 h 11601646"/>
              <a:gd name="connsiteX356" fmla="*/ 17209297 w 18578947"/>
              <a:gd name="connsiteY356" fmla="*/ 3644708 h 11601646"/>
              <a:gd name="connsiteX357" fmla="*/ 17206847 w 18578947"/>
              <a:gd name="connsiteY357" fmla="*/ 3663342 h 11601646"/>
              <a:gd name="connsiteX358" fmla="*/ 17202631 w 18578947"/>
              <a:gd name="connsiteY358" fmla="*/ 3690680 h 11601646"/>
              <a:gd name="connsiteX359" fmla="*/ 17183579 w 18578947"/>
              <a:gd name="connsiteY359" fmla="*/ 3753651 h 11601646"/>
              <a:gd name="connsiteX360" fmla="*/ 17175689 w 18578947"/>
              <a:gd name="connsiteY360" fmla="*/ 3777588 h 11601646"/>
              <a:gd name="connsiteX361" fmla="*/ 17173785 w 18578947"/>
              <a:gd name="connsiteY361" fmla="*/ 3781939 h 11601646"/>
              <a:gd name="connsiteX362" fmla="*/ 17157319 w 18578947"/>
              <a:gd name="connsiteY362" fmla="*/ 3813358 h 11601646"/>
              <a:gd name="connsiteX363" fmla="*/ 17140311 w 18578947"/>
              <a:gd name="connsiteY363" fmla="*/ 3845998 h 11601646"/>
              <a:gd name="connsiteX364" fmla="*/ 17122215 w 18578947"/>
              <a:gd name="connsiteY364" fmla="*/ 3874967 h 11601646"/>
              <a:gd name="connsiteX365" fmla="*/ 17109559 w 18578947"/>
              <a:gd name="connsiteY365" fmla="*/ 3894825 h 11601646"/>
              <a:gd name="connsiteX366" fmla="*/ 17099897 w 18578947"/>
              <a:gd name="connsiteY366" fmla="*/ 3907882 h 11601646"/>
              <a:gd name="connsiteX367" fmla="*/ 17101395 w 18578947"/>
              <a:gd name="connsiteY367" fmla="*/ 3909513 h 11601646"/>
              <a:gd name="connsiteX368" fmla="*/ 17093503 w 18578947"/>
              <a:gd name="connsiteY368" fmla="*/ 3917675 h 11601646"/>
              <a:gd name="connsiteX369" fmla="*/ 17043295 w 18578947"/>
              <a:gd name="connsiteY369" fmla="*/ 3972758 h 11601646"/>
              <a:gd name="connsiteX370" fmla="*/ 16955805 w 18578947"/>
              <a:gd name="connsiteY370" fmla="*/ 4055721 h 11601646"/>
              <a:gd name="connsiteX371" fmla="*/ 16937437 w 18578947"/>
              <a:gd name="connsiteY371" fmla="*/ 4070274 h 11601646"/>
              <a:gd name="connsiteX372" fmla="*/ 16920971 w 18578947"/>
              <a:gd name="connsiteY372" fmla="*/ 4083194 h 11601646"/>
              <a:gd name="connsiteX373" fmla="*/ 16913489 w 18578947"/>
              <a:gd name="connsiteY373" fmla="*/ 4088635 h 11601646"/>
              <a:gd name="connsiteX374" fmla="*/ 16905189 w 18578947"/>
              <a:gd name="connsiteY374" fmla="*/ 4094483 h 11601646"/>
              <a:gd name="connsiteX375" fmla="*/ 16690066 w 18578947"/>
              <a:gd name="connsiteY375" fmla="*/ 4219338 h 11601646"/>
              <a:gd name="connsiteX376" fmla="*/ 16689929 w 18578947"/>
              <a:gd name="connsiteY376" fmla="*/ 4218929 h 11601646"/>
              <a:gd name="connsiteX377" fmla="*/ 16662174 w 18578947"/>
              <a:gd name="connsiteY377" fmla="*/ 4233618 h 11601646"/>
              <a:gd name="connsiteX378" fmla="*/ 16660269 w 18578947"/>
              <a:gd name="connsiteY378" fmla="*/ 4234434 h 11601646"/>
              <a:gd name="connsiteX379" fmla="*/ 16651559 w 18578947"/>
              <a:gd name="connsiteY379" fmla="*/ 4215937 h 11601646"/>
              <a:gd name="connsiteX380" fmla="*/ 16658635 w 18578947"/>
              <a:gd name="connsiteY380" fmla="*/ 4235114 h 11601646"/>
              <a:gd name="connsiteX381" fmla="*/ 16511138 w 18578947"/>
              <a:gd name="connsiteY381" fmla="*/ 4285574 h 11601646"/>
              <a:gd name="connsiteX382" fmla="*/ 16333708 w 18578947"/>
              <a:gd name="connsiteY382" fmla="*/ 4327055 h 11601646"/>
              <a:gd name="connsiteX383" fmla="*/ 16299692 w 18578947"/>
              <a:gd name="connsiteY383" fmla="*/ 4334398 h 11601646"/>
              <a:gd name="connsiteX384" fmla="*/ 16258192 w 18578947"/>
              <a:gd name="connsiteY384" fmla="*/ 4337663 h 11601646"/>
              <a:gd name="connsiteX385" fmla="*/ 16204308 w 18578947"/>
              <a:gd name="connsiteY385" fmla="*/ 4340112 h 11601646"/>
              <a:gd name="connsiteX386" fmla="*/ 16198594 w 18578947"/>
              <a:gd name="connsiteY386" fmla="*/ 4340112 h 11601646"/>
              <a:gd name="connsiteX387" fmla="*/ 16172741 w 18578947"/>
              <a:gd name="connsiteY387" fmla="*/ 4339431 h 11601646"/>
              <a:gd name="connsiteX388" fmla="*/ 16135322 w 18578947"/>
              <a:gd name="connsiteY388" fmla="*/ 4339158 h 11601646"/>
              <a:gd name="connsiteX389" fmla="*/ 16130832 w 18578947"/>
              <a:gd name="connsiteY389" fmla="*/ 4339431 h 11601646"/>
              <a:gd name="connsiteX390" fmla="*/ 16126614 w 18578947"/>
              <a:gd name="connsiteY390" fmla="*/ 4337798 h 11601646"/>
              <a:gd name="connsiteX391" fmla="*/ 16108790 w 18578947"/>
              <a:gd name="connsiteY391" fmla="*/ 4330455 h 11601646"/>
              <a:gd name="connsiteX392" fmla="*/ 16102802 w 18578947"/>
              <a:gd name="connsiteY392" fmla="*/ 4328006 h 11601646"/>
              <a:gd name="connsiteX393" fmla="*/ 16105660 w 18578947"/>
              <a:gd name="connsiteY393" fmla="*/ 4360103 h 11601646"/>
              <a:gd name="connsiteX394" fmla="*/ 16075589 w 18578947"/>
              <a:gd name="connsiteY394" fmla="*/ 4314270 h 11601646"/>
              <a:gd name="connsiteX395" fmla="*/ 16073276 w 18578947"/>
              <a:gd name="connsiteY395" fmla="*/ 4311957 h 11601646"/>
              <a:gd name="connsiteX396" fmla="*/ 16060214 w 18578947"/>
              <a:gd name="connsiteY396" fmla="*/ 4301078 h 11601646"/>
              <a:gd name="connsiteX397" fmla="*/ 16057628 w 18578947"/>
              <a:gd name="connsiteY397" fmla="*/ 4293053 h 11601646"/>
              <a:gd name="connsiteX398" fmla="*/ 16055043 w 18578947"/>
              <a:gd name="connsiteY398" fmla="*/ 4283805 h 11601646"/>
              <a:gd name="connsiteX399" fmla="*/ 16047697 w 18578947"/>
              <a:gd name="connsiteY399" fmla="*/ 4272517 h 11601646"/>
              <a:gd name="connsiteX400" fmla="*/ 16035859 w 18578947"/>
              <a:gd name="connsiteY400" fmla="*/ 4236201 h 11601646"/>
              <a:gd name="connsiteX401" fmla="*/ 16028647 w 18578947"/>
              <a:gd name="connsiteY401" fmla="*/ 4216074 h 11601646"/>
              <a:gd name="connsiteX402" fmla="*/ 16032047 w 18578947"/>
              <a:gd name="connsiteY402" fmla="*/ 4216210 h 11601646"/>
              <a:gd name="connsiteX403" fmla="*/ 16028783 w 18578947"/>
              <a:gd name="connsiteY403" fmla="*/ 4194720 h 11601646"/>
              <a:gd name="connsiteX404" fmla="*/ 16026879 w 18578947"/>
              <a:gd name="connsiteY404" fmla="*/ 4193769 h 11601646"/>
              <a:gd name="connsiteX405" fmla="*/ 16015721 w 18578947"/>
              <a:gd name="connsiteY405" fmla="*/ 4176225 h 11601646"/>
              <a:gd name="connsiteX406" fmla="*/ 16015585 w 18578947"/>
              <a:gd name="connsiteY406" fmla="*/ 4176225 h 11601646"/>
              <a:gd name="connsiteX407" fmla="*/ 16015449 w 18578947"/>
              <a:gd name="connsiteY407" fmla="*/ 4173367 h 11601646"/>
              <a:gd name="connsiteX408" fmla="*/ 16015177 w 18578947"/>
              <a:gd name="connsiteY408" fmla="*/ 4168334 h 11601646"/>
              <a:gd name="connsiteX409" fmla="*/ 16024836 w 18578947"/>
              <a:gd name="connsiteY409" fmla="*/ 4167792 h 11601646"/>
              <a:gd name="connsiteX410" fmla="*/ 16013951 w 18578947"/>
              <a:gd name="connsiteY410" fmla="*/ 4123316 h 11601646"/>
              <a:gd name="connsiteX411" fmla="*/ 16012319 w 18578947"/>
              <a:gd name="connsiteY411" fmla="*/ 4119915 h 11601646"/>
              <a:gd name="connsiteX412" fmla="*/ 16012046 w 18578947"/>
              <a:gd name="connsiteY412" fmla="*/ 4116109 h 11601646"/>
              <a:gd name="connsiteX413" fmla="*/ 16010142 w 18578947"/>
              <a:gd name="connsiteY413" fmla="*/ 4088227 h 11601646"/>
              <a:gd name="connsiteX414" fmla="*/ 16017624 w 18578947"/>
              <a:gd name="connsiteY414" fmla="*/ 3822742 h 11601646"/>
              <a:gd name="connsiteX415" fmla="*/ 16023067 w 18578947"/>
              <a:gd name="connsiteY415" fmla="*/ 3786154 h 11601646"/>
              <a:gd name="connsiteX416" fmla="*/ 16020890 w 18578947"/>
              <a:gd name="connsiteY416" fmla="*/ 3785612 h 11601646"/>
              <a:gd name="connsiteX417" fmla="*/ 16021026 w 18578947"/>
              <a:gd name="connsiteY417" fmla="*/ 3785068 h 11601646"/>
              <a:gd name="connsiteX418" fmla="*/ 16033409 w 18578947"/>
              <a:gd name="connsiteY418" fmla="*/ 3708496 h 11601646"/>
              <a:gd name="connsiteX419" fmla="*/ 16041030 w 18578947"/>
              <a:gd name="connsiteY419" fmla="*/ 3656542 h 11601646"/>
              <a:gd name="connsiteX420" fmla="*/ 16099946 w 18578947"/>
              <a:gd name="connsiteY420" fmla="*/ 3366031 h 11601646"/>
              <a:gd name="connsiteX421" fmla="*/ 16228393 w 18578947"/>
              <a:gd name="connsiteY421" fmla="*/ 2918705 h 11601646"/>
              <a:gd name="connsiteX422" fmla="*/ 17068607 w 18578947"/>
              <a:gd name="connsiteY422" fmla="*/ 410 h 11601646"/>
              <a:gd name="connsiteX423" fmla="*/ 17126979 w 18578947"/>
              <a:gd name="connsiteY423" fmla="*/ 410 h 11601646"/>
              <a:gd name="connsiteX424" fmla="*/ 15641131 w 18578947"/>
              <a:gd name="connsiteY424" fmla="*/ 2008005 h 11601646"/>
              <a:gd name="connsiteX425" fmla="*/ 15635960 w 18578947"/>
              <a:gd name="connsiteY425" fmla="*/ 2018478 h 11601646"/>
              <a:gd name="connsiteX426" fmla="*/ 15624258 w 18578947"/>
              <a:gd name="connsiteY426" fmla="*/ 2019430 h 11601646"/>
              <a:gd name="connsiteX427" fmla="*/ 14466061 w 18578947"/>
              <a:gd name="connsiteY427" fmla="*/ 2177197 h 11601646"/>
              <a:gd name="connsiteX428" fmla="*/ 13076412 w 18578947"/>
              <a:gd name="connsiteY428" fmla="*/ 2512317 h 11601646"/>
              <a:gd name="connsiteX429" fmla="*/ 12418122 w 18578947"/>
              <a:gd name="connsiteY429" fmla="*/ 2734280 h 11601646"/>
              <a:gd name="connsiteX430" fmla="*/ 12399750 w 18578947"/>
              <a:gd name="connsiteY430" fmla="*/ 2741081 h 11601646"/>
              <a:gd name="connsiteX431" fmla="*/ 11791398 w 18578947"/>
              <a:gd name="connsiteY431" fmla="*/ 3026151 h 11601646"/>
              <a:gd name="connsiteX432" fmla="*/ 11295571 w 18578947"/>
              <a:gd name="connsiteY432" fmla="*/ 3596836 h 11601646"/>
              <a:gd name="connsiteX433" fmla="*/ 11089702 w 18578947"/>
              <a:gd name="connsiteY433" fmla="*/ 4170648 h 11601646"/>
              <a:gd name="connsiteX434" fmla="*/ 11065753 w 18578947"/>
              <a:gd name="connsiteY434" fmla="*/ 4248036 h 11601646"/>
              <a:gd name="connsiteX435" fmla="*/ 10975134 w 18578947"/>
              <a:gd name="connsiteY435" fmla="*/ 4512025 h 11601646"/>
              <a:gd name="connsiteX436" fmla="*/ 10929825 w 18578947"/>
              <a:gd name="connsiteY436" fmla="*/ 4627629 h 11601646"/>
              <a:gd name="connsiteX437" fmla="*/ 10925471 w 18578947"/>
              <a:gd name="connsiteY437" fmla="*/ 4625861 h 11601646"/>
              <a:gd name="connsiteX438" fmla="*/ 10925877 w 18578947"/>
              <a:gd name="connsiteY438" fmla="*/ 4626133 h 11601646"/>
              <a:gd name="connsiteX439" fmla="*/ 10929688 w 18578947"/>
              <a:gd name="connsiteY439" fmla="*/ 4627629 h 11601646"/>
              <a:gd name="connsiteX440" fmla="*/ 10929416 w 18578947"/>
              <a:gd name="connsiteY440" fmla="*/ 4628310 h 11601646"/>
              <a:gd name="connsiteX441" fmla="*/ 10929416 w 18578947"/>
              <a:gd name="connsiteY441" fmla="*/ 4628446 h 11601646"/>
              <a:gd name="connsiteX442" fmla="*/ 10924245 w 18578947"/>
              <a:gd name="connsiteY442" fmla="*/ 4641503 h 11601646"/>
              <a:gd name="connsiteX443" fmla="*/ 10910502 w 18578947"/>
              <a:gd name="connsiteY443" fmla="*/ 4674960 h 11601646"/>
              <a:gd name="connsiteX444" fmla="*/ 10909957 w 18578947"/>
              <a:gd name="connsiteY444" fmla="*/ 4676592 h 11601646"/>
              <a:gd name="connsiteX445" fmla="*/ 10909821 w 18578947"/>
              <a:gd name="connsiteY445" fmla="*/ 4676592 h 11601646"/>
              <a:gd name="connsiteX446" fmla="*/ 10903426 w 18578947"/>
              <a:gd name="connsiteY446" fmla="*/ 4687064 h 11601646"/>
              <a:gd name="connsiteX447" fmla="*/ 10894310 w 18578947"/>
              <a:gd name="connsiteY447" fmla="*/ 4708145 h 11601646"/>
              <a:gd name="connsiteX448" fmla="*/ 10888596 w 18578947"/>
              <a:gd name="connsiteY448" fmla="*/ 4721202 h 11601646"/>
              <a:gd name="connsiteX449" fmla="*/ 10611699 w 18578947"/>
              <a:gd name="connsiteY449" fmla="*/ 5243740 h 11601646"/>
              <a:gd name="connsiteX450" fmla="*/ 10273575 w 18578947"/>
              <a:gd name="connsiteY450" fmla="*/ 5741389 h 11601646"/>
              <a:gd name="connsiteX451" fmla="*/ 10250171 w 18578947"/>
              <a:gd name="connsiteY451" fmla="*/ 5770767 h 11601646"/>
              <a:gd name="connsiteX452" fmla="*/ 10223230 w 18578947"/>
              <a:gd name="connsiteY452" fmla="*/ 5804360 h 11601646"/>
              <a:gd name="connsiteX453" fmla="*/ 10133834 w 18578947"/>
              <a:gd name="connsiteY453" fmla="*/ 5911941 h 11601646"/>
              <a:gd name="connsiteX454" fmla="*/ 9923882 w 18578947"/>
              <a:gd name="connsiteY454" fmla="*/ 6146827 h 11601646"/>
              <a:gd name="connsiteX455" fmla="*/ 9744276 w 18578947"/>
              <a:gd name="connsiteY455" fmla="*/ 6330027 h 11601646"/>
              <a:gd name="connsiteX456" fmla="*/ 9727948 w 18578947"/>
              <a:gd name="connsiteY456" fmla="*/ 6346076 h 11601646"/>
              <a:gd name="connsiteX457" fmla="*/ 9713796 w 18578947"/>
              <a:gd name="connsiteY457" fmla="*/ 6328122 h 11601646"/>
              <a:gd name="connsiteX458" fmla="*/ 7889823 w 18578947"/>
              <a:gd name="connsiteY458" fmla="*/ 5003007 h 11601646"/>
              <a:gd name="connsiteX459" fmla="*/ 6512013 w 18578947"/>
              <a:gd name="connsiteY459" fmla="*/ 4580301 h 11601646"/>
              <a:gd name="connsiteX460" fmla="*/ 5124133 w 18578947"/>
              <a:gd name="connsiteY460" fmla="*/ 4770846 h 11601646"/>
              <a:gd name="connsiteX461" fmla="*/ 3816670 w 18578947"/>
              <a:gd name="connsiteY461" fmla="*/ 6647739 h 11601646"/>
              <a:gd name="connsiteX462" fmla="*/ 4214118 w 18578947"/>
              <a:gd name="connsiteY462" fmla="*/ 9000654 h 11601646"/>
              <a:gd name="connsiteX463" fmla="*/ 6621004 w 18578947"/>
              <a:gd name="connsiteY463" fmla="*/ 9128501 h 11601646"/>
              <a:gd name="connsiteX464" fmla="*/ 9081495 w 18578947"/>
              <a:gd name="connsiteY464" fmla="*/ 7986044 h 11601646"/>
              <a:gd name="connsiteX465" fmla="*/ 9414857 w 18578947"/>
              <a:gd name="connsiteY465" fmla="*/ 7762041 h 11601646"/>
              <a:gd name="connsiteX466" fmla="*/ 9439621 w 18578947"/>
              <a:gd name="connsiteY466" fmla="*/ 7744633 h 11601646"/>
              <a:gd name="connsiteX467" fmla="*/ 9446560 w 18578947"/>
              <a:gd name="connsiteY467" fmla="*/ 7774147 h 11601646"/>
              <a:gd name="connsiteX468" fmla="*/ 9486292 w 18578947"/>
              <a:gd name="connsiteY468" fmla="*/ 7970404 h 11601646"/>
              <a:gd name="connsiteX469" fmla="*/ 9486837 w 18578947"/>
              <a:gd name="connsiteY469" fmla="*/ 7977611 h 11601646"/>
              <a:gd name="connsiteX470" fmla="*/ 9489829 w 18578947"/>
              <a:gd name="connsiteY470" fmla="*/ 8013245 h 11601646"/>
              <a:gd name="connsiteX471" fmla="*/ 9492687 w 18578947"/>
              <a:gd name="connsiteY471" fmla="*/ 8046705 h 11601646"/>
              <a:gd name="connsiteX472" fmla="*/ 9497994 w 18578947"/>
              <a:gd name="connsiteY472" fmla="*/ 8204336 h 11601646"/>
              <a:gd name="connsiteX473" fmla="*/ 9494322 w 18578947"/>
              <a:gd name="connsiteY473" fmla="*/ 8321165 h 11601646"/>
              <a:gd name="connsiteX474" fmla="*/ 9497858 w 18578947"/>
              <a:gd name="connsiteY474" fmla="*/ 8316269 h 11601646"/>
              <a:gd name="connsiteX475" fmla="*/ 9488878 w 18578947"/>
              <a:gd name="connsiteY475" fmla="*/ 8398008 h 11601646"/>
              <a:gd name="connsiteX476" fmla="*/ 9488742 w 18578947"/>
              <a:gd name="connsiteY476" fmla="*/ 8398144 h 11601646"/>
              <a:gd name="connsiteX477" fmla="*/ 9488742 w 18578947"/>
              <a:gd name="connsiteY477" fmla="*/ 8398553 h 11601646"/>
              <a:gd name="connsiteX478" fmla="*/ 9486565 w 18578947"/>
              <a:gd name="connsiteY478" fmla="*/ 8422217 h 11601646"/>
              <a:gd name="connsiteX479" fmla="*/ 9469556 w 18578947"/>
              <a:gd name="connsiteY479" fmla="*/ 8466012 h 11601646"/>
              <a:gd name="connsiteX480" fmla="*/ 9448331 w 18578947"/>
              <a:gd name="connsiteY480" fmla="*/ 8584747 h 11601646"/>
              <a:gd name="connsiteX481" fmla="*/ 9433090 w 18578947"/>
              <a:gd name="connsiteY481" fmla="*/ 8667031 h 11601646"/>
              <a:gd name="connsiteX482" fmla="*/ 9361518 w 18578947"/>
              <a:gd name="connsiteY482" fmla="*/ 8880697 h 11601646"/>
              <a:gd name="connsiteX483" fmla="*/ 9360022 w 18578947"/>
              <a:gd name="connsiteY483" fmla="*/ 8883825 h 11601646"/>
              <a:gd name="connsiteX484" fmla="*/ 9356486 w 18578947"/>
              <a:gd name="connsiteY484" fmla="*/ 8890490 h 11601646"/>
              <a:gd name="connsiteX485" fmla="*/ 9357709 w 18578947"/>
              <a:gd name="connsiteY485" fmla="*/ 8891032 h 11601646"/>
              <a:gd name="connsiteX486" fmla="*/ 9353492 w 18578947"/>
              <a:gd name="connsiteY486" fmla="*/ 8902321 h 11601646"/>
              <a:gd name="connsiteX487" fmla="*/ 9342607 w 18578947"/>
              <a:gd name="connsiteY487" fmla="*/ 8930066 h 11601646"/>
              <a:gd name="connsiteX488" fmla="*/ 9342471 w 18578947"/>
              <a:gd name="connsiteY488" fmla="*/ 8930611 h 11601646"/>
              <a:gd name="connsiteX489" fmla="*/ 9333897 w 18578947"/>
              <a:gd name="connsiteY489" fmla="*/ 8942987 h 11601646"/>
              <a:gd name="connsiteX490" fmla="*/ 9267496 w 18578947"/>
              <a:gd name="connsiteY490" fmla="*/ 9071922 h 11601646"/>
              <a:gd name="connsiteX491" fmla="*/ 9127484 w 18578947"/>
              <a:gd name="connsiteY491" fmla="*/ 9298238 h 11601646"/>
              <a:gd name="connsiteX492" fmla="*/ 9069793 w 18578947"/>
              <a:gd name="connsiteY492" fmla="*/ 9378618 h 11601646"/>
              <a:gd name="connsiteX493" fmla="*/ 9065982 w 18578947"/>
              <a:gd name="connsiteY493" fmla="*/ 9383786 h 11601646"/>
              <a:gd name="connsiteX494" fmla="*/ 9042987 w 18578947"/>
              <a:gd name="connsiteY494" fmla="*/ 9411530 h 11601646"/>
              <a:gd name="connsiteX495" fmla="*/ 9018495 w 18578947"/>
              <a:gd name="connsiteY495" fmla="*/ 9441044 h 11601646"/>
              <a:gd name="connsiteX496" fmla="*/ 8621046 w 18578947"/>
              <a:gd name="connsiteY496" fmla="*/ 9833152 h 11601646"/>
              <a:gd name="connsiteX497" fmla="*/ 8582265 w 18578947"/>
              <a:gd name="connsiteY497" fmla="*/ 9864841 h 11601646"/>
              <a:gd name="connsiteX498" fmla="*/ 8559000 w 18578947"/>
              <a:gd name="connsiteY498" fmla="*/ 9883745 h 11601646"/>
              <a:gd name="connsiteX499" fmla="*/ 8545800 w 18578947"/>
              <a:gd name="connsiteY499" fmla="*/ 9897211 h 11601646"/>
              <a:gd name="connsiteX500" fmla="*/ 8543623 w 18578947"/>
              <a:gd name="connsiteY500" fmla="*/ 9900339 h 11601646"/>
              <a:gd name="connsiteX501" fmla="*/ 8540492 w 18578947"/>
              <a:gd name="connsiteY501" fmla="*/ 9902516 h 11601646"/>
              <a:gd name="connsiteX502" fmla="*/ 8502667 w 18578947"/>
              <a:gd name="connsiteY502" fmla="*/ 9926589 h 11601646"/>
              <a:gd name="connsiteX503" fmla="*/ 8472868 w 18578947"/>
              <a:gd name="connsiteY503" fmla="*/ 9945493 h 11601646"/>
              <a:gd name="connsiteX504" fmla="*/ 8228495 w 18578947"/>
              <a:gd name="connsiteY504" fmla="*/ 10101901 h 11601646"/>
              <a:gd name="connsiteX505" fmla="*/ 8001944 w 18578947"/>
              <a:gd name="connsiteY505" fmla="*/ 10224171 h 11601646"/>
              <a:gd name="connsiteX506" fmla="*/ 7886015 w 18578947"/>
              <a:gd name="connsiteY506" fmla="*/ 10279118 h 11601646"/>
              <a:gd name="connsiteX507" fmla="*/ 7874312 w 18578947"/>
              <a:gd name="connsiteY507" fmla="*/ 10285101 h 11601646"/>
              <a:gd name="connsiteX508" fmla="*/ 7871319 w 18578947"/>
              <a:gd name="connsiteY508" fmla="*/ 10286464 h 11601646"/>
              <a:gd name="connsiteX509" fmla="*/ 7871455 w 18578947"/>
              <a:gd name="connsiteY509" fmla="*/ 10286600 h 11601646"/>
              <a:gd name="connsiteX510" fmla="*/ 7821927 w 18578947"/>
              <a:gd name="connsiteY510" fmla="*/ 10306591 h 11601646"/>
              <a:gd name="connsiteX511" fmla="*/ 7820567 w 18578947"/>
              <a:gd name="connsiteY511" fmla="*/ 10306727 h 11601646"/>
              <a:gd name="connsiteX512" fmla="*/ 7172344 w 18578947"/>
              <a:gd name="connsiteY512" fmla="*/ 10504617 h 11601646"/>
              <a:gd name="connsiteX513" fmla="*/ 6861705 w 18578947"/>
              <a:gd name="connsiteY513" fmla="*/ 10567316 h 11601646"/>
              <a:gd name="connsiteX514" fmla="*/ 6685633 w 18578947"/>
              <a:gd name="connsiteY514" fmla="*/ 10595198 h 11601646"/>
              <a:gd name="connsiteX515" fmla="*/ 6668763 w 18578947"/>
              <a:gd name="connsiteY515" fmla="*/ 10598190 h 11601646"/>
              <a:gd name="connsiteX516" fmla="*/ 6622636 w 18578947"/>
              <a:gd name="connsiteY516" fmla="*/ 10603222 h 11601646"/>
              <a:gd name="connsiteX517" fmla="*/ 6593655 w 18578947"/>
              <a:gd name="connsiteY517" fmla="*/ 10606078 h 11601646"/>
              <a:gd name="connsiteX518" fmla="*/ 5897537 w 18578947"/>
              <a:gd name="connsiteY518" fmla="*/ 10654224 h 11601646"/>
              <a:gd name="connsiteX519" fmla="*/ 4516189 w 18578947"/>
              <a:gd name="connsiteY519" fmla="*/ 10641848 h 11601646"/>
              <a:gd name="connsiteX520" fmla="*/ 392825 w 18578947"/>
              <a:gd name="connsiteY520" fmla="*/ 10517401 h 11601646"/>
              <a:gd name="connsiteX521" fmla="*/ 0 w 18578947"/>
              <a:gd name="connsiteY521" fmla="*/ 10505570 h 11601646"/>
              <a:gd name="connsiteX522" fmla="*/ 0 w 18578947"/>
              <a:gd name="connsiteY522" fmla="*/ 10464768 h 11601646"/>
              <a:gd name="connsiteX523" fmla="*/ 394457 w 18578947"/>
              <a:gd name="connsiteY523" fmla="*/ 10476056 h 11601646"/>
              <a:gd name="connsiteX524" fmla="*/ 4517821 w 18578947"/>
              <a:gd name="connsiteY524" fmla="*/ 10600367 h 11601646"/>
              <a:gd name="connsiteX525" fmla="*/ 5896583 w 18578947"/>
              <a:gd name="connsiteY525" fmla="*/ 10612742 h 11601646"/>
              <a:gd name="connsiteX526" fmla="*/ 6589434 w 18578947"/>
              <a:gd name="connsiteY526" fmla="*/ 10564733 h 11601646"/>
              <a:gd name="connsiteX527" fmla="*/ 6619233 w 18578947"/>
              <a:gd name="connsiteY527" fmla="*/ 10561741 h 11601646"/>
              <a:gd name="connsiteX528" fmla="*/ 6662638 w 18578947"/>
              <a:gd name="connsiteY528" fmla="*/ 10557114 h 11601646"/>
              <a:gd name="connsiteX529" fmla="*/ 6680056 w 18578947"/>
              <a:gd name="connsiteY529" fmla="*/ 10553989 h 11601646"/>
              <a:gd name="connsiteX530" fmla="*/ 6855173 w 18578947"/>
              <a:gd name="connsiteY530" fmla="*/ 10526243 h 11601646"/>
              <a:gd name="connsiteX531" fmla="*/ 7163501 w 18578947"/>
              <a:gd name="connsiteY531" fmla="*/ 10464086 h 11601646"/>
              <a:gd name="connsiteX532" fmla="*/ 7806958 w 18578947"/>
              <a:gd name="connsiteY532" fmla="*/ 10267557 h 11601646"/>
              <a:gd name="connsiteX533" fmla="*/ 7856488 w 18578947"/>
              <a:gd name="connsiteY533" fmla="*/ 10247701 h 11601646"/>
              <a:gd name="connsiteX534" fmla="*/ 7869550 w 18578947"/>
              <a:gd name="connsiteY534" fmla="*/ 10241173 h 11601646"/>
              <a:gd name="connsiteX535" fmla="*/ 7984118 w 18578947"/>
              <a:gd name="connsiteY535" fmla="*/ 10186768 h 11601646"/>
              <a:gd name="connsiteX536" fmla="*/ 8208218 w 18578947"/>
              <a:gd name="connsiteY536" fmla="*/ 10065858 h 11601646"/>
              <a:gd name="connsiteX537" fmla="*/ 8449873 w 18578947"/>
              <a:gd name="connsiteY537" fmla="*/ 9911219 h 11601646"/>
              <a:gd name="connsiteX538" fmla="*/ 8481848 w 18578947"/>
              <a:gd name="connsiteY538" fmla="*/ 9890955 h 11601646"/>
              <a:gd name="connsiteX539" fmla="*/ 8514777 w 18578947"/>
              <a:gd name="connsiteY539" fmla="*/ 9870146 h 11601646"/>
              <a:gd name="connsiteX540" fmla="*/ 8533419 w 18578947"/>
              <a:gd name="connsiteY540" fmla="*/ 9851512 h 11601646"/>
              <a:gd name="connsiteX541" fmla="*/ 8556820 w 18578947"/>
              <a:gd name="connsiteY541" fmla="*/ 9832471 h 11601646"/>
              <a:gd name="connsiteX542" fmla="*/ 8595193 w 18578947"/>
              <a:gd name="connsiteY542" fmla="*/ 9801191 h 11601646"/>
              <a:gd name="connsiteX543" fmla="*/ 8987609 w 18578947"/>
              <a:gd name="connsiteY543" fmla="*/ 9413979 h 11601646"/>
              <a:gd name="connsiteX544" fmla="*/ 9011556 w 18578947"/>
              <a:gd name="connsiteY544" fmla="*/ 9385010 h 11601646"/>
              <a:gd name="connsiteX545" fmla="*/ 9034551 w 18578947"/>
              <a:gd name="connsiteY545" fmla="*/ 9357264 h 11601646"/>
              <a:gd name="connsiteX546" fmla="*/ 9037001 w 18578947"/>
              <a:gd name="connsiteY546" fmla="*/ 9353863 h 11601646"/>
              <a:gd name="connsiteX547" fmla="*/ 9094012 w 18578947"/>
              <a:gd name="connsiteY547" fmla="*/ 9274435 h 11601646"/>
              <a:gd name="connsiteX548" fmla="*/ 9231984 w 18578947"/>
              <a:gd name="connsiteY548" fmla="*/ 9051521 h 11601646"/>
              <a:gd name="connsiteX549" fmla="*/ 9301921 w 18578947"/>
              <a:gd name="connsiteY549" fmla="*/ 8915107 h 11601646"/>
              <a:gd name="connsiteX550" fmla="*/ 9309678 w 18578947"/>
              <a:gd name="connsiteY550" fmla="*/ 8896609 h 11601646"/>
              <a:gd name="connsiteX551" fmla="*/ 9324238 w 18578947"/>
              <a:gd name="connsiteY551" fmla="*/ 8864240 h 11601646"/>
              <a:gd name="connsiteX552" fmla="*/ 9394175 w 18578947"/>
              <a:gd name="connsiteY552" fmla="*/ 8655470 h 11601646"/>
              <a:gd name="connsiteX553" fmla="*/ 9408462 w 18578947"/>
              <a:gd name="connsiteY553" fmla="*/ 8577401 h 11601646"/>
              <a:gd name="connsiteX554" fmla="*/ 9448331 w 18578947"/>
              <a:gd name="connsiteY554" fmla="*/ 8387128 h 11601646"/>
              <a:gd name="connsiteX555" fmla="*/ 9448467 w 18578947"/>
              <a:gd name="connsiteY555" fmla="*/ 8386856 h 11601646"/>
              <a:gd name="connsiteX556" fmla="*/ 9448873 w 18578947"/>
              <a:gd name="connsiteY556" fmla="*/ 8385768 h 11601646"/>
              <a:gd name="connsiteX557" fmla="*/ 9449418 w 18578947"/>
              <a:gd name="connsiteY557" fmla="*/ 8384545 h 11601646"/>
              <a:gd name="connsiteX558" fmla="*/ 9451868 w 18578947"/>
              <a:gd name="connsiteY558" fmla="*/ 8355848 h 11601646"/>
              <a:gd name="connsiteX559" fmla="*/ 9457447 w 18578947"/>
              <a:gd name="connsiteY559" fmla="*/ 8203791 h 11601646"/>
              <a:gd name="connsiteX560" fmla="*/ 9452276 w 18578947"/>
              <a:gd name="connsiteY560" fmla="*/ 8049016 h 11601646"/>
              <a:gd name="connsiteX561" fmla="*/ 9449554 w 18578947"/>
              <a:gd name="connsiteY561" fmla="*/ 8016646 h 11601646"/>
              <a:gd name="connsiteX562" fmla="*/ 9446424 w 18578947"/>
              <a:gd name="connsiteY562" fmla="*/ 7979925 h 11601646"/>
              <a:gd name="connsiteX563" fmla="*/ 9446152 w 18578947"/>
              <a:gd name="connsiteY563" fmla="*/ 7976252 h 11601646"/>
              <a:gd name="connsiteX564" fmla="*/ 9413770 w 18578947"/>
              <a:gd name="connsiteY564" fmla="*/ 7812637 h 11601646"/>
              <a:gd name="connsiteX565" fmla="*/ 9103673 w 18578947"/>
              <a:gd name="connsiteY565" fmla="*/ 8020182 h 11601646"/>
              <a:gd name="connsiteX566" fmla="*/ 6634474 w 18578947"/>
              <a:gd name="connsiteY566" fmla="*/ 9166718 h 11601646"/>
              <a:gd name="connsiteX567" fmla="*/ 5352454 w 18578947"/>
              <a:gd name="connsiteY567" fmla="*/ 9414658 h 11601646"/>
              <a:gd name="connsiteX568" fmla="*/ 4188538 w 18578947"/>
              <a:gd name="connsiteY568" fmla="*/ 9031936 h 11601646"/>
              <a:gd name="connsiteX569" fmla="*/ 3632708 w 18578947"/>
              <a:gd name="connsiteY569" fmla="*/ 7909746 h 11601646"/>
              <a:gd name="connsiteX570" fmla="*/ 3777619 w 18578947"/>
              <a:gd name="connsiteY570" fmla="*/ 6636314 h 11601646"/>
              <a:gd name="connsiteX571" fmla="*/ 4252761 w 18578947"/>
              <a:gd name="connsiteY571" fmla="*/ 5548805 h 11601646"/>
              <a:gd name="connsiteX572" fmla="*/ 5105357 w 18578947"/>
              <a:gd name="connsiteY572" fmla="*/ 4734531 h 11601646"/>
              <a:gd name="connsiteX573" fmla="*/ 6518137 w 18578947"/>
              <a:gd name="connsiteY573" fmla="*/ 4539771 h 11601646"/>
              <a:gd name="connsiteX574" fmla="*/ 7905880 w 18578947"/>
              <a:gd name="connsiteY574" fmla="*/ 4965335 h 11601646"/>
              <a:gd name="connsiteX575" fmla="*/ 9731893 w 18578947"/>
              <a:gd name="connsiteY575" fmla="*/ 6284873 h 11601646"/>
              <a:gd name="connsiteX576" fmla="*/ 9894084 w 18578947"/>
              <a:gd name="connsiteY576" fmla="*/ 6118808 h 11601646"/>
              <a:gd name="connsiteX577" fmla="*/ 10102674 w 18578947"/>
              <a:gd name="connsiteY577" fmla="*/ 5885557 h 11601646"/>
              <a:gd name="connsiteX578" fmla="*/ 10191527 w 18578947"/>
              <a:gd name="connsiteY578" fmla="*/ 5778655 h 11601646"/>
              <a:gd name="connsiteX579" fmla="*/ 10218195 w 18578947"/>
              <a:gd name="connsiteY579" fmla="*/ 5745334 h 11601646"/>
              <a:gd name="connsiteX580" fmla="*/ 10241327 w 18578947"/>
              <a:gd name="connsiteY580" fmla="*/ 5716365 h 11601646"/>
              <a:gd name="connsiteX581" fmla="*/ 10576732 w 18578947"/>
              <a:gd name="connsiteY581" fmla="*/ 5222523 h 11601646"/>
              <a:gd name="connsiteX582" fmla="*/ 10851450 w 18578947"/>
              <a:gd name="connsiteY582" fmla="*/ 4704066 h 11601646"/>
              <a:gd name="connsiteX583" fmla="*/ 10856757 w 18578947"/>
              <a:gd name="connsiteY583" fmla="*/ 4691690 h 11601646"/>
              <a:gd name="connsiteX584" fmla="*/ 10892269 w 18578947"/>
              <a:gd name="connsiteY584" fmla="*/ 4611580 h 11601646"/>
              <a:gd name="connsiteX585" fmla="*/ 10936898 w 18578947"/>
              <a:gd name="connsiteY585" fmla="*/ 4497472 h 11601646"/>
              <a:gd name="connsiteX586" fmla="*/ 11026702 w 18578947"/>
              <a:gd name="connsiteY586" fmla="*/ 4235796 h 11601646"/>
              <a:gd name="connsiteX587" fmla="*/ 11050651 w 18578947"/>
              <a:gd name="connsiteY587" fmla="*/ 4158409 h 11601646"/>
              <a:gd name="connsiteX588" fmla="*/ 11258560 w 18578947"/>
              <a:gd name="connsiteY588" fmla="*/ 3579427 h 11601646"/>
              <a:gd name="connsiteX589" fmla="*/ 11767994 w 18578947"/>
              <a:gd name="connsiteY589" fmla="*/ 2992558 h 11601646"/>
              <a:gd name="connsiteX590" fmla="*/ 12385601 w 18578947"/>
              <a:gd name="connsiteY590" fmla="*/ 2702728 h 11601646"/>
              <a:gd name="connsiteX591" fmla="*/ 12403970 w 18578947"/>
              <a:gd name="connsiteY591" fmla="*/ 2695927 h 11601646"/>
              <a:gd name="connsiteX592" fmla="*/ 13064438 w 18578947"/>
              <a:gd name="connsiteY592" fmla="*/ 2473284 h 11601646"/>
              <a:gd name="connsiteX593" fmla="*/ 14458849 w 18578947"/>
              <a:gd name="connsiteY593" fmla="*/ 2137075 h 11601646"/>
              <a:gd name="connsiteX594" fmla="*/ 15609562 w 18578947"/>
              <a:gd name="connsiteY594" fmla="*/ 1979716 h 11601646"/>
              <a:gd name="connsiteX595" fmla="*/ 17068607 w 18578947"/>
              <a:gd name="connsiteY595" fmla="*/ 410 h 11601646"/>
              <a:gd name="connsiteX596" fmla="*/ 18509551 w 18578947"/>
              <a:gd name="connsiteY596" fmla="*/ 0 h 11601646"/>
              <a:gd name="connsiteX597" fmla="*/ 18578947 w 18578947"/>
              <a:gd name="connsiteY597" fmla="*/ 0 h 11601646"/>
              <a:gd name="connsiteX598" fmla="*/ 18395257 w 18578947"/>
              <a:gd name="connsiteY598" fmla="*/ 136551 h 11601646"/>
              <a:gd name="connsiteX599" fmla="*/ 18368585 w 18578947"/>
              <a:gd name="connsiteY599" fmla="*/ 157632 h 11601646"/>
              <a:gd name="connsiteX600" fmla="*/ 18345321 w 18578947"/>
              <a:gd name="connsiteY600" fmla="*/ 175994 h 11601646"/>
              <a:gd name="connsiteX601" fmla="*/ 18228439 w 18578947"/>
              <a:gd name="connsiteY601" fmla="*/ 270926 h 11601646"/>
              <a:gd name="connsiteX602" fmla="*/ 17407141 w 18578947"/>
              <a:gd name="connsiteY602" fmla="*/ 1054053 h 11601646"/>
              <a:gd name="connsiteX603" fmla="*/ 17211203 w 18578947"/>
              <a:gd name="connsiteY603" fmla="*/ 1279961 h 11601646"/>
              <a:gd name="connsiteX604" fmla="*/ 17117181 w 18578947"/>
              <a:gd name="connsiteY604" fmla="*/ 1395702 h 11601646"/>
              <a:gd name="connsiteX605" fmla="*/ 17098949 w 18578947"/>
              <a:gd name="connsiteY605" fmla="*/ 1418552 h 11601646"/>
              <a:gd name="connsiteX606" fmla="*/ 17089287 w 18578947"/>
              <a:gd name="connsiteY606" fmla="*/ 1431472 h 11601646"/>
              <a:gd name="connsiteX607" fmla="*/ 16762863 w 18578947"/>
              <a:gd name="connsiteY607" fmla="*/ 1905590 h 11601646"/>
              <a:gd name="connsiteX608" fmla="*/ 16691702 w 18578947"/>
              <a:gd name="connsiteY608" fmla="*/ 2022965 h 11601646"/>
              <a:gd name="connsiteX609" fmla="*/ 17355161 w 18578947"/>
              <a:gd name="connsiteY609" fmla="*/ 2284369 h 11601646"/>
              <a:gd name="connsiteX610" fmla="*/ 18123123 w 18578947"/>
              <a:gd name="connsiteY610" fmla="*/ 3344407 h 11601646"/>
              <a:gd name="connsiteX611" fmla="*/ 17707711 w 18578947"/>
              <a:gd name="connsiteY611" fmla="*/ 4636604 h 11601646"/>
              <a:gd name="connsiteX612" fmla="*/ 16209345 w 18578947"/>
              <a:gd name="connsiteY612" fmla="*/ 5282502 h 11601646"/>
              <a:gd name="connsiteX613" fmla="*/ 16036948 w 18578947"/>
              <a:gd name="connsiteY613" fmla="*/ 5272437 h 11601646"/>
              <a:gd name="connsiteX614" fmla="*/ 15250213 w 18578947"/>
              <a:gd name="connsiteY614" fmla="*/ 4769075 h 11601646"/>
              <a:gd name="connsiteX615" fmla="*/ 15120404 w 18578947"/>
              <a:gd name="connsiteY615" fmla="*/ 3504894 h 11601646"/>
              <a:gd name="connsiteX616" fmla="*/ 15223406 w 18578947"/>
              <a:gd name="connsiteY616" fmla="*/ 3003300 h 11601646"/>
              <a:gd name="connsiteX617" fmla="*/ 15173062 w 18578947"/>
              <a:gd name="connsiteY617" fmla="*/ 3009420 h 11601646"/>
              <a:gd name="connsiteX618" fmla="*/ 15134962 w 18578947"/>
              <a:gd name="connsiteY618" fmla="*/ 3014861 h 11601646"/>
              <a:gd name="connsiteX619" fmla="*/ 15119317 w 18578947"/>
              <a:gd name="connsiteY619" fmla="*/ 3017174 h 11601646"/>
              <a:gd name="connsiteX620" fmla="*/ 14937531 w 18578947"/>
              <a:gd name="connsiteY620" fmla="*/ 3044782 h 11601646"/>
              <a:gd name="connsiteX621" fmla="*/ 14235154 w 18578947"/>
              <a:gd name="connsiteY621" fmla="*/ 3178476 h 11601646"/>
              <a:gd name="connsiteX622" fmla="*/ 12898981 w 18578947"/>
              <a:gd name="connsiteY622" fmla="*/ 3556576 h 11601646"/>
              <a:gd name="connsiteX623" fmla="*/ 12563303 w 18578947"/>
              <a:gd name="connsiteY623" fmla="*/ 3678711 h 11601646"/>
              <a:gd name="connsiteX624" fmla="*/ 12552282 w 18578947"/>
              <a:gd name="connsiteY624" fmla="*/ 3683198 h 11601646"/>
              <a:gd name="connsiteX625" fmla="*/ 12515817 w 18578947"/>
              <a:gd name="connsiteY625" fmla="*/ 3697887 h 11601646"/>
              <a:gd name="connsiteX626" fmla="*/ 12494726 w 18578947"/>
              <a:gd name="connsiteY626" fmla="*/ 3707408 h 11601646"/>
              <a:gd name="connsiteX627" fmla="*/ 12369001 w 18578947"/>
              <a:gd name="connsiteY627" fmla="*/ 3771602 h 11601646"/>
              <a:gd name="connsiteX628" fmla="*/ 12327773 w 18578947"/>
              <a:gd name="connsiteY628" fmla="*/ 3797307 h 11601646"/>
              <a:gd name="connsiteX629" fmla="*/ 12281510 w 18578947"/>
              <a:gd name="connsiteY629" fmla="*/ 3826007 h 11601646"/>
              <a:gd name="connsiteX630" fmla="*/ 12242731 w 18578947"/>
              <a:gd name="connsiteY630" fmla="*/ 3863951 h 11601646"/>
              <a:gd name="connsiteX631" fmla="*/ 12195514 w 18578947"/>
              <a:gd name="connsiteY631" fmla="*/ 3909921 h 11601646"/>
              <a:gd name="connsiteX632" fmla="*/ 12177554 w 18578947"/>
              <a:gd name="connsiteY632" fmla="*/ 3938620 h 11601646"/>
              <a:gd name="connsiteX633" fmla="*/ 12160275 w 18578947"/>
              <a:gd name="connsiteY633" fmla="*/ 3966230 h 11601646"/>
              <a:gd name="connsiteX634" fmla="*/ 12146259 w 18578947"/>
              <a:gd name="connsiteY634" fmla="*/ 3995605 h 11601646"/>
              <a:gd name="connsiteX635" fmla="*/ 12101767 w 18578947"/>
              <a:gd name="connsiteY635" fmla="*/ 4084145 h 11601646"/>
              <a:gd name="connsiteX636" fmla="*/ 12099451 w 18578947"/>
              <a:gd name="connsiteY636" fmla="*/ 4090131 h 11601646"/>
              <a:gd name="connsiteX637" fmla="*/ 12095642 w 18578947"/>
              <a:gd name="connsiteY637" fmla="*/ 4100194 h 11601646"/>
              <a:gd name="connsiteX638" fmla="*/ 12072920 w 18578947"/>
              <a:gd name="connsiteY638" fmla="*/ 4165342 h 11601646"/>
              <a:gd name="connsiteX639" fmla="*/ 12031147 w 18578947"/>
              <a:gd name="connsiteY639" fmla="*/ 4297814 h 11601646"/>
              <a:gd name="connsiteX640" fmla="*/ 12006928 w 18578947"/>
              <a:gd name="connsiteY640" fmla="*/ 4378602 h 11601646"/>
              <a:gd name="connsiteX641" fmla="*/ 11949780 w 18578947"/>
              <a:gd name="connsiteY641" fmla="*/ 4564249 h 11601646"/>
              <a:gd name="connsiteX642" fmla="*/ 11691796 w 18578947"/>
              <a:gd name="connsiteY642" fmla="*/ 5210825 h 11601646"/>
              <a:gd name="connsiteX643" fmla="*/ 11068476 w 18578947"/>
              <a:gd name="connsiteY643" fmla="*/ 6236045 h 11601646"/>
              <a:gd name="connsiteX644" fmla="*/ 10232074 w 18578947"/>
              <a:gd name="connsiteY644" fmla="*/ 7153954 h 11601646"/>
              <a:gd name="connsiteX645" fmla="*/ 10258606 w 18578947"/>
              <a:gd name="connsiteY645" fmla="*/ 9152029 h 11601646"/>
              <a:gd name="connsiteX646" fmla="*/ 8646353 w 18578947"/>
              <a:gd name="connsiteY646" fmla="*/ 10944054 h 11601646"/>
              <a:gd name="connsiteX647" fmla="*/ 5977406 w 18578947"/>
              <a:gd name="connsiteY647" fmla="*/ 11589679 h 11601646"/>
              <a:gd name="connsiteX648" fmla="*/ 5331363 w 18578947"/>
              <a:gd name="connsiteY648" fmla="*/ 11601646 h 11601646"/>
              <a:gd name="connsiteX649" fmla="*/ 3799388 w 18578947"/>
              <a:gd name="connsiteY649" fmla="*/ 11562478 h 11601646"/>
              <a:gd name="connsiteX650" fmla="*/ 3091025 w 18578947"/>
              <a:gd name="connsiteY650" fmla="*/ 11537179 h 11601646"/>
              <a:gd name="connsiteX651" fmla="*/ 0 w 18578947"/>
              <a:gd name="connsiteY651" fmla="*/ 11444015 h 11601646"/>
              <a:gd name="connsiteX652" fmla="*/ 0 w 18578947"/>
              <a:gd name="connsiteY652" fmla="*/ 11403212 h 11601646"/>
              <a:gd name="connsiteX653" fmla="*/ 3092385 w 18578947"/>
              <a:gd name="connsiteY653" fmla="*/ 11497057 h 11601646"/>
              <a:gd name="connsiteX654" fmla="*/ 3801156 w 18578947"/>
              <a:gd name="connsiteY654" fmla="*/ 11522354 h 11601646"/>
              <a:gd name="connsiteX655" fmla="*/ 5975911 w 18578947"/>
              <a:gd name="connsiteY655" fmla="*/ 11549555 h 11601646"/>
              <a:gd name="connsiteX656" fmla="*/ 8626351 w 18578947"/>
              <a:gd name="connsiteY656" fmla="*/ 10909101 h 11601646"/>
              <a:gd name="connsiteX657" fmla="*/ 10220781 w 18578947"/>
              <a:gd name="connsiteY657" fmla="*/ 9137612 h 11601646"/>
              <a:gd name="connsiteX658" fmla="*/ 10189078 w 18578947"/>
              <a:gd name="connsiteY658" fmla="*/ 7156403 h 11601646"/>
              <a:gd name="connsiteX659" fmla="*/ 10184043 w 18578947"/>
              <a:gd name="connsiteY659" fmla="*/ 7143483 h 11601646"/>
              <a:gd name="connsiteX660" fmla="*/ 10194249 w 18578947"/>
              <a:gd name="connsiteY660" fmla="*/ 7134098 h 11601646"/>
              <a:gd name="connsiteX661" fmla="*/ 11036091 w 18578947"/>
              <a:gd name="connsiteY661" fmla="*/ 6211972 h 11601646"/>
              <a:gd name="connsiteX662" fmla="*/ 11654786 w 18578947"/>
              <a:gd name="connsiteY662" fmla="*/ 5194368 h 11601646"/>
              <a:gd name="connsiteX663" fmla="*/ 11911001 w 18578947"/>
              <a:gd name="connsiteY663" fmla="*/ 4552282 h 11601646"/>
              <a:gd name="connsiteX664" fmla="*/ 11967740 w 18578947"/>
              <a:gd name="connsiteY664" fmla="*/ 4367583 h 11601646"/>
              <a:gd name="connsiteX665" fmla="*/ 11991959 w 18578947"/>
              <a:gd name="connsiteY665" fmla="*/ 4286661 h 11601646"/>
              <a:gd name="connsiteX666" fmla="*/ 12034141 w 18578947"/>
              <a:gd name="connsiteY666" fmla="*/ 4153103 h 11601646"/>
              <a:gd name="connsiteX667" fmla="*/ 12057136 w 18578947"/>
              <a:gd name="connsiteY667" fmla="*/ 4087003 h 11601646"/>
              <a:gd name="connsiteX668" fmla="*/ 12061218 w 18578947"/>
              <a:gd name="connsiteY668" fmla="*/ 4076121 h 11601646"/>
              <a:gd name="connsiteX669" fmla="*/ 12065299 w 18578947"/>
              <a:gd name="connsiteY669" fmla="*/ 4065377 h 11601646"/>
              <a:gd name="connsiteX670" fmla="*/ 12067067 w 18578947"/>
              <a:gd name="connsiteY670" fmla="*/ 4063064 h 11601646"/>
              <a:gd name="connsiteX671" fmla="*/ 12108977 w 18578947"/>
              <a:gd name="connsiteY671" fmla="*/ 3979014 h 11601646"/>
              <a:gd name="connsiteX672" fmla="*/ 12124762 w 18578947"/>
              <a:gd name="connsiteY672" fmla="*/ 3946236 h 11601646"/>
              <a:gd name="connsiteX673" fmla="*/ 12142857 w 18578947"/>
              <a:gd name="connsiteY673" fmla="*/ 3917130 h 11601646"/>
              <a:gd name="connsiteX674" fmla="*/ 12160683 w 18578947"/>
              <a:gd name="connsiteY674" fmla="*/ 3888569 h 11601646"/>
              <a:gd name="connsiteX675" fmla="*/ 12162179 w 18578947"/>
              <a:gd name="connsiteY675" fmla="*/ 3885984 h 11601646"/>
              <a:gd name="connsiteX676" fmla="*/ 12165037 w 18578947"/>
              <a:gd name="connsiteY676" fmla="*/ 3882856 h 11601646"/>
              <a:gd name="connsiteX677" fmla="*/ 12213613 w 18578947"/>
              <a:gd name="connsiteY677" fmla="*/ 3835527 h 11601646"/>
              <a:gd name="connsiteX678" fmla="*/ 12254841 w 18578947"/>
              <a:gd name="connsiteY678" fmla="*/ 3795269 h 11601646"/>
              <a:gd name="connsiteX679" fmla="*/ 12256746 w 18578947"/>
              <a:gd name="connsiteY679" fmla="*/ 3793365 h 11601646"/>
              <a:gd name="connsiteX680" fmla="*/ 12259059 w 18578947"/>
              <a:gd name="connsiteY680" fmla="*/ 3792005 h 11601646"/>
              <a:gd name="connsiteX681" fmla="*/ 12304914 w 18578947"/>
              <a:gd name="connsiteY681" fmla="*/ 3763714 h 11601646"/>
              <a:gd name="connsiteX682" fmla="*/ 12348319 w 18578947"/>
              <a:gd name="connsiteY682" fmla="*/ 3736649 h 11601646"/>
              <a:gd name="connsiteX683" fmla="*/ 12476902 w 18578947"/>
              <a:gd name="connsiteY683" fmla="*/ 3670822 h 11601646"/>
              <a:gd name="connsiteX684" fmla="*/ 12499488 w 18578947"/>
              <a:gd name="connsiteY684" fmla="*/ 3660757 h 11601646"/>
              <a:gd name="connsiteX685" fmla="*/ 12536499 w 18578947"/>
              <a:gd name="connsiteY685" fmla="*/ 3645796 h 11601646"/>
              <a:gd name="connsiteX686" fmla="*/ 12548065 w 18578947"/>
              <a:gd name="connsiteY686" fmla="*/ 3641172 h 11601646"/>
              <a:gd name="connsiteX687" fmla="*/ 12885102 w 18578947"/>
              <a:gd name="connsiteY687" fmla="*/ 3518494 h 11601646"/>
              <a:gd name="connsiteX688" fmla="*/ 14225902 w 18578947"/>
              <a:gd name="connsiteY688" fmla="*/ 3139036 h 11601646"/>
              <a:gd name="connsiteX689" fmla="*/ 14930728 w 18578947"/>
              <a:gd name="connsiteY689" fmla="*/ 3004797 h 11601646"/>
              <a:gd name="connsiteX690" fmla="*/ 15113192 w 18578947"/>
              <a:gd name="connsiteY690" fmla="*/ 2977051 h 11601646"/>
              <a:gd name="connsiteX691" fmla="*/ 15128703 w 18578947"/>
              <a:gd name="connsiteY691" fmla="*/ 2974740 h 11601646"/>
              <a:gd name="connsiteX692" fmla="*/ 15167482 w 18578947"/>
              <a:gd name="connsiteY692" fmla="*/ 2969163 h 11601646"/>
              <a:gd name="connsiteX693" fmla="*/ 15278105 w 18578947"/>
              <a:gd name="connsiteY693" fmla="*/ 2955836 h 11601646"/>
              <a:gd name="connsiteX694" fmla="*/ 15270350 w 18578947"/>
              <a:gd name="connsiteY694" fmla="*/ 2984941 h 11601646"/>
              <a:gd name="connsiteX695" fmla="*/ 15160542 w 18578947"/>
              <a:gd name="connsiteY695" fmla="*/ 3511014 h 11601646"/>
              <a:gd name="connsiteX696" fmla="*/ 15285317 w 18578947"/>
              <a:gd name="connsiteY696" fmla="*/ 4748675 h 11601646"/>
              <a:gd name="connsiteX697" fmla="*/ 16041574 w 18578947"/>
              <a:gd name="connsiteY697" fmla="*/ 5232043 h 11601646"/>
              <a:gd name="connsiteX698" fmla="*/ 17678183 w 18578947"/>
              <a:gd name="connsiteY698" fmla="*/ 4608452 h 11601646"/>
              <a:gd name="connsiteX699" fmla="*/ 18082711 w 18578947"/>
              <a:gd name="connsiteY699" fmla="*/ 3351478 h 11601646"/>
              <a:gd name="connsiteX700" fmla="*/ 17333119 w 18578947"/>
              <a:gd name="connsiteY700" fmla="*/ 2319052 h 11601646"/>
              <a:gd name="connsiteX701" fmla="*/ 16655506 w 18578947"/>
              <a:gd name="connsiteY701" fmla="*/ 2057510 h 11601646"/>
              <a:gd name="connsiteX702" fmla="*/ 16627479 w 18578947"/>
              <a:gd name="connsiteY702" fmla="*/ 2051935 h 11601646"/>
              <a:gd name="connsiteX703" fmla="*/ 16641900 w 18578947"/>
              <a:gd name="connsiteY703" fmla="*/ 2027317 h 11601646"/>
              <a:gd name="connsiteX704" fmla="*/ 16728031 w 18578947"/>
              <a:gd name="connsiteY704" fmla="*/ 1884508 h 11601646"/>
              <a:gd name="connsiteX705" fmla="*/ 17056633 w 18578947"/>
              <a:gd name="connsiteY705" fmla="*/ 1407263 h 11601646"/>
              <a:gd name="connsiteX706" fmla="*/ 17066701 w 18578947"/>
              <a:gd name="connsiteY706" fmla="*/ 1393934 h 11601646"/>
              <a:gd name="connsiteX707" fmla="*/ 17085205 w 18578947"/>
              <a:gd name="connsiteY707" fmla="*/ 1370812 h 11601646"/>
              <a:gd name="connsiteX708" fmla="*/ 17179773 w 18578947"/>
              <a:gd name="connsiteY708" fmla="*/ 1254392 h 11601646"/>
              <a:gd name="connsiteX709" fmla="*/ 17376797 w 18578947"/>
              <a:gd name="connsiteY709" fmla="*/ 1027260 h 11601646"/>
              <a:gd name="connsiteX710" fmla="*/ 18202313 w 18578947"/>
              <a:gd name="connsiteY710" fmla="*/ 240052 h 11601646"/>
              <a:gd name="connsiteX711" fmla="*/ 18319739 w 18578947"/>
              <a:gd name="connsiteY711" fmla="*/ 144711 h 11601646"/>
              <a:gd name="connsiteX712" fmla="*/ 18343141 w 18578947"/>
              <a:gd name="connsiteY712" fmla="*/ 126215 h 11601646"/>
              <a:gd name="connsiteX713" fmla="*/ 18369947 w 18578947"/>
              <a:gd name="connsiteY713" fmla="*/ 104998 h 11601646"/>
              <a:gd name="connsiteX714" fmla="*/ 18509551 w 18578947"/>
              <a:gd name="connsiteY714" fmla="*/ 681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Lst>
            <a:rect l="l" t="t" r="r" b="b"/>
            <a:pathLst>
              <a:path w="18578947" h="11601646">
                <a:moveTo>
                  <a:pt x="5990332" y="5482160"/>
                </a:moveTo>
                <a:cubicBezTo>
                  <a:pt x="5979582" y="5482567"/>
                  <a:pt x="5968969" y="5483384"/>
                  <a:pt x="5958221" y="5484335"/>
                </a:cubicBezTo>
                <a:cubicBezTo>
                  <a:pt x="5942572" y="5485697"/>
                  <a:pt x="5926788" y="5487057"/>
                  <a:pt x="5910190" y="5486920"/>
                </a:cubicBezTo>
                <a:lnTo>
                  <a:pt x="5907059" y="5486920"/>
                </a:lnTo>
                <a:lnTo>
                  <a:pt x="5904064" y="5487465"/>
                </a:lnTo>
                <a:cubicBezTo>
                  <a:pt x="5853310" y="5497392"/>
                  <a:pt x="5805281" y="5506640"/>
                  <a:pt x="5756704" y="5520378"/>
                </a:cubicBezTo>
                <a:cubicBezTo>
                  <a:pt x="5724594" y="5529489"/>
                  <a:pt x="5692481" y="5540914"/>
                  <a:pt x="5661458" y="5551930"/>
                </a:cubicBezTo>
                <a:lnTo>
                  <a:pt x="5648398" y="5556556"/>
                </a:lnTo>
                <a:lnTo>
                  <a:pt x="5634246" y="5563355"/>
                </a:lnTo>
                <a:cubicBezTo>
                  <a:pt x="5622135" y="5569068"/>
                  <a:pt x="5610025" y="5574916"/>
                  <a:pt x="5598188" y="5581172"/>
                </a:cubicBezTo>
                <a:cubicBezTo>
                  <a:pt x="5567982" y="5596951"/>
                  <a:pt x="5538047" y="5617759"/>
                  <a:pt x="5509066" y="5637887"/>
                </a:cubicBezTo>
                <a:cubicBezTo>
                  <a:pt x="5476818" y="5660192"/>
                  <a:pt x="5443616" y="5683314"/>
                  <a:pt x="5408646" y="5700723"/>
                </a:cubicBezTo>
                <a:lnTo>
                  <a:pt x="5407831" y="5701403"/>
                </a:lnTo>
                <a:cubicBezTo>
                  <a:pt x="5393680" y="5713507"/>
                  <a:pt x="5379120" y="5726292"/>
                  <a:pt x="5364290" y="5739757"/>
                </a:cubicBezTo>
                <a:cubicBezTo>
                  <a:pt x="5336804" y="5764781"/>
                  <a:pt x="5308638" y="5792118"/>
                  <a:pt x="5280608" y="5820954"/>
                </a:cubicBezTo>
                <a:cubicBezTo>
                  <a:pt x="5253939" y="5848561"/>
                  <a:pt x="5227269" y="5877667"/>
                  <a:pt x="5201418" y="5907859"/>
                </a:cubicBezTo>
                <a:cubicBezTo>
                  <a:pt x="5193661" y="5916837"/>
                  <a:pt x="5186041" y="5925949"/>
                  <a:pt x="5178559" y="5935063"/>
                </a:cubicBezTo>
                <a:cubicBezTo>
                  <a:pt x="5155699" y="5977223"/>
                  <a:pt x="5126716" y="6017347"/>
                  <a:pt x="5098549" y="6056243"/>
                </a:cubicBezTo>
                <a:cubicBezTo>
                  <a:pt x="5075284" y="6088477"/>
                  <a:pt x="5051200" y="6121800"/>
                  <a:pt x="5031335" y="6155257"/>
                </a:cubicBezTo>
                <a:cubicBezTo>
                  <a:pt x="4988474" y="6227748"/>
                  <a:pt x="4947108" y="6305409"/>
                  <a:pt x="4908332" y="6385788"/>
                </a:cubicBezTo>
                <a:cubicBezTo>
                  <a:pt x="4903975" y="6395036"/>
                  <a:pt x="4897579" y="6406052"/>
                  <a:pt x="4890232" y="6418837"/>
                </a:cubicBezTo>
                <a:cubicBezTo>
                  <a:pt x="4885741" y="6426591"/>
                  <a:pt x="4880572" y="6435567"/>
                  <a:pt x="4875538" y="6444815"/>
                </a:cubicBezTo>
                <a:cubicBezTo>
                  <a:pt x="4875674" y="6448351"/>
                  <a:pt x="4874721" y="6452569"/>
                  <a:pt x="4873089" y="6457871"/>
                </a:cubicBezTo>
                <a:lnTo>
                  <a:pt x="4873496" y="6458008"/>
                </a:lnTo>
                <a:cubicBezTo>
                  <a:pt x="4873225" y="6458552"/>
                  <a:pt x="4872680" y="6459912"/>
                  <a:pt x="4871184" y="6463449"/>
                </a:cubicBezTo>
                <a:cubicBezTo>
                  <a:pt x="4868871" y="6469841"/>
                  <a:pt x="4865605" y="6477593"/>
                  <a:pt x="4861795" y="6486977"/>
                </a:cubicBezTo>
                <a:lnTo>
                  <a:pt x="4856079" y="6501257"/>
                </a:lnTo>
                <a:cubicBezTo>
                  <a:pt x="4848462" y="6520570"/>
                  <a:pt x="4840977" y="6539883"/>
                  <a:pt x="4833628" y="6559332"/>
                </a:cubicBezTo>
                <a:cubicBezTo>
                  <a:pt x="4803150" y="6639848"/>
                  <a:pt x="4774441" y="6723765"/>
                  <a:pt x="4748314" y="6808771"/>
                </a:cubicBezTo>
                <a:cubicBezTo>
                  <a:pt x="4694161" y="6985442"/>
                  <a:pt x="4652116" y="7159804"/>
                  <a:pt x="4623271" y="7326955"/>
                </a:cubicBezTo>
                <a:cubicBezTo>
                  <a:pt x="4621638" y="7336612"/>
                  <a:pt x="4619323" y="7346813"/>
                  <a:pt x="4616876" y="7357284"/>
                </a:cubicBezTo>
                <a:lnTo>
                  <a:pt x="4614969" y="7365717"/>
                </a:lnTo>
                <a:cubicBezTo>
                  <a:pt x="4614699" y="7371020"/>
                  <a:pt x="4614019" y="7380542"/>
                  <a:pt x="4612656" y="7395774"/>
                </a:cubicBezTo>
                <a:cubicBezTo>
                  <a:pt x="4611568" y="7409512"/>
                  <a:pt x="4610209" y="7423111"/>
                  <a:pt x="4608983" y="7436713"/>
                </a:cubicBezTo>
                <a:cubicBezTo>
                  <a:pt x="4606260" y="7466091"/>
                  <a:pt x="4603406" y="7496420"/>
                  <a:pt x="4601635" y="7526204"/>
                </a:cubicBezTo>
                <a:cubicBezTo>
                  <a:pt x="4596195" y="7615968"/>
                  <a:pt x="4595922" y="7702470"/>
                  <a:pt x="4600821" y="7783392"/>
                </a:cubicBezTo>
                <a:cubicBezTo>
                  <a:pt x="4601362" y="7792506"/>
                  <a:pt x="4602997" y="7803658"/>
                  <a:pt x="4604628" y="7815356"/>
                </a:cubicBezTo>
                <a:cubicBezTo>
                  <a:pt x="4607214" y="7833309"/>
                  <a:pt x="4609800" y="7851804"/>
                  <a:pt x="4609663" y="7868670"/>
                </a:cubicBezTo>
                <a:cubicBezTo>
                  <a:pt x="4615786" y="7900223"/>
                  <a:pt x="4622589" y="7933816"/>
                  <a:pt x="4631160" y="7966595"/>
                </a:cubicBezTo>
                <a:cubicBezTo>
                  <a:pt x="4638237" y="7993251"/>
                  <a:pt x="4646945" y="8020046"/>
                  <a:pt x="4655519" y="8045887"/>
                </a:cubicBezTo>
                <a:cubicBezTo>
                  <a:pt x="4658783" y="8055952"/>
                  <a:pt x="4662049" y="8066015"/>
                  <a:pt x="4665313" y="8076080"/>
                </a:cubicBezTo>
                <a:cubicBezTo>
                  <a:pt x="4668716" y="8082608"/>
                  <a:pt x="4671981" y="8089273"/>
                  <a:pt x="4675248" y="8095802"/>
                </a:cubicBezTo>
                <a:cubicBezTo>
                  <a:pt x="4679600" y="8104505"/>
                  <a:pt x="4683956" y="8113346"/>
                  <a:pt x="4688718" y="8121915"/>
                </a:cubicBezTo>
                <a:cubicBezTo>
                  <a:pt x="4690759" y="8125722"/>
                  <a:pt x="4694025" y="8132114"/>
                  <a:pt x="4697970" y="8140139"/>
                </a:cubicBezTo>
                <a:cubicBezTo>
                  <a:pt x="4707086" y="8158637"/>
                  <a:pt x="4715389" y="8174413"/>
                  <a:pt x="4722464" y="8187334"/>
                </a:cubicBezTo>
                <a:cubicBezTo>
                  <a:pt x="4728859" y="8192775"/>
                  <a:pt x="4736476" y="8201750"/>
                  <a:pt x="4746819" y="8214126"/>
                </a:cubicBezTo>
                <a:lnTo>
                  <a:pt x="4757023" y="8225145"/>
                </a:lnTo>
                <a:cubicBezTo>
                  <a:pt x="4770765" y="8240104"/>
                  <a:pt x="4785189" y="8254793"/>
                  <a:pt x="4799613" y="8268801"/>
                </a:cubicBezTo>
                <a:cubicBezTo>
                  <a:pt x="4806552" y="8275465"/>
                  <a:pt x="4813628" y="8281857"/>
                  <a:pt x="4820839" y="8288250"/>
                </a:cubicBezTo>
                <a:cubicBezTo>
                  <a:pt x="4825603" y="8292604"/>
                  <a:pt x="4830499" y="8296955"/>
                  <a:pt x="4835260" y="8301307"/>
                </a:cubicBezTo>
                <a:lnTo>
                  <a:pt x="4841655" y="8305524"/>
                </a:lnTo>
                <a:cubicBezTo>
                  <a:pt x="4870776" y="8324565"/>
                  <a:pt x="4898125" y="8342652"/>
                  <a:pt x="4928060" y="8358703"/>
                </a:cubicBezTo>
                <a:cubicBezTo>
                  <a:pt x="4940303" y="8365368"/>
                  <a:pt x="4952958" y="8371485"/>
                  <a:pt x="4964933" y="8377199"/>
                </a:cubicBezTo>
                <a:cubicBezTo>
                  <a:pt x="4979358" y="8381552"/>
                  <a:pt x="4993643" y="8386174"/>
                  <a:pt x="5007793" y="8390800"/>
                </a:cubicBezTo>
                <a:cubicBezTo>
                  <a:pt x="5032967" y="8398961"/>
                  <a:pt x="5059092" y="8407391"/>
                  <a:pt x="5085216" y="8413920"/>
                </a:cubicBezTo>
                <a:cubicBezTo>
                  <a:pt x="5099231" y="8417320"/>
                  <a:pt x="5114472" y="8419633"/>
                  <a:pt x="5130663" y="8422080"/>
                </a:cubicBezTo>
                <a:cubicBezTo>
                  <a:pt x="5151344" y="8425208"/>
                  <a:pt x="5172708" y="8428473"/>
                  <a:pt x="5192574" y="8434456"/>
                </a:cubicBezTo>
                <a:cubicBezTo>
                  <a:pt x="5203460" y="8435410"/>
                  <a:pt x="5214208" y="8436361"/>
                  <a:pt x="5225092" y="8437042"/>
                </a:cubicBezTo>
                <a:cubicBezTo>
                  <a:pt x="5312720" y="8442755"/>
                  <a:pt x="5403750" y="8442211"/>
                  <a:pt x="5503485" y="8435274"/>
                </a:cubicBezTo>
                <a:cubicBezTo>
                  <a:pt x="5510288" y="8434865"/>
                  <a:pt x="5520358" y="8434865"/>
                  <a:pt x="5533147" y="8435001"/>
                </a:cubicBezTo>
                <a:cubicBezTo>
                  <a:pt x="5543626" y="8435137"/>
                  <a:pt x="5555734" y="8435274"/>
                  <a:pt x="5567572" y="8435001"/>
                </a:cubicBezTo>
                <a:cubicBezTo>
                  <a:pt x="5575600" y="8430786"/>
                  <a:pt x="5587301" y="8428881"/>
                  <a:pt x="5599685" y="8426841"/>
                </a:cubicBezTo>
                <a:lnTo>
                  <a:pt x="5622544" y="8423034"/>
                </a:lnTo>
                <a:cubicBezTo>
                  <a:pt x="5636150" y="8420857"/>
                  <a:pt x="5649620" y="8418680"/>
                  <a:pt x="5663636" y="8415824"/>
                </a:cubicBezTo>
                <a:cubicBezTo>
                  <a:pt x="6049794" y="8347821"/>
                  <a:pt x="6416221" y="8214943"/>
                  <a:pt x="6821155" y="8060982"/>
                </a:cubicBezTo>
                <a:cubicBezTo>
                  <a:pt x="6929463" y="8019773"/>
                  <a:pt x="7037228" y="7977202"/>
                  <a:pt x="7141456" y="7934361"/>
                </a:cubicBezTo>
                <a:cubicBezTo>
                  <a:pt x="7149075" y="7931233"/>
                  <a:pt x="7156968" y="7928105"/>
                  <a:pt x="7164721" y="7924977"/>
                </a:cubicBezTo>
                <a:lnTo>
                  <a:pt x="7179281" y="7919127"/>
                </a:lnTo>
                <a:cubicBezTo>
                  <a:pt x="7184725" y="7916680"/>
                  <a:pt x="7193433" y="7913007"/>
                  <a:pt x="7205543" y="7907702"/>
                </a:cubicBezTo>
                <a:lnTo>
                  <a:pt x="7216019" y="7903215"/>
                </a:lnTo>
                <a:cubicBezTo>
                  <a:pt x="7259426" y="7884447"/>
                  <a:pt x="7302694" y="7865679"/>
                  <a:pt x="7345826" y="7846499"/>
                </a:cubicBezTo>
                <a:cubicBezTo>
                  <a:pt x="7548430" y="7756327"/>
                  <a:pt x="7745182" y="7661667"/>
                  <a:pt x="7930778" y="7564966"/>
                </a:cubicBezTo>
                <a:cubicBezTo>
                  <a:pt x="8309723" y="7367619"/>
                  <a:pt x="8665537" y="7149875"/>
                  <a:pt x="8988695" y="6917439"/>
                </a:cubicBezTo>
                <a:cubicBezTo>
                  <a:pt x="8988150" y="6916758"/>
                  <a:pt x="8987607" y="6915943"/>
                  <a:pt x="8987063" y="6915128"/>
                </a:cubicBezTo>
                <a:cubicBezTo>
                  <a:pt x="8980123" y="6905335"/>
                  <a:pt x="8974952" y="6895543"/>
                  <a:pt x="8972094" y="6887110"/>
                </a:cubicBezTo>
                <a:cubicBezTo>
                  <a:pt x="8960937" y="6873644"/>
                  <a:pt x="8947875" y="6860315"/>
                  <a:pt x="8935083" y="6847396"/>
                </a:cubicBezTo>
                <a:cubicBezTo>
                  <a:pt x="8925016" y="6837195"/>
                  <a:pt x="8915491" y="6827539"/>
                  <a:pt x="8908007" y="6818833"/>
                </a:cubicBezTo>
                <a:cubicBezTo>
                  <a:pt x="8763098" y="6651273"/>
                  <a:pt x="8599817" y="6508194"/>
                  <a:pt x="8459123" y="6390276"/>
                </a:cubicBezTo>
                <a:lnTo>
                  <a:pt x="8432455" y="6370827"/>
                </a:lnTo>
                <a:cubicBezTo>
                  <a:pt x="8420072" y="6361715"/>
                  <a:pt x="8407825" y="6352740"/>
                  <a:pt x="8395445" y="6343898"/>
                </a:cubicBezTo>
                <a:cubicBezTo>
                  <a:pt x="8352042" y="6312888"/>
                  <a:pt x="8306729" y="6281878"/>
                  <a:pt x="8260874" y="6251822"/>
                </a:cubicBezTo>
                <a:cubicBezTo>
                  <a:pt x="8176650" y="6196602"/>
                  <a:pt x="8087936" y="6142745"/>
                  <a:pt x="7997042" y="6091877"/>
                </a:cubicBezTo>
                <a:cubicBezTo>
                  <a:pt x="7909552" y="6042780"/>
                  <a:pt x="7817027" y="5994906"/>
                  <a:pt x="7722190" y="5949343"/>
                </a:cubicBezTo>
                <a:cubicBezTo>
                  <a:pt x="7673477" y="5926085"/>
                  <a:pt x="7623268" y="5902829"/>
                  <a:pt x="7572921" y="5880525"/>
                </a:cubicBezTo>
                <a:cubicBezTo>
                  <a:pt x="7566119" y="5877530"/>
                  <a:pt x="7559043" y="5874266"/>
                  <a:pt x="7551969" y="5870866"/>
                </a:cubicBezTo>
                <a:lnTo>
                  <a:pt x="7544350" y="5867331"/>
                </a:lnTo>
                <a:cubicBezTo>
                  <a:pt x="7538500" y="5865154"/>
                  <a:pt x="7529652" y="5861618"/>
                  <a:pt x="7516863" y="5856585"/>
                </a:cubicBezTo>
                <a:cubicBezTo>
                  <a:pt x="7309770" y="5774573"/>
                  <a:pt x="7117643" y="5706978"/>
                  <a:pt x="6929463" y="5649857"/>
                </a:cubicBezTo>
                <a:cubicBezTo>
                  <a:pt x="6802377" y="5611231"/>
                  <a:pt x="6696246" y="5581580"/>
                  <a:pt x="6595284" y="5556693"/>
                </a:cubicBezTo>
                <a:cubicBezTo>
                  <a:pt x="6538679" y="5542682"/>
                  <a:pt x="6487248" y="5530985"/>
                  <a:pt x="6438263" y="5520922"/>
                </a:cubicBezTo>
                <a:cubicBezTo>
                  <a:pt x="6405472" y="5514121"/>
                  <a:pt x="6372271" y="5507865"/>
                  <a:pt x="6339613" y="5502152"/>
                </a:cubicBezTo>
                <a:lnTo>
                  <a:pt x="6313627" y="5497665"/>
                </a:lnTo>
                <a:cubicBezTo>
                  <a:pt x="6306007" y="5496849"/>
                  <a:pt x="6292945" y="5495217"/>
                  <a:pt x="6280425" y="5493585"/>
                </a:cubicBezTo>
                <a:cubicBezTo>
                  <a:pt x="6265186" y="5491681"/>
                  <a:pt x="6250763" y="5489912"/>
                  <a:pt x="6246682" y="5489504"/>
                </a:cubicBezTo>
                <a:cubicBezTo>
                  <a:pt x="6217834" y="5486920"/>
                  <a:pt x="6191983" y="5485152"/>
                  <a:pt x="6167626" y="5483792"/>
                </a:cubicBezTo>
                <a:cubicBezTo>
                  <a:pt x="6106806" y="5480528"/>
                  <a:pt x="6047207" y="5479983"/>
                  <a:pt x="5990332" y="5482160"/>
                </a:cubicBezTo>
                <a:close/>
                <a:moveTo>
                  <a:pt x="5988563" y="5441494"/>
                </a:moveTo>
                <a:cubicBezTo>
                  <a:pt x="6046664" y="5439180"/>
                  <a:pt x="6107484" y="5439861"/>
                  <a:pt x="6169532" y="5443126"/>
                </a:cubicBezTo>
                <a:cubicBezTo>
                  <a:pt x="6194433" y="5444486"/>
                  <a:pt x="6220828" y="5446390"/>
                  <a:pt x="6250082" y="5448973"/>
                </a:cubicBezTo>
                <a:cubicBezTo>
                  <a:pt x="6254299" y="5449382"/>
                  <a:pt x="6269405" y="5451150"/>
                  <a:pt x="6285188" y="5453191"/>
                </a:cubicBezTo>
                <a:cubicBezTo>
                  <a:pt x="6297572" y="5454823"/>
                  <a:pt x="6310632" y="5456455"/>
                  <a:pt x="6319069" y="5457406"/>
                </a:cubicBezTo>
                <a:lnTo>
                  <a:pt x="6346282" y="5462031"/>
                </a:lnTo>
                <a:cubicBezTo>
                  <a:pt x="6379347" y="5467880"/>
                  <a:pt x="6412954" y="5474272"/>
                  <a:pt x="6446155" y="5481071"/>
                </a:cubicBezTo>
                <a:cubicBezTo>
                  <a:pt x="6495683" y="5491272"/>
                  <a:pt x="6547526" y="5503105"/>
                  <a:pt x="6604673" y="5517250"/>
                </a:cubicBezTo>
                <a:cubicBezTo>
                  <a:pt x="6706314" y="5542410"/>
                  <a:pt x="6813264" y="5572196"/>
                  <a:pt x="6941029" y="5610959"/>
                </a:cubicBezTo>
                <a:cubicBezTo>
                  <a:pt x="7130300" y="5668489"/>
                  <a:pt x="7323377" y="5736492"/>
                  <a:pt x="7531560" y="5818777"/>
                </a:cubicBezTo>
                <a:cubicBezTo>
                  <a:pt x="7531965" y="5818913"/>
                  <a:pt x="7532511" y="5819185"/>
                  <a:pt x="7532920" y="5819322"/>
                </a:cubicBezTo>
                <a:lnTo>
                  <a:pt x="7533328" y="5818368"/>
                </a:lnTo>
                <a:lnTo>
                  <a:pt x="7535233" y="5819185"/>
                </a:lnTo>
                <a:cubicBezTo>
                  <a:pt x="7537001" y="5820000"/>
                  <a:pt x="7538906" y="5820681"/>
                  <a:pt x="7540813" y="5821496"/>
                </a:cubicBezTo>
                <a:lnTo>
                  <a:pt x="7540403" y="5822447"/>
                </a:lnTo>
                <a:cubicBezTo>
                  <a:pt x="7548703" y="5825714"/>
                  <a:pt x="7554825" y="5828161"/>
                  <a:pt x="7559179" y="5829793"/>
                </a:cubicBezTo>
                <a:lnTo>
                  <a:pt x="7560541" y="5830338"/>
                </a:lnTo>
                <a:lnTo>
                  <a:pt x="7568976" y="5834281"/>
                </a:lnTo>
                <a:cubicBezTo>
                  <a:pt x="7575643" y="5837409"/>
                  <a:pt x="7582448" y="5840673"/>
                  <a:pt x="7588977" y="5843531"/>
                </a:cubicBezTo>
                <a:cubicBezTo>
                  <a:pt x="7639730" y="5865972"/>
                  <a:pt x="7690347" y="5889364"/>
                  <a:pt x="7739332" y="5912894"/>
                </a:cubicBezTo>
                <a:cubicBezTo>
                  <a:pt x="7834987" y="5958727"/>
                  <a:pt x="7928329" y="6007146"/>
                  <a:pt x="8016500" y="6056515"/>
                </a:cubicBezTo>
                <a:cubicBezTo>
                  <a:pt x="8108209" y="6107926"/>
                  <a:pt x="8197741" y="6162194"/>
                  <a:pt x="8282783" y="6217956"/>
                </a:cubicBezTo>
                <a:cubicBezTo>
                  <a:pt x="8329183" y="6248285"/>
                  <a:pt x="8374900" y="6279704"/>
                  <a:pt x="8418710" y="6310984"/>
                </a:cubicBezTo>
                <a:cubicBezTo>
                  <a:pt x="8431229" y="6319962"/>
                  <a:pt x="8443749" y="6329073"/>
                  <a:pt x="8456129" y="6338187"/>
                </a:cubicBezTo>
                <a:lnTo>
                  <a:pt x="8484568" y="6358996"/>
                </a:lnTo>
                <a:cubicBezTo>
                  <a:pt x="8626758" y="6478272"/>
                  <a:pt x="8791671" y="6622712"/>
                  <a:pt x="8938487" y="6792586"/>
                </a:cubicBezTo>
                <a:cubicBezTo>
                  <a:pt x="8945153" y="6800338"/>
                  <a:pt x="8954133" y="6809449"/>
                  <a:pt x="8963659" y="6819106"/>
                </a:cubicBezTo>
                <a:cubicBezTo>
                  <a:pt x="8977401" y="6833114"/>
                  <a:pt x="8993049" y="6848892"/>
                  <a:pt x="9005977" y="6864941"/>
                </a:cubicBezTo>
                <a:lnTo>
                  <a:pt x="9008969" y="6868611"/>
                </a:lnTo>
                <a:lnTo>
                  <a:pt x="9010058" y="6873235"/>
                </a:lnTo>
                <a:cubicBezTo>
                  <a:pt x="9010601" y="6875549"/>
                  <a:pt x="9013323" y="6882349"/>
                  <a:pt x="9019989" y="6891733"/>
                </a:cubicBezTo>
                <a:cubicBezTo>
                  <a:pt x="9024479" y="6897989"/>
                  <a:pt x="9028972" y="6904246"/>
                  <a:pt x="9033462" y="6910502"/>
                </a:cubicBezTo>
                <a:lnTo>
                  <a:pt x="9045434" y="6927095"/>
                </a:lnTo>
                <a:lnTo>
                  <a:pt x="9028835" y="6939065"/>
                </a:lnTo>
                <a:cubicBezTo>
                  <a:pt x="8699553" y="7177212"/>
                  <a:pt x="8336392" y="7400125"/>
                  <a:pt x="7949282" y="7601688"/>
                </a:cubicBezTo>
                <a:cubicBezTo>
                  <a:pt x="7763009" y="7698797"/>
                  <a:pt x="7565440" y="7793866"/>
                  <a:pt x="7362018" y="7884310"/>
                </a:cubicBezTo>
                <a:cubicBezTo>
                  <a:pt x="7318749" y="7903487"/>
                  <a:pt x="7275344" y="7922391"/>
                  <a:pt x="7231940" y="7941162"/>
                </a:cubicBezTo>
                <a:lnTo>
                  <a:pt x="7221464" y="7945650"/>
                </a:lnTo>
                <a:cubicBezTo>
                  <a:pt x="7209352" y="7950818"/>
                  <a:pt x="7200782" y="7954625"/>
                  <a:pt x="7194792" y="7957211"/>
                </a:cubicBezTo>
                <a:lnTo>
                  <a:pt x="7179554" y="7963330"/>
                </a:lnTo>
                <a:cubicBezTo>
                  <a:pt x="7171800" y="7966322"/>
                  <a:pt x="7164179" y="7969450"/>
                  <a:pt x="7156559" y="7972578"/>
                </a:cubicBezTo>
                <a:cubicBezTo>
                  <a:pt x="7052061" y="8015422"/>
                  <a:pt x="6943887" y="8058127"/>
                  <a:pt x="6835305" y="8099472"/>
                </a:cubicBezTo>
                <a:cubicBezTo>
                  <a:pt x="6428467" y="8254248"/>
                  <a:pt x="6059998" y="8387806"/>
                  <a:pt x="5670438" y="8456219"/>
                </a:cubicBezTo>
                <a:cubicBezTo>
                  <a:pt x="5660777" y="8457987"/>
                  <a:pt x="5651119" y="8459483"/>
                  <a:pt x="5641458" y="8461115"/>
                </a:cubicBezTo>
                <a:lnTo>
                  <a:pt x="5641866" y="8461660"/>
                </a:lnTo>
                <a:cubicBezTo>
                  <a:pt x="5633157" y="8468052"/>
                  <a:pt x="5619958" y="8471859"/>
                  <a:pt x="5599412" y="8473899"/>
                </a:cubicBezTo>
                <a:cubicBezTo>
                  <a:pt x="5599276" y="8473899"/>
                  <a:pt x="5599276" y="8473899"/>
                  <a:pt x="5599139" y="8473899"/>
                </a:cubicBezTo>
                <a:lnTo>
                  <a:pt x="5598595" y="8468188"/>
                </a:lnTo>
                <a:cubicBezTo>
                  <a:pt x="5596827" y="8468594"/>
                  <a:pt x="5595195" y="8468867"/>
                  <a:pt x="5593831" y="8469139"/>
                </a:cubicBezTo>
                <a:cubicBezTo>
                  <a:pt x="5593831" y="8469139"/>
                  <a:pt x="5593697" y="8469139"/>
                  <a:pt x="5593697" y="8469139"/>
                </a:cubicBezTo>
                <a:lnTo>
                  <a:pt x="5594241" y="8474444"/>
                </a:lnTo>
                <a:lnTo>
                  <a:pt x="5594091" y="8474444"/>
                </a:lnTo>
                <a:lnTo>
                  <a:pt x="5593697" y="8474444"/>
                </a:lnTo>
                <a:lnTo>
                  <a:pt x="5593153" y="8469275"/>
                </a:lnTo>
                <a:cubicBezTo>
                  <a:pt x="5593153" y="8469275"/>
                  <a:pt x="5593017" y="8469275"/>
                  <a:pt x="5593017" y="8469275"/>
                </a:cubicBezTo>
                <a:lnTo>
                  <a:pt x="5593153" y="8474444"/>
                </a:lnTo>
                <a:lnTo>
                  <a:pt x="5592744" y="8469275"/>
                </a:lnTo>
                <a:cubicBezTo>
                  <a:pt x="5590977" y="8469684"/>
                  <a:pt x="5589615" y="8469957"/>
                  <a:pt x="5588663" y="8470227"/>
                </a:cubicBezTo>
                <a:lnTo>
                  <a:pt x="5588936" y="8474717"/>
                </a:lnTo>
                <a:cubicBezTo>
                  <a:pt x="5570158" y="8475804"/>
                  <a:pt x="5549476" y="8475668"/>
                  <a:pt x="5532739" y="8475532"/>
                </a:cubicBezTo>
                <a:cubicBezTo>
                  <a:pt x="5521719" y="8475395"/>
                  <a:pt x="5511376" y="8475259"/>
                  <a:pt x="5506207" y="8475668"/>
                </a:cubicBezTo>
                <a:cubicBezTo>
                  <a:pt x="5450964" y="8479611"/>
                  <a:pt x="5398306" y="8481515"/>
                  <a:pt x="5347281" y="8481515"/>
                </a:cubicBezTo>
                <a:cubicBezTo>
                  <a:pt x="5304557" y="8481515"/>
                  <a:pt x="5263056" y="8480155"/>
                  <a:pt x="5222237" y="8477436"/>
                </a:cubicBezTo>
                <a:cubicBezTo>
                  <a:pt x="5210399" y="8476755"/>
                  <a:pt x="5198560" y="8475668"/>
                  <a:pt x="5186722" y="8474580"/>
                </a:cubicBezTo>
                <a:lnTo>
                  <a:pt x="5182505" y="8473763"/>
                </a:lnTo>
                <a:cubicBezTo>
                  <a:pt x="5164952" y="8468324"/>
                  <a:pt x="5144405" y="8465194"/>
                  <a:pt x="5124540" y="8462202"/>
                </a:cubicBezTo>
                <a:cubicBezTo>
                  <a:pt x="5108075" y="8459755"/>
                  <a:pt x="5091205" y="8457172"/>
                  <a:pt x="5075284" y="8453227"/>
                </a:cubicBezTo>
                <a:cubicBezTo>
                  <a:pt x="5047663" y="8446290"/>
                  <a:pt x="5020856" y="8437723"/>
                  <a:pt x="4995006" y="8429290"/>
                </a:cubicBezTo>
                <a:cubicBezTo>
                  <a:pt x="4980581" y="8424666"/>
                  <a:pt x="4966157" y="8419906"/>
                  <a:pt x="4951600" y="8415552"/>
                </a:cubicBezTo>
                <a:lnTo>
                  <a:pt x="4948605" y="8414465"/>
                </a:lnTo>
                <a:cubicBezTo>
                  <a:pt x="4935814" y="8408345"/>
                  <a:pt x="4922207" y="8401816"/>
                  <a:pt x="4908601" y="8394471"/>
                </a:cubicBezTo>
                <a:cubicBezTo>
                  <a:pt x="4877170" y="8377607"/>
                  <a:pt x="4847644" y="8358294"/>
                  <a:pt x="4819068" y="8339524"/>
                </a:cubicBezTo>
                <a:lnTo>
                  <a:pt x="4808457" y="8332317"/>
                </a:lnTo>
                <a:cubicBezTo>
                  <a:pt x="4803423" y="8327693"/>
                  <a:pt x="4798387" y="8323205"/>
                  <a:pt x="4793354" y="8318717"/>
                </a:cubicBezTo>
                <a:cubicBezTo>
                  <a:pt x="4785734" y="8311917"/>
                  <a:pt x="4778249" y="8305252"/>
                  <a:pt x="4770901" y="8298179"/>
                </a:cubicBezTo>
                <a:cubicBezTo>
                  <a:pt x="4761242" y="8288795"/>
                  <a:pt x="4751581" y="8279002"/>
                  <a:pt x="4742192" y="8269209"/>
                </a:cubicBezTo>
                <a:lnTo>
                  <a:pt x="4740423" y="8268801"/>
                </a:lnTo>
                <a:cubicBezTo>
                  <a:pt x="4717021" y="8263362"/>
                  <a:pt x="4695384" y="8227319"/>
                  <a:pt x="4661097" y="8158228"/>
                </a:cubicBezTo>
                <a:cubicBezTo>
                  <a:pt x="4657560" y="8151021"/>
                  <a:pt x="4654565" y="8145035"/>
                  <a:pt x="4652660" y="8141498"/>
                </a:cubicBezTo>
                <a:cubicBezTo>
                  <a:pt x="4647762" y="8132387"/>
                  <a:pt x="4643135" y="8123139"/>
                  <a:pt x="4638510" y="8113891"/>
                </a:cubicBezTo>
                <a:cubicBezTo>
                  <a:pt x="4635110" y="8107090"/>
                  <a:pt x="4631706" y="8100289"/>
                  <a:pt x="4628170" y="8093488"/>
                </a:cubicBezTo>
                <a:lnTo>
                  <a:pt x="4626808" y="8090088"/>
                </a:lnTo>
                <a:cubicBezTo>
                  <a:pt x="4623408" y="8079480"/>
                  <a:pt x="4619868" y="8069007"/>
                  <a:pt x="4616466" y="8058535"/>
                </a:cubicBezTo>
                <a:cubicBezTo>
                  <a:pt x="4607760" y="8032149"/>
                  <a:pt x="4598779" y="8004812"/>
                  <a:pt x="4591432" y="7976932"/>
                </a:cubicBezTo>
                <a:cubicBezTo>
                  <a:pt x="4582177" y="7942249"/>
                  <a:pt x="4575239" y="7907296"/>
                  <a:pt x="4568844" y="7874382"/>
                </a:cubicBezTo>
                <a:lnTo>
                  <a:pt x="4568436" y="7872207"/>
                </a:lnTo>
                <a:lnTo>
                  <a:pt x="4568436" y="7870030"/>
                </a:lnTo>
                <a:cubicBezTo>
                  <a:pt x="4568708" y="7860374"/>
                  <a:pt x="4567619" y="7849085"/>
                  <a:pt x="4566124" y="7837524"/>
                </a:cubicBezTo>
                <a:lnTo>
                  <a:pt x="4561902" y="7838341"/>
                </a:lnTo>
                <a:cubicBezTo>
                  <a:pt x="4560951" y="7833443"/>
                  <a:pt x="4560133" y="7829227"/>
                  <a:pt x="4559592" y="7825827"/>
                </a:cubicBezTo>
                <a:cubicBezTo>
                  <a:pt x="4559319" y="7823789"/>
                  <a:pt x="4559048" y="7822563"/>
                  <a:pt x="4558911" y="7822020"/>
                </a:cubicBezTo>
                <a:lnTo>
                  <a:pt x="4559048" y="7822020"/>
                </a:lnTo>
                <a:cubicBezTo>
                  <a:pt x="4557958" y="7814130"/>
                  <a:pt x="4558502" y="7809914"/>
                  <a:pt x="4561770" y="7805835"/>
                </a:cubicBezTo>
                <a:cubicBezTo>
                  <a:pt x="4560816" y="7798898"/>
                  <a:pt x="4560133" y="7792097"/>
                  <a:pt x="4559726" y="7785841"/>
                </a:cubicBezTo>
                <a:cubicBezTo>
                  <a:pt x="4554829" y="7703285"/>
                  <a:pt x="4555098" y="7615153"/>
                  <a:pt x="4560543" y="7523757"/>
                </a:cubicBezTo>
                <a:cubicBezTo>
                  <a:pt x="4562448" y="7493292"/>
                  <a:pt x="4565306" y="7462554"/>
                  <a:pt x="4568027" y="7432904"/>
                </a:cubicBezTo>
                <a:cubicBezTo>
                  <a:pt x="4568300" y="7428959"/>
                  <a:pt x="4568708" y="7424880"/>
                  <a:pt x="4569115" y="7420800"/>
                </a:cubicBezTo>
                <a:lnTo>
                  <a:pt x="4567073" y="7420800"/>
                </a:lnTo>
                <a:cubicBezTo>
                  <a:pt x="4566124" y="7406926"/>
                  <a:pt x="4567619" y="7391559"/>
                  <a:pt x="4571700" y="7370886"/>
                </a:cubicBezTo>
                <a:lnTo>
                  <a:pt x="4573332" y="7371156"/>
                </a:lnTo>
                <a:cubicBezTo>
                  <a:pt x="4573605" y="7367213"/>
                  <a:pt x="4573741" y="7364221"/>
                  <a:pt x="4573876" y="7362317"/>
                </a:cubicBezTo>
                <a:lnTo>
                  <a:pt x="4574286" y="7358644"/>
                </a:lnTo>
                <a:lnTo>
                  <a:pt x="4576598" y="7348309"/>
                </a:lnTo>
                <a:cubicBezTo>
                  <a:pt x="4578912" y="7338516"/>
                  <a:pt x="4581089" y="7329132"/>
                  <a:pt x="4582587" y="7320154"/>
                </a:cubicBezTo>
                <a:cubicBezTo>
                  <a:pt x="4611705" y="7151234"/>
                  <a:pt x="4654156" y="6975241"/>
                  <a:pt x="4708857" y="6796937"/>
                </a:cubicBezTo>
                <a:cubicBezTo>
                  <a:pt x="4735253" y="6711116"/>
                  <a:pt x="4764235" y="6626385"/>
                  <a:pt x="4794987" y="6545052"/>
                </a:cubicBezTo>
                <a:cubicBezTo>
                  <a:pt x="4800157" y="6531316"/>
                  <a:pt x="4805462" y="6517578"/>
                  <a:pt x="4810770" y="6503979"/>
                </a:cubicBezTo>
                <a:cubicBezTo>
                  <a:pt x="4811179" y="6473784"/>
                  <a:pt x="4834038" y="6433935"/>
                  <a:pt x="4854311" y="6398709"/>
                </a:cubicBezTo>
                <a:cubicBezTo>
                  <a:pt x="4860978" y="6387148"/>
                  <a:pt x="4867237" y="6376268"/>
                  <a:pt x="4871048" y="6368380"/>
                </a:cubicBezTo>
                <a:cubicBezTo>
                  <a:pt x="4910371" y="6286911"/>
                  <a:pt x="4952279" y="6208299"/>
                  <a:pt x="4995820" y="6134721"/>
                </a:cubicBezTo>
                <a:cubicBezTo>
                  <a:pt x="5016638" y="6099631"/>
                  <a:pt x="5041268" y="6065493"/>
                  <a:pt x="5065078" y="6032579"/>
                </a:cubicBezTo>
                <a:cubicBezTo>
                  <a:pt x="5079637" y="6012587"/>
                  <a:pt x="5094468" y="5992048"/>
                  <a:pt x="5108347" y="5971376"/>
                </a:cubicBezTo>
                <a:lnTo>
                  <a:pt x="5108211" y="5971103"/>
                </a:lnTo>
                <a:cubicBezTo>
                  <a:pt x="5105218" y="5962943"/>
                  <a:pt x="5107123" y="5957640"/>
                  <a:pt x="5112158" y="5950839"/>
                </a:cubicBezTo>
                <a:lnTo>
                  <a:pt x="5112023" y="5950703"/>
                </a:lnTo>
                <a:cubicBezTo>
                  <a:pt x="5112431" y="5950294"/>
                  <a:pt x="5113382" y="5949071"/>
                  <a:pt x="5115014" y="5947166"/>
                </a:cubicBezTo>
                <a:cubicBezTo>
                  <a:pt x="5116240" y="5945807"/>
                  <a:pt x="5117463" y="5944311"/>
                  <a:pt x="5118825" y="5942679"/>
                </a:cubicBezTo>
                <a:lnTo>
                  <a:pt x="5124130" y="5947030"/>
                </a:lnTo>
                <a:cubicBezTo>
                  <a:pt x="5130933" y="5936150"/>
                  <a:pt x="5137332" y="5925134"/>
                  <a:pt x="5143317" y="5914118"/>
                </a:cubicBezTo>
                <a:lnTo>
                  <a:pt x="5146447" y="5909764"/>
                </a:lnTo>
                <a:cubicBezTo>
                  <a:pt x="5154338" y="5900244"/>
                  <a:pt x="5162095" y="5890860"/>
                  <a:pt x="5170122" y="5881476"/>
                </a:cubicBezTo>
                <a:cubicBezTo>
                  <a:pt x="5196520" y="5850738"/>
                  <a:pt x="5223733" y="5820817"/>
                  <a:pt x="5250946" y="5792799"/>
                </a:cubicBezTo>
                <a:cubicBezTo>
                  <a:pt x="5279520" y="5763285"/>
                  <a:pt x="5308366" y="5735405"/>
                  <a:pt x="5336532" y="5709834"/>
                </a:cubicBezTo>
                <a:cubicBezTo>
                  <a:pt x="5351635" y="5696098"/>
                  <a:pt x="5366602" y="5682905"/>
                  <a:pt x="5381025" y="5670666"/>
                </a:cubicBezTo>
                <a:lnTo>
                  <a:pt x="5388236" y="5665497"/>
                </a:lnTo>
                <a:cubicBezTo>
                  <a:pt x="5421166" y="5649312"/>
                  <a:pt x="5452323" y="5627686"/>
                  <a:pt x="5485388" y="5604702"/>
                </a:cubicBezTo>
                <a:cubicBezTo>
                  <a:pt x="5515460" y="5583894"/>
                  <a:pt x="5546346" y="5562268"/>
                  <a:pt x="5578866" y="5545268"/>
                </a:cubicBezTo>
                <a:cubicBezTo>
                  <a:pt x="5591112" y="5538876"/>
                  <a:pt x="5603630" y="5532754"/>
                  <a:pt x="5616149" y="5526770"/>
                </a:cubicBezTo>
                <a:lnTo>
                  <a:pt x="5633292" y="5518609"/>
                </a:lnTo>
                <a:lnTo>
                  <a:pt x="5647444" y="5513577"/>
                </a:lnTo>
                <a:cubicBezTo>
                  <a:pt x="5679147" y="5502288"/>
                  <a:pt x="5711939" y="5490727"/>
                  <a:pt x="5745274" y="5481207"/>
                </a:cubicBezTo>
                <a:cubicBezTo>
                  <a:pt x="5795486" y="5466926"/>
                  <a:pt x="5846645" y="5456998"/>
                  <a:pt x="5896038" y="5447478"/>
                </a:cubicBezTo>
                <a:lnTo>
                  <a:pt x="5903250" y="5446118"/>
                </a:lnTo>
                <a:lnTo>
                  <a:pt x="5910190" y="5446254"/>
                </a:lnTo>
                <a:cubicBezTo>
                  <a:pt x="5924611" y="5446390"/>
                  <a:pt x="5939171" y="5445167"/>
                  <a:pt x="5954546" y="5443807"/>
                </a:cubicBezTo>
                <a:cubicBezTo>
                  <a:pt x="5965976" y="5442853"/>
                  <a:pt x="5977267" y="5441902"/>
                  <a:pt x="5988563" y="5441494"/>
                </a:cubicBezTo>
                <a:close/>
                <a:moveTo>
                  <a:pt x="17215283" y="3624444"/>
                </a:moveTo>
                <a:cubicBezTo>
                  <a:pt x="17215011" y="3625259"/>
                  <a:pt x="17214605" y="3625804"/>
                  <a:pt x="17214331" y="3626348"/>
                </a:cubicBezTo>
                <a:lnTo>
                  <a:pt x="17214331" y="3626348"/>
                </a:lnTo>
                <a:close/>
                <a:moveTo>
                  <a:pt x="16262409" y="2946587"/>
                </a:moveTo>
                <a:cubicBezTo>
                  <a:pt x="16214650" y="3088985"/>
                  <a:pt x="16173558" y="3233153"/>
                  <a:pt x="16139951" y="3375551"/>
                </a:cubicBezTo>
                <a:cubicBezTo>
                  <a:pt x="16117634" y="3470077"/>
                  <a:pt x="16097903" y="3566914"/>
                  <a:pt x="16081441" y="3663479"/>
                </a:cubicBezTo>
                <a:cubicBezTo>
                  <a:pt x="16078583" y="3679934"/>
                  <a:pt x="16076270" y="3697208"/>
                  <a:pt x="16074093" y="3713935"/>
                </a:cubicBezTo>
                <a:cubicBezTo>
                  <a:pt x="16073412" y="3718153"/>
                  <a:pt x="16072867" y="3722505"/>
                  <a:pt x="16072324" y="3726720"/>
                </a:cubicBezTo>
                <a:cubicBezTo>
                  <a:pt x="16073548" y="3730802"/>
                  <a:pt x="16073548" y="3735562"/>
                  <a:pt x="16073003" y="3740594"/>
                </a:cubicBezTo>
                <a:cubicBezTo>
                  <a:pt x="16073003" y="3740731"/>
                  <a:pt x="16072867" y="3741003"/>
                  <a:pt x="16072867" y="3741137"/>
                </a:cubicBezTo>
                <a:cubicBezTo>
                  <a:pt x="16072458" y="3744945"/>
                  <a:pt x="16071643" y="3748891"/>
                  <a:pt x="16070962" y="3752562"/>
                </a:cubicBezTo>
                <a:cubicBezTo>
                  <a:pt x="16067153" y="3772555"/>
                  <a:pt x="16059941" y="3809958"/>
                  <a:pt x="16058309" y="3826821"/>
                </a:cubicBezTo>
                <a:cubicBezTo>
                  <a:pt x="16049193" y="3919988"/>
                  <a:pt x="16046880" y="4004855"/>
                  <a:pt x="16050961" y="4086322"/>
                </a:cubicBezTo>
                <a:cubicBezTo>
                  <a:pt x="16051370" y="4093938"/>
                  <a:pt x="16052049" y="4101692"/>
                  <a:pt x="16052593" y="4109444"/>
                </a:cubicBezTo>
                <a:cubicBezTo>
                  <a:pt x="16060895" y="4129030"/>
                  <a:pt x="16064976" y="4157590"/>
                  <a:pt x="16068922" y="4185336"/>
                </a:cubicBezTo>
                <a:cubicBezTo>
                  <a:pt x="16071099" y="4200704"/>
                  <a:pt x="16073139" y="4214984"/>
                  <a:pt x="16075589" y="4224505"/>
                </a:cubicBezTo>
                <a:cubicBezTo>
                  <a:pt x="16087427" y="4234842"/>
                  <a:pt x="16095456" y="4254836"/>
                  <a:pt x="16098175" y="4274963"/>
                </a:cubicBezTo>
                <a:cubicBezTo>
                  <a:pt x="16100355" y="4278092"/>
                  <a:pt x="16102395" y="4281356"/>
                  <a:pt x="16104434" y="4284620"/>
                </a:cubicBezTo>
                <a:cubicBezTo>
                  <a:pt x="16110967" y="4287339"/>
                  <a:pt x="16118313" y="4290334"/>
                  <a:pt x="16124982" y="4293189"/>
                </a:cubicBezTo>
                <a:cubicBezTo>
                  <a:pt x="16129745" y="4295230"/>
                  <a:pt x="16134235" y="4296999"/>
                  <a:pt x="16137771" y="4298494"/>
                </a:cubicBezTo>
                <a:cubicBezTo>
                  <a:pt x="16141447" y="4298358"/>
                  <a:pt x="16145256" y="4298222"/>
                  <a:pt x="16149065" y="4298222"/>
                </a:cubicBezTo>
                <a:cubicBezTo>
                  <a:pt x="16157909" y="4298222"/>
                  <a:pt x="16166483" y="4298494"/>
                  <a:pt x="16174918" y="4298900"/>
                </a:cubicBezTo>
                <a:cubicBezTo>
                  <a:pt x="16185124" y="4299309"/>
                  <a:pt x="16194511" y="4299718"/>
                  <a:pt x="16203899" y="4299581"/>
                </a:cubicBezTo>
                <a:cubicBezTo>
                  <a:pt x="16225535" y="4299037"/>
                  <a:pt x="16248258" y="4297950"/>
                  <a:pt x="16273430" y="4295909"/>
                </a:cubicBezTo>
                <a:lnTo>
                  <a:pt x="16276422" y="4295636"/>
                </a:lnTo>
                <a:cubicBezTo>
                  <a:pt x="16284996" y="4294276"/>
                  <a:pt x="16294927" y="4293326"/>
                  <a:pt x="16301052" y="4292781"/>
                </a:cubicBezTo>
                <a:cubicBezTo>
                  <a:pt x="16363643" y="4279588"/>
                  <a:pt x="16485829" y="4251027"/>
                  <a:pt x="16499981" y="4246811"/>
                </a:cubicBezTo>
                <a:cubicBezTo>
                  <a:pt x="16546652" y="4233073"/>
                  <a:pt x="16591690" y="4217025"/>
                  <a:pt x="16644892" y="4197303"/>
                </a:cubicBezTo>
                <a:cubicBezTo>
                  <a:pt x="16657409" y="4191319"/>
                  <a:pt x="16670201" y="4184655"/>
                  <a:pt x="16671833" y="4183704"/>
                </a:cubicBezTo>
                <a:lnTo>
                  <a:pt x="16681630" y="4201657"/>
                </a:lnTo>
                <a:lnTo>
                  <a:pt x="16672650" y="4183295"/>
                </a:lnTo>
                <a:lnTo>
                  <a:pt x="16673195" y="4183023"/>
                </a:lnTo>
                <a:cubicBezTo>
                  <a:pt x="16746943" y="4146847"/>
                  <a:pt x="16817425" y="4105907"/>
                  <a:pt x="16882737" y="4061298"/>
                </a:cubicBezTo>
                <a:cubicBezTo>
                  <a:pt x="16885321" y="4059530"/>
                  <a:pt x="16887771" y="4057761"/>
                  <a:pt x="16890221" y="4055993"/>
                </a:cubicBezTo>
                <a:lnTo>
                  <a:pt x="16895663" y="4052050"/>
                </a:lnTo>
                <a:cubicBezTo>
                  <a:pt x="16901241" y="4047288"/>
                  <a:pt x="16907363" y="4042664"/>
                  <a:pt x="16913351" y="4038176"/>
                </a:cubicBezTo>
                <a:cubicBezTo>
                  <a:pt x="16919065" y="4033824"/>
                  <a:pt x="16924645" y="4029609"/>
                  <a:pt x="16929407" y="4025392"/>
                </a:cubicBezTo>
                <a:cubicBezTo>
                  <a:pt x="16959615" y="3999008"/>
                  <a:pt x="16988187" y="3971941"/>
                  <a:pt x="17014313" y="3944876"/>
                </a:cubicBezTo>
                <a:cubicBezTo>
                  <a:pt x="17024247" y="3934674"/>
                  <a:pt x="17034179" y="3923931"/>
                  <a:pt x="17043975" y="3912914"/>
                </a:cubicBezTo>
                <a:cubicBezTo>
                  <a:pt x="17044927" y="3905569"/>
                  <a:pt x="17050371" y="3900672"/>
                  <a:pt x="17056901" y="3894825"/>
                </a:cubicBezTo>
                <a:cubicBezTo>
                  <a:pt x="17065203" y="3886801"/>
                  <a:pt x="17072007" y="3879049"/>
                  <a:pt x="17075137" y="3873880"/>
                </a:cubicBezTo>
                <a:cubicBezTo>
                  <a:pt x="17079487" y="3866943"/>
                  <a:pt x="17083845" y="3860145"/>
                  <a:pt x="17088199" y="3853344"/>
                </a:cubicBezTo>
                <a:cubicBezTo>
                  <a:pt x="17094047" y="3844232"/>
                  <a:pt x="17099897" y="3835118"/>
                  <a:pt x="17105477" y="3825734"/>
                </a:cubicBezTo>
                <a:cubicBezTo>
                  <a:pt x="17110785" y="3816622"/>
                  <a:pt x="17115683" y="3806557"/>
                  <a:pt x="17120855" y="3795947"/>
                </a:cubicBezTo>
                <a:cubicBezTo>
                  <a:pt x="17126023" y="3785068"/>
                  <a:pt x="17131467" y="3773915"/>
                  <a:pt x="17137725" y="3763308"/>
                </a:cubicBezTo>
                <a:cubicBezTo>
                  <a:pt x="17140175" y="3755825"/>
                  <a:pt x="17142625" y="3748483"/>
                  <a:pt x="17145073" y="3741137"/>
                </a:cubicBezTo>
                <a:cubicBezTo>
                  <a:pt x="17151877" y="3720737"/>
                  <a:pt x="17158271" y="3701559"/>
                  <a:pt x="17163171" y="3681432"/>
                </a:cubicBezTo>
                <a:cubicBezTo>
                  <a:pt x="17164529" y="3675854"/>
                  <a:pt x="17165483" y="3667694"/>
                  <a:pt x="17166437" y="3658991"/>
                </a:cubicBezTo>
                <a:cubicBezTo>
                  <a:pt x="17167255" y="3652868"/>
                  <a:pt x="17167933" y="3646476"/>
                  <a:pt x="17168887" y="3640357"/>
                </a:cubicBezTo>
                <a:cubicBezTo>
                  <a:pt x="17168749" y="3630291"/>
                  <a:pt x="17168749" y="3620365"/>
                  <a:pt x="17168749" y="3610436"/>
                </a:cubicBezTo>
                <a:cubicBezTo>
                  <a:pt x="17168749" y="3589628"/>
                  <a:pt x="17168749" y="3568002"/>
                  <a:pt x="17167933" y="3546784"/>
                </a:cubicBezTo>
                <a:lnTo>
                  <a:pt x="17166709" y="3543111"/>
                </a:lnTo>
                <a:cubicBezTo>
                  <a:pt x="17163171" y="3531823"/>
                  <a:pt x="17160449" y="3520400"/>
                  <a:pt x="17157863" y="3509381"/>
                </a:cubicBezTo>
                <a:cubicBezTo>
                  <a:pt x="17155823" y="3500542"/>
                  <a:pt x="17153781" y="3491700"/>
                  <a:pt x="17151195" y="3483134"/>
                </a:cubicBezTo>
                <a:cubicBezTo>
                  <a:pt x="17150245" y="3479597"/>
                  <a:pt x="17147523" y="3472797"/>
                  <a:pt x="17144801" y="3466132"/>
                </a:cubicBezTo>
                <a:cubicBezTo>
                  <a:pt x="17140447" y="3455251"/>
                  <a:pt x="17135549" y="3443012"/>
                  <a:pt x="17132963" y="3433219"/>
                </a:cubicBezTo>
                <a:cubicBezTo>
                  <a:pt x="17117043" y="3403024"/>
                  <a:pt x="17102485" y="3375687"/>
                  <a:pt x="17085883" y="3349440"/>
                </a:cubicBezTo>
                <a:lnTo>
                  <a:pt x="17101259" y="3339647"/>
                </a:lnTo>
                <a:lnTo>
                  <a:pt x="17085341" y="3348622"/>
                </a:lnTo>
                <a:cubicBezTo>
                  <a:pt x="17084387" y="3346718"/>
                  <a:pt x="17074863" y="3330941"/>
                  <a:pt x="17066291" y="3317885"/>
                </a:cubicBezTo>
                <a:cubicBezTo>
                  <a:pt x="17036491" y="3284019"/>
                  <a:pt x="17000979" y="3244714"/>
                  <a:pt x="16962201" y="3208672"/>
                </a:cubicBezTo>
                <a:cubicBezTo>
                  <a:pt x="16953217" y="3200511"/>
                  <a:pt x="16944103" y="3192487"/>
                  <a:pt x="16934985" y="3184735"/>
                </a:cubicBezTo>
                <a:lnTo>
                  <a:pt x="16931993" y="3182149"/>
                </a:lnTo>
                <a:cubicBezTo>
                  <a:pt x="16907773" y="3172493"/>
                  <a:pt x="16882327" y="3152638"/>
                  <a:pt x="16857703" y="3133324"/>
                </a:cubicBezTo>
                <a:cubicBezTo>
                  <a:pt x="16843413" y="3122036"/>
                  <a:pt x="16829805" y="3111426"/>
                  <a:pt x="16819057" y="3105170"/>
                </a:cubicBezTo>
                <a:cubicBezTo>
                  <a:pt x="16798647" y="3093066"/>
                  <a:pt x="16776876" y="3082048"/>
                  <a:pt x="16755921" y="3071304"/>
                </a:cubicBezTo>
                <a:cubicBezTo>
                  <a:pt x="16740683" y="3063416"/>
                  <a:pt x="16725308" y="3055664"/>
                  <a:pt x="16710203" y="3047367"/>
                </a:cubicBezTo>
                <a:cubicBezTo>
                  <a:pt x="16700408" y="3043967"/>
                  <a:pt x="16690474" y="3040430"/>
                  <a:pt x="16680543" y="3036896"/>
                </a:cubicBezTo>
                <a:cubicBezTo>
                  <a:pt x="16663670" y="3030910"/>
                  <a:pt x="16645982" y="3024518"/>
                  <a:pt x="16628700" y="3019079"/>
                </a:cubicBezTo>
                <a:cubicBezTo>
                  <a:pt x="16580396" y="3003845"/>
                  <a:pt x="16529779" y="2990109"/>
                  <a:pt x="16478211" y="2978549"/>
                </a:cubicBezTo>
                <a:cubicBezTo>
                  <a:pt x="16453581" y="2972971"/>
                  <a:pt x="16427864" y="2967667"/>
                  <a:pt x="16401877" y="2962906"/>
                </a:cubicBezTo>
                <a:cubicBezTo>
                  <a:pt x="16391537" y="2961004"/>
                  <a:pt x="16371398" y="2956923"/>
                  <a:pt x="16357112" y="2953795"/>
                </a:cubicBezTo>
                <a:cubicBezTo>
                  <a:pt x="16326905" y="2949986"/>
                  <a:pt x="16295336" y="2948353"/>
                  <a:pt x="16264722" y="2946722"/>
                </a:cubicBezTo>
                <a:close/>
                <a:moveTo>
                  <a:pt x="16233428" y="2904016"/>
                </a:moveTo>
                <a:lnTo>
                  <a:pt x="16266763" y="2905785"/>
                </a:lnTo>
                <a:cubicBezTo>
                  <a:pt x="16298466" y="2907417"/>
                  <a:pt x="16331123" y="2909049"/>
                  <a:pt x="16363098" y="2913128"/>
                </a:cubicBezTo>
                <a:lnTo>
                  <a:pt x="16364867" y="2913400"/>
                </a:lnTo>
                <a:cubicBezTo>
                  <a:pt x="16378746" y="2916392"/>
                  <a:pt x="16398883" y="2920610"/>
                  <a:pt x="16409089" y="2922515"/>
                </a:cubicBezTo>
                <a:cubicBezTo>
                  <a:pt x="16435621" y="2927408"/>
                  <a:pt x="16461883" y="2932713"/>
                  <a:pt x="16487055" y="2938427"/>
                </a:cubicBezTo>
                <a:cubicBezTo>
                  <a:pt x="16539713" y="2950258"/>
                  <a:pt x="16591417" y="2964132"/>
                  <a:pt x="16640811" y="2979772"/>
                </a:cubicBezTo>
                <a:cubicBezTo>
                  <a:pt x="16658907" y="2985484"/>
                  <a:pt x="16676731" y="2991876"/>
                  <a:pt x="16694149" y="2998134"/>
                </a:cubicBezTo>
                <a:cubicBezTo>
                  <a:pt x="16704489" y="3001805"/>
                  <a:pt x="16714695" y="3005477"/>
                  <a:pt x="16725035" y="3009014"/>
                </a:cubicBezTo>
                <a:lnTo>
                  <a:pt x="16728302" y="3010510"/>
                </a:lnTo>
                <a:cubicBezTo>
                  <a:pt x="16743541" y="3018943"/>
                  <a:pt x="16758918" y="3026831"/>
                  <a:pt x="16774429" y="3034719"/>
                </a:cubicBezTo>
                <a:cubicBezTo>
                  <a:pt x="16795925" y="3045735"/>
                  <a:pt x="16818243" y="3057160"/>
                  <a:pt x="16839739" y="3069808"/>
                </a:cubicBezTo>
                <a:cubicBezTo>
                  <a:pt x="16852801" y="3077424"/>
                  <a:pt x="16867361" y="3088849"/>
                  <a:pt x="16882873" y="3100955"/>
                </a:cubicBezTo>
                <a:cubicBezTo>
                  <a:pt x="16887089" y="3104219"/>
                  <a:pt x="16891447" y="3107619"/>
                  <a:pt x="16895797" y="3111020"/>
                </a:cubicBezTo>
                <a:lnTo>
                  <a:pt x="16897433" y="3110475"/>
                </a:lnTo>
                <a:cubicBezTo>
                  <a:pt x="16909271" y="3106394"/>
                  <a:pt x="16909951" y="3106938"/>
                  <a:pt x="16942333" y="3136044"/>
                </a:cubicBezTo>
                <a:cubicBezTo>
                  <a:pt x="16942469" y="3136180"/>
                  <a:pt x="16942741" y="3136316"/>
                  <a:pt x="16942879" y="3136453"/>
                </a:cubicBezTo>
                <a:lnTo>
                  <a:pt x="16943967" y="3137404"/>
                </a:lnTo>
                <a:lnTo>
                  <a:pt x="16941109" y="3140668"/>
                </a:lnTo>
                <a:cubicBezTo>
                  <a:pt x="16943967" y="3142164"/>
                  <a:pt x="16946823" y="3143387"/>
                  <a:pt x="16949545" y="3144341"/>
                </a:cubicBezTo>
                <a:lnTo>
                  <a:pt x="16953217" y="3145700"/>
                </a:lnTo>
                <a:lnTo>
                  <a:pt x="16961929" y="3153316"/>
                </a:lnTo>
                <a:cubicBezTo>
                  <a:pt x="16971317" y="3161613"/>
                  <a:pt x="16980839" y="3169774"/>
                  <a:pt x="16989959" y="3178343"/>
                </a:cubicBezTo>
                <a:cubicBezTo>
                  <a:pt x="17030505" y="3216015"/>
                  <a:pt x="17067243" y="3256818"/>
                  <a:pt x="17097857" y="3291634"/>
                </a:cubicBezTo>
                <a:lnTo>
                  <a:pt x="17099625" y="3293947"/>
                </a:lnTo>
                <a:cubicBezTo>
                  <a:pt x="17110649" y="3310948"/>
                  <a:pt x="17117179" y="3321012"/>
                  <a:pt x="17120719" y="3327949"/>
                </a:cubicBezTo>
                <a:cubicBezTo>
                  <a:pt x="17138271" y="3355832"/>
                  <a:pt x="17153509" y="3384393"/>
                  <a:pt x="17170109" y="3416081"/>
                </a:cubicBezTo>
                <a:lnTo>
                  <a:pt x="17170789" y="3417305"/>
                </a:lnTo>
                <a:lnTo>
                  <a:pt x="17171333" y="3417305"/>
                </a:lnTo>
                <a:lnTo>
                  <a:pt x="17171605" y="3417305"/>
                </a:lnTo>
                <a:lnTo>
                  <a:pt x="17171741" y="3417305"/>
                </a:lnTo>
                <a:cubicBezTo>
                  <a:pt x="17171877" y="3418394"/>
                  <a:pt x="17171877" y="3419345"/>
                  <a:pt x="17171877" y="3420163"/>
                </a:cubicBezTo>
                <a:lnTo>
                  <a:pt x="17172151" y="3421250"/>
                </a:lnTo>
                <a:cubicBezTo>
                  <a:pt x="17172287" y="3422201"/>
                  <a:pt x="17172559" y="3423290"/>
                  <a:pt x="17172967" y="3424514"/>
                </a:cubicBezTo>
                <a:lnTo>
                  <a:pt x="17174327" y="3423833"/>
                </a:lnTo>
                <a:lnTo>
                  <a:pt x="17180995" y="3436484"/>
                </a:lnTo>
                <a:cubicBezTo>
                  <a:pt x="17199771" y="3472252"/>
                  <a:pt x="17201405" y="3475243"/>
                  <a:pt x="17194331" y="3485717"/>
                </a:cubicBezTo>
                <a:cubicBezTo>
                  <a:pt x="17195419" y="3490341"/>
                  <a:pt x="17196505" y="3494829"/>
                  <a:pt x="17197595" y="3499453"/>
                </a:cubicBezTo>
                <a:cubicBezTo>
                  <a:pt x="17200045" y="3510199"/>
                  <a:pt x="17202493" y="3520400"/>
                  <a:pt x="17205621" y="3530191"/>
                </a:cubicBezTo>
                <a:lnTo>
                  <a:pt x="17208479" y="3538896"/>
                </a:lnTo>
                <a:lnTo>
                  <a:pt x="17208615" y="3541887"/>
                </a:lnTo>
                <a:cubicBezTo>
                  <a:pt x="17209569" y="3564737"/>
                  <a:pt x="17209569" y="3587723"/>
                  <a:pt x="17209569" y="3609892"/>
                </a:cubicBezTo>
                <a:cubicBezTo>
                  <a:pt x="17209569" y="3613700"/>
                  <a:pt x="17209569" y="3617643"/>
                  <a:pt x="17209569" y="3621589"/>
                </a:cubicBezTo>
                <a:lnTo>
                  <a:pt x="17214605" y="3624035"/>
                </a:lnTo>
                <a:lnTo>
                  <a:pt x="17209569" y="3622131"/>
                </a:lnTo>
                <a:cubicBezTo>
                  <a:pt x="17209569" y="3622540"/>
                  <a:pt x="17209569" y="3622948"/>
                  <a:pt x="17209569" y="3623354"/>
                </a:cubicBezTo>
                <a:lnTo>
                  <a:pt x="17214331" y="3626348"/>
                </a:lnTo>
                <a:lnTo>
                  <a:pt x="17214059" y="3626891"/>
                </a:lnTo>
                <a:lnTo>
                  <a:pt x="17209433" y="3624717"/>
                </a:lnTo>
                <a:cubicBezTo>
                  <a:pt x="17209433" y="3630291"/>
                  <a:pt x="17209569" y="3635733"/>
                  <a:pt x="17209569" y="3641174"/>
                </a:cubicBezTo>
                <a:lnTo>
                  <a:pt x="17209569" y="3642940"/>
                </a:lnTo>
                <a:lnTo>
                  <a:pt x="17209297" y="3644708"/>
                </a:lnTo>
                <a:cubicBezTo>
                  <a:pt x="17208343" y="3650831"/>
                  <a:pt x="17207529" y="3657223"/>
                  <a:pt x="17206847" y="3663342"/>
                </a:cubicBezTo>
                <a:cubicBezTo>
                  <a:pt x="17205621" y="3673271"/>
                  <a:pt x="17204535" y="3682656"/>
                  <a:pt x="17202631" y="3690680"/>
                </a:cubicBezTo>
                <a:cubicBezTo>
                  <a:pt x="17197323" y="3712439"/>
                  <a:pt x="17190383" y="3733385"/>
                  <a:pt x="17183579" y="3753651"/>
                </a:cubicBezTo>
                <a:cubicBezTo>
                  <a:pt x="17180861" y="3761675"/>
                  <a:pt x="17178273" y="3769563"/>
                  <a:pt x="17175689" y="3777588"/>
                </a:cubicBezTo>
                <a:lnTo>
                  <a:pt x="17173785" y="3781939"/>
                </a:lnTo>
                <a:cubicBezTo>
                  <a:pt x="17167933" y="3791596"/>
                  <a:pt x="17162761" y="3802206"/>
                  <a:pt x="17157319" y="3813358"/>
                </a:cubicBezTo>
                <a:cubicBezTo>
                  <a:pt x="17152013" y="3824238"/>
                  <a:pt x="17146569" y="3835390"/>
                  <a:pt x="17140311" y="3845998"/>
                </a:cubicBezTo>
                <a:cubicBezTo>
                  <a:pt x="17134461" y="3855791"/>
                  <a:pt x="17128337" y="3865447"/>
                  <a:pt x="17122215" y="3874967"/>
                </a:cubicBezTo>
                <a:cubicBezTo>
                  <a:pt x="17117861" y="3881496"/>
                  <a:pt x="17113643" y="3888161"/>
                  <a:pt x="17109559" y="3894825"/>
                </a:cubicBezTo>
                <a:cubicBezTo>
                  <a:pt x="17106975" y="3899177"/>
                  <a:pt x="17103573" y="3903667"/>
                  <a:pt x="17099897" y="3907882"/>
                </a:cubicBezTo>
                <a:lnTo>
                  <a:pt x="17101395" y="3909513"/>
                </a:lnTo>
                <a:cubicBezTo>
                  <a:pt x="17098401" y="3912506"/>
                  <a:pt x="17095547" y="3915361"/>
                  <a:pt x="17093503" y="3917675"/>
                </a:cubicBezTo>
                <a:cubicBezTo>
                  <a:pt x="17077041" y="3936852"/>
                  <a:pt x="17060167" y="3955347"/>
                  <a:pt x="17043295" y="3972758"/>
                </a:cubicBezTo>
                <a:cubicBezTo>
                  <a:pt x="17016355" y="4000637"/>
                  <a:pt x="16986965" y="4028656"/>
                  <a:pt x="16955805" y="4055721"/>
                </a:cubicBezTo>
                <a:cubicBezTo>
                  <a:pt x="16950363" y="4060481"/>
                  <a:pt x="16943967" y="4065377"/>
                  <a:pt x="16937437" y="4070274"/>
                </a:cubicBezTo>
                <a:cubicBezTo>
                  <a:pt x="16931857" y="4074491"/>
                  <a:pt x="16926141" y="4078843"/>
                  <a:pt x="16920971" y="4083194"/>
                </a:cubicBezTo>
                <a:lnTo>
                  <a:pt x="16913489" y="4088635"/>
                </a:lnTo>
                <a:cubicBezTo>
                  <a:pt x="16910767" y="4090540"/>
                  <a:pt x="16908045" y="4092578"/>
                  <a:pt x="16905189" y="4094483"/>
                </a:cubicBezTo>
                <a:cubicBezTo>
                  <a:pt x="16838107" y="4140182"/>
                  <a:pt x="16765721" y="4182208"/>
                  <a:pt x="16690066" y="4219338"/>
                </a:cubicBezTo>
                <a:lnTo>
                  <a:pt x="16689929" y="4218929"/>
                </a:lnTo>
                <a:cubicBezTo>
                  <a:pt x="16683262" y="4223145"/>
                  <a:pt x="16674146" y="4227768"/>
                  <a:pt x="16662174" y="4233618"/>
                </a:cubicBezTo>
                <a:lnTo>
                  <a:pt x="16660269" y="4234434"/>
                </a:lnTo>
                <a:lnTo>
                  <a:pt x="16651559" y="4215937"/>
                </a:lnTo>
                <a:lnTo>
                  <a:pt x="16658635" y="4235114"/>
                </a:lnTo>
                <a:cubicBezTo>
                  <a:pt x="16604615" y="4255242"/>
                  <a:pt x="16558897" y="4271427"/>
                  <a:pt x="16511138" y="4285574"/>
                </a:cubicBezTo>
                <a:cubicBezTo>
                  <a:pt x="16496717" y="4289925"/>
                  <a:pt x="16398611" y="4312774"/>
                  <a:pt x="16333708" y="4327055"/>
                </a:cubicBezTo>
                <a:cubicBezTo>
                  <a:pt x="16328946" y="4331815"/>
                  <a:pt x="16320917" y="4332630"/>
                  <a:pt x="16299692" y="4334398"/>
                </a:cubicBezTo>
                <a:cubicBezTo>
                  <a:pt x="16272479" y="4340112"/>
                  <a:pt x="16265131" y="4341472"/>
                  <a:pt x="16258192" y="4337663"/>
                </a:cubicBezTo>
                <a:cubicBezTo>
                  <a:pt x="16239142" y="4339022"/>
                  <a:pt x="16221454" y="4339703"/>
                  <a:pt x="16204308" y="4340112"/>
                </a:cubicBezTo>
                <a:cubicBezTo>
                  <a:pt x="16202404" y="4340112"/>
                  <a:pt x="16200499" y="4340112"/>
                  <a:pt x="16198594" y="4340112"/>
                </a:cubicBezTo>
                <a:cubicBezTo>
                  <a:pt x="16189884" y="4340112"/>
                  <a:pt x="16181177" y="4339839"/>
                  <a:pt x="16172741" y="4339431"/>
                </a:cubicBezTo>
                <a:cubicBezTo>
                  <a:pt x="16159543" y="4338888"/>
                  <a:pt x="16147160" y="4338343"/>
                  <a:pt x="16135322" y="4339158"/>
                </a:cubicBezTo>
                <a:lnTo>
                  <a:pt x="16130832" y="4339431"/>
                </a:lnTo>
                <a:lnTo>
                  <a:pt x="16126614" y="4337798"/>
                </a:lnTo>
                <a:cubicBezTo>
                  <a:pt x="16122533" y="4336167"/>
                  <a:pt x="16116002" y="4333447"/>
                  <a:pt x="16108790" y="4330455"/>
                </a:cubicBezTo>
                <a:cubicBezTo>
                  <a:pt x="16106886" y="4329638"/>
                  <a:pt x="16104842" y="4328824"/>
                  <a:pt x="16102802" y="4328006"/>
                </a:cubicBezTo>
                <a:lnTo>
                  <a:pt x="16105660" y="4360103"/>
                </a:lnTo>
                <a:lnTo>
                  <a:pt x="16075589" y="4314270"/>
                </a:lnTo>
                <a:lnTo>
                  <a:pt x="16073276" y="4311957"/>
                </a:lnTo>
                <a:lnTo>
                  <a:pt x="16060214" y="4301078"/>
                </a:lnTo>
                <a:lnTo>
                  <a:pt x="16057628" y="4293053"/>
                </a:lnTo>
                <a:cubicBezTo>
                  <a:pt x="16057083" y="4290197"/>
                  <a:pt x="16056132" y="4287069"/>
                  <a:pt x="16055043" y="4283805"/>
                </a:cubicBezTo>
                <a:cubicBezTo>
                  <a:pt x="16052457" y="4279860"/>
                  <a:pt x="16050008" y="4276053"/>
                  <a:pt x="16047697" y="4272517"/>
                </a:cubicBezTo>
                <a:cubicBezTo>
                  <a:pt x="16038170" y="4257146"/>
                  <a:pt x="16034363" y="4245585"/>
                  <a:pt x="16035859" y="4236201"/>
                </a:cubicBezTo>
                <a:lnTo>
                  <a:pt x="16028647" y="4216074"/>
                </a:lnTo>
                <a:lnTo>
                  <a:pt x="16032047" y="4216210"/>
                </a:lnTo>
                <a:cubicBezTo>
                  <a:pt x="16030960" y="4209545"/>
                  <a:pt x="16029870" y="4202200"/>
                  <a:pt x="16028783" y="4194720"/>
                </a:cubicBezTo>
                <a:lnTo>
                  <a:pt x="16026879" y="4193769"/>
                </a:lnTo>
                <a:cubicBezTo>
                  <a:pt x="16018850" y="4189687"/>
                  <a:pt x="16016536" y="4183840"/>
                  <a:pt x="16015721" y="4176225"/>
                </a:cubicBezTo>
                <a:lnTo>
                  <a:pt x="16015585" y="4176225"/>
                </a:lnTo>
                <a:cubicBezTo>
                  <a:pt x="16015585" y="4175816"/>
                  <a:pt x="16015585" y="4174863"/>
                  <a:pt x="16015449" y="4173367"/>
                </a:cubicBezTo>
                <a:cubicBezTo>
                  <a:pt x="16015313" y="4171734"/>
                  <a:pt x="16015313" y="4170102"/>
                  <a:pt x="16015177" y="4168334"/>
                </a:cubicBezTo>
                <a:lnTo>
                  <a:pt x="16024836" y="4167792"/>
                </a:lnTo>
                <a:cubicBezTo>
                  <a:pt x="16021980" y="4150111"/>
                  <a:pt x="16018577" y="4132973"/>
                  <a:pt x="16013951" y="4123316"/>
                </a:cubicBezTo>
                <a:lnTo>
                  <a:pt x="16012319" y="4119915"/>
                </a:lnTo>
                <a:lnTo>
                  <a:pt x="16012046" y="4116109"/>
                </a:lnTo>
                <a:cubicBezTo>
                  <a:pt x="16011365" y="4106861"/>
                  <a:pt x="16010687" y="4097474"/>
                  <a:pt x="16010142" y="4088227"/>
                </a:cubicBezTo>
                <a:cubicBezTo>
                  <a:pt x="16005922" y="4004719"/>
                  <a:pt x="16008373" y="3917947"/>
                  <a:pt x="16017624" y="3822742"/>
                </a:cubicBezTo>
                <a:cubicBezTo>
                  <a:pt x="16018441" y="3813764"/>
                  <a:pt x="16020482" y="3800708"/>
                  <a:pt x="16023067" y="3786154"/>
                </a:cubicBezTo>
                <a:lnTo>
                  <a:pt x="16020890" y="3785612"/>
                </a:lnTo>
                <a:cubicBezTo>
                  <a:pt x="16020890" y="3785476"/>
                  <a:pt x="16021026" y="3785203"/>
                  <a:pt x="16021026" y="3785068"/>
                </a:cubicBezTo>
                <a:cubicBezTo>
                  <a:pt x="16026470" y="3760316"/>
                  <a:pt x="16030007" y="3733929"/>
                  <a:pt x="16033409" y="3708496"/>
                </a:cubicBezTo>
                <a:cubicBezTo>
                  <a:pt x="16035723" y="3691495"/>
                  <a:pt x="16038033" y="3673814"/>
                  <a:pt x="16041030" y="3656542"/>
                </a:cubicBezTo>
                <a:cubicBezTo>
                  <a:pt x="16057628" y="3559026"/>
                  <a:pt x="16077493" y="3461372"/>
                  <a:pt x="16099946" y="3366031"/>
                </a:cubicBezTo>
                <a:cubicBezTo>
                  <a:pt x="16135050" y="3217511"/>
                  <a:pt x="16178185" y="3067089"/>
                  <a:pt x="16228393" y="2918705"/>
                </a:cubicBezTo>
                <a:close/>
                <a:moveTo>
                  <a:pt x="17068607" y="410"/>
                </a:moveTo>
                <a:lnTo>
                  <a:pt x="17126979" y="410"/>
                </a:lnTo>
                <a:cubicBezTo>
                  <a:pt x="16496446" y="607135"/>
                  <a:pt x="15993543" y="1284449"/>
                  <a:pt x="15641131" y="2008005"/>
                </a:cubicBezTo>
                <a:lnTo>
                  <a:pt x="15635960" y="2018478"/>
                </a:lnTo>
                <a:lnTo>
                  <a:pt x="15624258" y="2019430"/>
                </a:lnTo>
                <a:cubicBezTo>
                  <a:pt x="15290351" y="2044862"/>
                  <a:pt x="14933041" y="2093553"/>
                  <a:pt x="14466061" y="2177197"/>
                </a:cubicBezTo>
                <a:cubicBezTo>
                  <a:pt x="13998264" y="2260977"/>
                  <a:pt x="13530737" y="2373727"/>
                  <a:pt x="13076412" y="2512317"/>
                </a:cubicBezTo>
                <a:cubicBezTo>
                  <a:pt x="12855711" y="2579640"/>
                  <a:pt x="12634194" y="2654309"/>
                  <a:pt x="12418122" y="2734280"/>
                </a:cubicBezTo>
                <a:lnTo>
                  <a:pt x="12399750" y="2741081"/>
                </a:lnTo>
                <a:cubicBezTo>
                  <a:pt x="12190481" y="2818469"/>
                  <a:pt x="11973998" y="2898576"/>
                  <a:pt x="11791398" y="3026151"/>
                </a:cubicBezTo>
                <a:cubicBezTo>
                  <a:pt x="11564303" y="3184872"/>
                  <a:pt x="11397485" y="3376914"/>
                  <a:pt x="11295571" y="3596836"/>
                </a:cubicBezTo>
                <a:cubicBezTo>
                  <a:pt x="11209305" y="3782894"/>
                  <a:pt x="11151204" y="3971263"/>
                  <a:pt x="11089702" y="4170648"/>
                </a:cubicBezTo>
                <a:cubicBezTo>
                  <a:pt x="11081809" y="4196353"/>
                  <a:pt x="11073783" y="4222195"/>
                  <a:pt x="11065753" y="4248036"/>
                </a:cubicBezTo>
                <a:cubicBezTo>
                  <a:pt x="11037862" y="4337391"/>
                  <a:pt x="11007382" y="4426204"/>
                  <a:pt x="10975134" y="4512025"/>
                </a:cubicBezTo>
                <a:cubicBezTo>
                  <a:pt x="10960847" y="4549970"/>
                  <a:pt x="10946150" y="4586829"/>
                  <a:pt x="10929825" y="4627629"/>
                </a:cubicBezTo>
                <a:lnTo>
                  <a:pt x="10925471" y="4625861"/>
                </a:lnTo>
                <a:lnTo>
                  <a:pt x="10925877" y="4626133"/>
                </a:lnTo>
                <a:lnTo>
                  <a:pt x="10929688" y="4627629"/>
                </a:lnTo>
                <a:lnTo>
                  <a:pt x="10929416" y="4628310"/>
                </a:lnTo>
                <a:lnTo>
                  <a:pt x="10929416" y="4628446"/>
                </a:lnTo>
                <a:lnTo>
                  <a:pt x="10924245" y="4641503"/>
                </a:lnTo>
                <a:cubicBezTo>
                  <a:pt x="10917986" y="4657279"/>
                  <a:pt x="10913769" y="4667887"/>
                  <a:pt x="10910502" y="4674960"/>
                </a:cubicBezTo>
                <a:cubicBezTo>
                  <a:pt x="10910230" y="4675775"/>
                  <a:pt x="10910093" y="4676320"/>
                  <a:pt x="10909957" y="4676592"/>
                </a:cubicBezTo>
                <a:lnTo>
                  <a:pt x="10909821" y="4676592"/>
                </a:lnTo>
                <a:cubicBezTo>
                  <a:pt x="10907372" y="4681897"/>
                  <a:pt x="10905467" y="4685025"/>
                  <a:pt x="10903426" y="4687064"/>
                </a:cubicBezTo>
                <a:cubicBezTo>
                  <a:pt x="10899890" y="4695225"/>
                  <a:pt x="10896623" y="4702706"/>
                  <a:pt x="10894310" y="4708145"/>
                </a:cubicBezTo>
                <a:cubicBezTo>
                  <a:pt x="10891180" y="4715354"/>
                  <a:pt x="10889005" y="4720251"/>
                  <a:pt x="10888596" y="4721202"/>
                </a:cubicBezTo>
                <a:cubicBezTo>
                  <a:pt x="10807636" y="4897740"/>
                  <a:pt x="10714431" y="5073597"/>
                  <a:pt x="10611699" y="5243740"/>
                </a:cubicBezTo>
                <a:cubicBezTo>
                  <a:pt x="10520399" y="5394843"/>
                  <a:pt x="10413043" y="5553020"/>
                  <a:pt x="10273575" y="5741389"/>
                </a:cubicBezTo>
                <a:cubicBezTo>
                  <a:pt x="10265409" y="5751590"/>
                  <a:pt x="10257791" y="5761111"/>
                  <a:pt x="10250171" y="5770767"/>
                </a:cubicBezTo>
                <a:cubicBezTo>
                  <a:pt x="10241191" y="5781919"/>
                  <a:pt x="10232347" y="5793208"/>
                  <a:pt x="10223230" y="5804360"/>
                </a:cubicBezTo>
                <a:cubicBezTo>
                  <a:pt x="10194519" y="5839586"/>
                  <a:pt x="10164448" y="5875901"/>
                  <a:pt x="10133834" y="5911941"/>
                </a:cubicBezTo>
                <a:cubicBezTo>
                  <a:pt x="10067298" y="5990419"/>
                  <a:pt x="9996677" y="6069439"/>
                  <a:pt x="9923882" y="6146827"/>
                </a:cubicBezTo>
                <a:cubicBezTo>
                  <a:pt x="9869048" y="6205172"/>
                  <a:pt x="9810268" y="6265151"/>
                  <a:pt x="9744276" y="6330027"/>
                </a:cubicBezTo>
                <a:lnTo>
                  <a:pt x="9727948" y="6346076"/>
                </a:lnTo>
                <a:lnTo>
                  <a:pt x="9713796" y="6328122"/>
                </a:lnTo>
                <a:cubicBezTo>
                  <a:pt x="9281920" y="5777159"/>
                  <a:pt x="8668260" y="5331330"/>
                  <a:pt x="7889823" y="5003007"/>
                </a:cubicBezTo>
                <a:cubicBezTo>
                  <a:pt x="7516457" y="4845649"/>
                  <a:pt x="7022535" y="4655239"/>
                  <a:pt x="6512013" y="4580301"/>
                </a:cubicBezTo>
                <a:cubicBezTo>
                  <a:pt x="5974416" y="4501281"/>
                  <a:pt x="5520361" y="4563708"/>
                  <a:pt x="5124133" y="4770846"/>
                </a:cubicBezTo>
                <a:cubicBezTo>
                  <a:pt x="4709266" y="4987776"/>
                  <a:pt x="4145678" y="5489371"/>
                  <a:pt x="3816670" y="6647739"/>
                </a:cubicBezTo>
                <a:cubicBezTo>
                  <a:pt x="3409285" y="8082066"/>
                  <a:pt x="3890825" y="8737618"/>
                  <a:pt x="4214118" y="9000654"/>
                </a:cubicBezTo>
                <a:cubicBezTo>
                  <a:pt x="4768863" y="9452060"/>
                  <a:pt x="5556145" y="9493814"/>
                  <a:pt x="6621004" y="9128501"/>
                </a:cubicBezTo>
                <a:cubicBezTo>
                  <a:pt x="7591159" y="8795557"/>
                  <a:pt x="8395989" y="8421811"/>
                  <a:pt x="9081495" y="7986044"/>
                </a:cubicBezTo>
                <a:cubicBezTo>
                  <a:pt x="9190075" y="7916953"/>
                  <a:pt x="9302194" y="7841606"/>
                  <a:pt x="9414857" y="7762041"/>
                </a:cubicBezTo>
                <a:lnTo>
                  <a:pt x="9439621" y="7744633"/>
                </a:lnTo>
                <a:lnTo>
                  <a:pt x="9446560" y="7774147"/>
                </a:lnTo>
                <a:cubicBezTo>
                  <a:pt x="9462074" y="7840380"/>
                  <a:pt x="9474863" y="7907569"/>
                  <a:pt x="9486292" y="7970404"/>
                </a:cubicBezTo>
                <a:lnTo>
                  <a:pt x="9486837" y="7977611"/>
                </a:lnTo>
                <a:cubicBezTo>
                  <a:pt x="9487655" y="7989581"/>
                  <a:pt x="9488742" y="8001414"/>
                  <a:pt x="9489829" y="8013245"/>
                </a:cubicBezTo>
                <a:cubicBezTo>
                  <a:pt x="9490919" y="8024398"/>
                  <a:pt x="9491872" y="8035550"/>
                  <a:pt x="9492687" y="8046705"/>
                </a:cubicBezTo>
                <a:cubicBezTo>
                  <a:pt x="9496362" y="8098115"/>
                  <a:pt x="9498131" y="8151158"/>
                  <a:pt x="9497994" y="8204336"/>
                </a:cubicBezTo>
                <a:cubicBezTo>
                  <a:pt x="9497858" y="8243641"/>
                  <a:pt x="9496499" y="8282675"/>
                  <a:pt x="9494322" y="8321165"/>
                </a:cubicBezTo>
                <a:lnTo>
                  <a:pt x="9497858" y="8316269"/>
                </a:lnTo>
                <a:lnTo>
                  <a:pt x="9488878" y="8398008"/>
                </a:lnTo>
                <a:lnTo>
                  <a:pt x="9488742" y="8398144"/>
                </a:lnTo>
                <a:lnTo>
                  <a:pt x="9488742" y="8398553"/>
                </a:lnTo>
                <a:cubicBezTo>
                  <a:pt x="9487925" y="8406441"/>
                  <a:pt x="9487246" y="8414329"/>
                  <a:pt x="9486565" y="8422217"/>
                </a:cubicBezTo>
                <a:cubicBezTo>
                  <a:pt x="9484388" y="8448739"/>
                  <a:pt x="9483298" y="8460979"/>
                  <a:pt x="9469556" y="8466012"/>
                </a:cubicBezTo>
                <a:cubicBezTo>
                  <a:pt x="9462207" y="8503278"/>
                  <a:pt x="9454317" y="8549113"/>
                  <a:pt x="9448331" y="8584747"/>
                </a:cubicBezTo>
                <a:cubicBezTo>
                  <a:pt x="9440710" y="8629899"/>
                  <a:pt x="9436220" y="8656013"/>
                  <a:pt x="9433090" y="8667031"/>
                </a:cubicBezTo>
                <a:cubicBezTo>
                  <a:pt x="9411048" y="8746049"/>
                  <a:pt x="9383290" y="8822758"/>
                  <a:pt x="9361518" y="8880697"/>
                </a:cubicBezTo>
                <a:lnTo>
                  <a:pt x="9360022" y="8883825"/>
                </a:lnTo>
                <a:cubicBezTo>
                  <a:pt x="9358799" y="8885866"/>
                  <a:pt x="9357573" y="8888176"/>
                  <a:pt x="9356486" y="8890490"/>
                </a:cubicBezTo>
                <a:lnTo>
                  <a:pt x="9357709" y="8891032"/>
                </a:lnTo>
                <a:lnTo>
                  <a:pt x="9353492" y="8902321"/>
                </a:lnTo>
                <a:cubicBezTo>
                  <a:pt x="9348593" y="8915244"/>
                  <a:pt x="9345329" y="8923947"/>
                  <a:pt x="9342607" y="8930066"/>
                </a:cubicBezTo>
                <a:cubicBezTo>
                  <a:pt x="9342607" y="8930339"/>
                  <a:pt x="9342471" y="8930475"/>
                  <a:pt x="9342471" y="8930611"/>
                </a:cubicBezTo>
                <a:cubicBezTo>
                  <a:pt x="9339204" y="8938091"/>
                  <a:pt x="9336891" y="8941355"/>
                  <a:pt x="9333897" y="8942987"/>
                </a:cubicBezTo>
                <a:cubicBezTo>
                  <a:pt x="9312945" y="8986782"/>
                  <a:pt x="9290628" y="9030032"/>
                  <a:pt x="9267496" y="9071922"/>
                </a:cubicBezTo>
                <a:cubicBezTo>
                  <a:pt x="9225317" y="9148358"/>
                  <a:pt x="9178237" y="9224523"/>
                  <a:pt x="9127484" y="9298238"/>
                </a:cubicBezTo>
                <a:cubicBezTo>
                  <a:pt x="9108708" y="9325439"/>
                  <a:pt x="9088977" y="9352504"/>
                  <a:pt x="9069793" y="9378618"/>
                </a:cubicBezTo>
                <a:lnTo>
                  <a:pt x="9065982" y="9383786"/>
                </a:lnTo>
                <a:cubicBezTo>
                  <a:pt x="9058228" y="9392898"/>
                  <a:pt x="9050607" y="9402282"/>
                  <a:pt x="9042987" y="9411530"/>
                </a:cubicBezTo>
                <a:cubicBezTo>
                  <a:pt x="9034824" y="9421323"/>
                  <a:pt x="9026794" y="9431251"/>
                  <a:pt x="9018495" y="9441044"/>
                </a:cubicBezTo>
                <a:cubicBezTo>
                  <a:pt x="8900661" y="9579499"/>
                  <a:pt x="8767045" y="9711425"/>
                  <a:pt x="8621046" y="9833152"/>
                </a:cubicBezTo>
                <a:cubicBezTo>
                  <a:pt x="8608255" y="9843896"/>
                  <a:pt x="8595193" y="9854370"/>
                  <a:pt x="8582265" y="9864841"/>
                </a:cubicBezTo>
                <a:cubicBezTo>
                  <a:pt x="8574511" y="9871097"/>
                  <a:pt x="8566754" y="9877353"/>
                  <a:pt x="8559000" y="9883745"/>
                </a:cubicBezTo>
                <a:cubicBezTo>
                  <a:pt x="8550562" y="9890682"/>
                  <a:pt x="8546753" y="9895851"/>
                  <a:pt x="8545800" y="9897211"/>
                </a:cubicBezTo>
                <a:lnTo>
                  <a:pt x="8543623" y="9900339"/>
                </a:lnTo>
                <a:lnTo>
                  <a:pt x="8540492" y="9902516"/>
                </a:lnTo>
                <a:cubicBezTo>
                  <a:pt x="8528112" y="9911083"/>
                  <a:pt x="8515186" y="9918973"/>
                  <a:pt x="8502667" y="9926589"/>
                </a:cubicBezTo>
                <a:cubicBezTo>
                  <a:pt x="8491646" y="9933390"/>
                  <a:pt x="8481304" y="9939646"/>
                  <a:pt x="8472868" y="9945493"/>
                </a:cubicBezTo>
                <a:cubicBezTo>
                  <a:pt x="8394902" y="9999895"/>
                  <a:pt x="8312719" y="10052531"/>
                  <a:pt x="8228495" y="10101901"/>
                </a:cubicBezTo>
                <a:cubicBezTo>
                  <a:pt x="8154746" y="10145015"/>
                  <a:pt x="8078550" y="10186226"/>
                  <a:pt x="8001944" y="10224171"/>
                </a:cubicBezTo>
                <a:cubicBezTo>
                  <a:pt x="7963027" y="10243348"/>
                  <a:pt x="7923976" y="10261846"/>
                  <a:pt x="7886015" y="10279118"/>
                </a:cubicBezTo>
                <a:cubicBezTo>
                  <a:pt x="7883021" y="10280478"/>
                  <a:pt x="7878938" y="10282654"/>
                  <a:pt x="7874312" y="10285101"/>
                </a:cubicBezTo>
                <a:lnTo>
                  <a:pt x="7871319" y="10286464"/>
                </a:lnTo>
                <a:lnTo>
                  <a:pt x="7871455" y="10286600"/>
                </a:lnTo>
                <a:cubicBezTo>
                  <a:pt x="7853223" y="10296118"/>
                  <a:pt x="7835670" y="10304823"/>
                  <a:pt x="7821927" y="10306591"/>
                </a:cubicBezTo>
                <a:lnTo>
                  <a:pt x="7820567" y="10306727"/>
                </a:lnTo>
                <a:cubicBezTo>
                  <a:pt x="7620958" y="10384660"/>
                  <a:pt x="7402979" y="10451166"/>
                  <a:pt x="7172344" y="10504617"/>
                </a:cubicBezTo>
                <a:cubicBezTo>
                  <a:pt x="7072201" y="10527875"/>
                  <a:pt x="6967702" y="10548956"/>
                  <a:pt x="6861705" y="10567316"/>
                </a:cubicBezTo>
                <a:cubicBezTo>
                  <a:pt x="6801973" y="10577653"/>
                  <a:pt x="6741830" y="10586765"/>
                  <a:pt x="6685633" y="10595198"/>
                </a:cubicBezTo>
                <a:cubicBezTo>
                  <a:pt x="6681416" y="10595879"/>
                  <a:pt x="6675158" y="10596966"/>
                  <a:pt x="6668763" y="10598190"/>
                </a:cubicBezTo>
                <a:cubicBezTo>
                  <a:pt x="6652707" y="10600367"/>
                  <a:pt x="6637602" y="10601862"/>
                  <a:pt x="6622636" y="10603222"/>
                </a:cubicBezTo>
                <a:cubicBezTo>
                  <a:pt x="6612974" y="10604037"/>
                  <a:pt x="6603314" y="10604991"/>
                  <a:pt x="6593655" y="10606078"/>
                </a:cubicBezTo>
                <a:cubicBezTo>
                  <a:pt x="6377171" y="10630287"/>
                  <a:pt x="6149532" y="10646066"/>
                  <a:pt x="5897537" y="10654224"/>
                </a:cubicBezTo>
                <a:cubicBezTo>
                  <a:pt x="5430965" y="10669322"/>
                  <a:pt x="4965887" y="10655450"/>
                  <a:pt x="4516189" y="10641848"/>
                </a:cubicBezTo>
                <a:cubicBezTo>
                  <a:pt x="3141779" y="10600367"/>
                  <a:pt x="1767233" y="10558883"/>
                  <a:pt x="392825" y="10517401"/>
                </a:cubicBezTo>
                <a:lnTo>
                  <a:pt x="0" y="10505570"/>
                </a:lnTo>
                <a:lnTo>
                  <a:pt x="0" y="10464768"/>
                </a:lnTo>
                <a:lnTo>
                  <a:pt x="394457" y="10476056"/>
                </a:lnTo>
                <a:cubicBezTo>
                  <a:pt x="1769003" y="10517538"/>
                  <a:pt x="3143411" y="10559019"/>
                  <a:pt x="4517821" y="10600367"/>
                </a:cubicBezTo>
                <a:cubicBezTo>
                  <a:pt x="4966977" y="10613966"/>
                  <a:pt x="5431374" y="10627976"/>
                  <a:pt x="5896583" y="10612742"/>
                </a:cubicBezTo>
                <a:cubicBezTo>
                  <a:pt x="6147355" y="10604446"/>
                  <a:pt x="6374041" y="10588806"/>
                  <a:pt x="6589434" y="10564733"/>
                </a:cubicBezTo>
                <a:cubicBezTo>
                  <a:pt x="6599368" y="10563645"/>
                  <a:pt x="6609301" y="10562692"/>
                  <a:pt x="6619233" y="10561741"/>
                </a:cubicBezTo>
                <a:cubicBezTo>
                  <a:pt x="6633793" y="10560379"/>
                  <a:pt x="6648217" y="10559019"/>
                  <a:pt x="6662638" y="10557114"/>
                </a:cubicBezTo>
                <a:cubicBezTo>
                  <a:pt x="6668490" y="10555891"/>
                  <a:pt x="6675293" y="10554667"/>
                  <a:pt x="6680056" y="10553989"/>
                </a:cubicBezTo>
                <a:cubicBezTo>
                  <a:pt x="6735844" y="10545692"/>
                  <a:pt x="6795847" y="10536578"/>
                  <a:pt x="6855173" y="10526243"/>
                </a:cubicBezTo>
                <a:cubicBezTo>
                  <a:pt x="6960355" y="10508017"/>
                  <a:pt x="7064171" y="10487072"/>
                  <a:pt x="7163501" y="10464086"/>
                </a:cubicBezTo>
                <a:cubicBezTo>
                  <a:pt x="7392637" y="10411044"/>
                  <a:pt x="7609120" y="10344945"/>
                  <a:pt x="7806958" y="10267557"/>
                </a:cubicBezTo>
                <a:lnTo>
                  <a:pt x="7856488" y="10247701"/>
                </a:lnTo>
                <a:cubicBezTo>
                  <a:pt x="7861660" y="10244980"/>
                  <a:pt x="7866283" y="10242669"/>
                  <a:pt x="7869550" y="10241173"/>
                </a:cubicBezTo>
                <a:cubicBezTo>
                  <a:pt x="7907105" y="10224171"/>
                  <a:pt x="7945612" y="10205811"/>
                  <a:pt x="7984118" y="10186768"/>
                </a:cubicBezTo>
                <a:cubicBezTo>
                  <a:pt x="8059907" y="10149232"/>
                  <a:pt x="8135288" y="10108566"/>
                  <a:pt x="8208218" y="10065858"/>
                </a:cubicBezTo>
                <a:cubicBezTo>
                  <a:pt x="8291493" y="10017034"/>
                  <a:pt x="8372725" y="9965079"/>
                  <a:pt x="8449873" y="9911219"/>
                </a:cubicBezTo>
                <a:cubicBezTo>
                  <a:pt x="8459262" y="9904690"/>
                  <a:pt x="8470283" y="9898028"/>
                  <a:pt x="8481848" y="9890955"/>
                </a:cubicBezTo>
                <a:cubicBezTo>
                  <a:pt x="8492869" y="9884290"/>
                  <a:pt x="8504163" y="9877353"/>
                  <a:pt x="8514777" y="9870146"/>
                </a:cubicBezTo>
                <a:cubicBezTo>
                  <a:pt x="8519540" y="9864026"/>
                  <a:pt x="8525935" y="9857634"/>
                  <a:pt x="8533419" y="9851512"/>
                </a:cubicBezTo>
                <a:cubicBezTo>
                  <a:pt x="8541173" y="9845120"/>
                  <a:pt x="8548930" y="9838863"/>
                  <a:pt x="8556820" y="9832471"/>
                </a:cubicBezTo>
                <a:cubicBezTo>
                  <a:pt x="8569748" y="9822136"/>
                  <a:pt x="8582538" y="9811799"/>
                  <a:pt x="8595193" y="9801191"/>
                </a:cubicBezTo>
                <a:cubicBezTo>
                  <a:pt x="8739287" y="9680960"/>
                  <a:pt x="8871407" y="9550666"/>
                  <a:pt x="8987609" y="9413979"/>
                </a:cubicBezTo>
                <a:cubicBezTo>
                  <a:pt x="8995636" y="9404459"/>
                  <a:pt x="9003665" y="9394666"/>
                  <a:pt x="9011556" y="9385010"/>
                </a:cubicBezTo>
                <a:cubicBezTo>
                  <a:pt x="9019176" y="9375762"/>
                  <a:pt x="9026794" y="9366376"/>
                  <a:pt x="9034551" y="9357264"/>
                </a:cubicBezTo>
                <a:lnTo>
                  <a:pt x="9037001" y="9353863"/>
                </a:lnTo>
                <a:cubicBezTo>
                  <a:pt x="9055914" y="9328022"/>
                  <a:pt x="9075643" y="9301230"/>
                  <a:pt x="9094012" y="9274435"/>
                </a:cubicBezTo>
                <a:cubicBezTo>
                  <a:pt x="9144084" y="9201673"/>
                  <a:pt x="9190484" y="9126732"/>
                  <a:pt x="9231984" y="9051521"/>
                </a:cubicBezTo>
                <a:cubicBezTo>
                  <a:pt x="9256339" y="9007318"/>
                  <a:pt x="9279879" y="8961485"/>
                  <a:pt x="9301921" y="8915107"/>
                </a:cubicBezTo>
                <a:cubicBezTo>
                  <a:pt x="9304507" y="8909530"/>
                  <a:pt x="9307092" y="8903138"/>
                  <a:pt x="9309678" y="8896609"/>
                </a:cubicBezTo>
                <a:cubicBezTo>
                  <a:pt x="9314032" y="8885593"/>
                  <a:pt x="9318658" y="8874168"/>
                  <a:pt x="9324238" y="8864240"/>
                </a:cubicBezTo>
                <a:cubicBezTo>
                  <a:pt x="9345601" y="8807118"/>
                  <a:pt x="9372814" y="8732313"/>
                  <a:pt x="9394175" y="8655470"/>
                </a:cubicBezTo>
                <a:cubicBezTo>
                  <a:pt x="9396897" y="8645950"/>
                  <a:pt x="9402476" y="8612627"/>
                  <a:pt x="9408462" y="8577401"/>
                </a:cubicBezTo>
                <a:cubicBezTo>
                  <a:pt x="9424110" y="8485461"/>
                  <a:pt x="9436899" y="8413105"/>
                  <a:pt x="9448331" y="8387128"/>
                </a:cubicBezTo>
                <a:cubicBezTo>
                  <a:pt x="9448331" y="8386992"/>
                  <a:pt x="9448467" y="8386992"/>
                  <a:pt x="9448467" y="8386856"/>
                </a:cubicBezTo>
                <a:cubicBezTo>
                  <a:pt x="9448601" y="8386449"/>
                  <a:pt x="9448737" y="8386041"/>
                  <a:pt x="9448873" y="8385768"/>
                </a:cubicBezTo>
                <a:cubicBezTo>
                  <a:pt x="9449010" y="8385360"/>
                  <a:pt x="9449282" y="8384953"/>
                  <a:pt x="9449418" y="8384545"/>
                </a:cubicBezTo>
                <a:cubicBezTo>
                  <a:pt x="9450372" y="8375025"/>
                  <a:pt x="9451187" y="8365368"/>
                  <a:pt x="9451868" y="8355848"/>
                </a:cubicBezTo>
                <a:cubicBezTo>
                  <a:pt x="9455404" y="8306203"/>
                  <a:pt x="9457311" y="8255066"/>
                  <a:pt x="9457447" y="8203791"/>
                </a:cubicBezTo>
                <a:cubicBezTo>
                  <a:pt x="9457584" y="8151564"/>
                  <a:pt x="9455813" y="8099475"/>
                  <a:pt x="9452276" y="8049016"/>
                </a:cubicBezTo>
                <a:cubicBezTo>
                  <a:pt x="9451595" y="8038272"/>
                  <a:pt x="9450508" y="8027390"/>
                  <a:pt x="9449554" y="8016646"/>
                </a:cubicBezTo>
                <a:cubicBezTo>
                  <a:pt x="9448331" y="8004406"/>
                  <a:pt x="9447241" y="7992164"/>
                  <a:pt x="9446424" y="7979925"/>
                </a:cubicBezTo>
                <a:lnTo>
                  <a:pt x="9446152" y="7976252"/>
                </a:lnTo>
                <a:cubicBezTo>
                  <a:pt x="9436629" y="7923618"/>
                  <a:pt x="9426014" y="7867990"/>
                  <a:pt x="9413770" y="7812637"/>
                </a:cubicBezTo>
                <a:cubicBezTo>
                  <a:pt x="9308997" y="7886079"/>
                  <a:pt x="9204907" y="7955851"/>
                  <a:pt x="9103673" y="8020182"/>
                </a:cubicBezTo>
                <a:cubicBezTo>
                  <a:pt x="8415448" y="8457715"/>
                  <a:pt x="7607758" y="8832823"/>
                  <a:pt x="6634474" y="9166718"/>
                </a:cubicBezTo>
                <a:cubicBezTo>
                  <a:pt x="6152935" y="9331967"/>
                  <a:pt x="5726909" y="9414658"/>
                  <a:pt x="5352454" y="9414658"/>
                </a:cubicBezTo>
                <a:cubicBezTo>
                  <a:pt x="4887649" y="9414658"/>
                  <a:pt x="4502310" y="9287222"/>
                  <a:pt x="4188538" y="9031936"/>
                </a:cubicBezTo>
                <a:cubicBezTo>
                  <a:pt x="3866334" y="8769852"/>
                  <a:pt x="3679377" y="8392296"/>
                  <a:pt x="3632708" y="7909746"/>
                </a:cubicBezTo>
                <a:cubicBezTo>
                  <a:pt x="3596648" y="7537223"/>
                  <a:pt x="3646723" y="7096833"/>
                  <a:pt x="3777619" y="6636314"/>
                </a:cubicBezTo>
                <a:cubicBezTo>
                  <a:pt x="3895451" y="6221629"/>
                  <a:pt x="4055331" y="5855635"/>
                  <a:pt x="4252761" y="5548805"/>
                </a:cubicBezTo>
                <a:cubicBezTo>
                  <a:pt x="4489790" y="5180360"/>
                  <a:pt x="4776756" y="4906307"/>
                  <a:pt x="5105357" y="4734531"/>
                </a:cubicBezTo>
                <a:cubicBezTo>
                  <a:pt x="5509474" y="4523313"/>
                  <a:pt x="5971557" y="4459527"/>
                  <a:pt x="6518137" y="4539771"/>
                </a:cubicBezTo>
                <a:cubicBezTo>
                  <a:pt x="7033285" y="4615389"/>
                  <a:pt x="7530336" y="4806886"/>
                  <a:pt x="7905880" y="4965335"/>
                </a:cubicBezTo>
                <a:cubicBezTo>
                  <a:pt x="8682276" y="5292838"/>
                  <a:pt x="9296480" y="5736765"/>
                  <a:pt x="9731893" y="6284873"/>
                </a:cubicBezTo>
                <a:cubicBezTo>
                  <a:pt x="9790945" y="6226389"/>
                  <a:pt x="9844148" y="6171987"/>
                  <a:pt x="9894084" y="6118808"/>
                </a:cubicBezTo>
                <a:cubicBezTo>
                  <a:pt x="9966336" y="6041965"/>
                  <a:pt x="10036546" y="5963352"/>
                  <a:pt x="10102674" y="5885557"/>
                </a:cubicBezTo>
                <a:cubicBezTo>
                  <a:pt x="10133153" y="5849651"/>
                  <a:pt x="10163088" y="5813744"/>
                  <a:pt x="10191527" y="5778655"/>
                </a:cubicBezTo>
                <a:cubicBezTo>
                  <a:pt x="10200507" y="5767639"/>
                  <a:pt x="10209351" y="5756487"/>
                  <a:pt x="10218195" y="5745334"/>
                </a:cubicBezTo>
                <a:cubicBezTo>
                  <a:pt x="10225816" y="5735678"/>
                  <a:pt x="10233570" y="5726021"/>
                  <a:pt x="10241327" y="5716365"/>
                </a:cubicBezTo>
                <a:cubicBezTo>
                  <a:pt x="10379435" y="5529628"/>
                  <a:pt x="10486110" y="5372539"/>
                  <a:pt x="10576732" y="5222523"/>
                </a:cubicBezTo>
                <a:cubicBezTo>
                  <a:pt x="10678644" y="5053739"/>
                  <a:pt x="10771034" y="4879242"/>
                  <a:pt x="10851450" y="4704066"/>
                </a:cubicBezTo>
                <a:cubicBezTo>
                  <a:pt x="10851856" y="4702979"/>
                  <a:pt x="10853899" y="4698352"/>
                  <a:pt x="10856757" y="4691690"/>
                </a:cubicBezTo>
                <a:cubicBezTo>
                  <a:pt x="10871996" y="4656462"/>
                  <a:pt x="10886826" y="4622463"/>
                  <a:pt x="10892269" y="4611580"/>
                </a:cubicBezTo>
                <a:cubicBezTo>
                  <a:pt x="10908325" y="4571323"/>
                  <a:pt x="10922885" y="4534874"/>
                  <a:pt x="10936898" y="4497472"/>
                </a:cubicBezTo>
                <a:cubicBezTo>
                  <a:pt x="10968876" y="4412468"/>
                  <a:pt x="10999081" y="4324473"/>
                  <a:pt x="11026702" y="4235796"/>
                </a:cubicBezTo>
                <a:cubicBezTo>
                  <a:pt x="11034731" y="4209953"/>
                  <a:pt x="11042758" y="4184113"/>
                  <a:pt x="11050651" y="4158409"/>
                </a:cubicBezTo>
                <a:cubicBezTo>
                  <a:pt x="11109976" y="3966503"/>
                  <a:pt x="11171205" y="3767933"/>
                  <a:pt x="11258560" y="3579427"/>
                </a:cubicBezTo>
                <a:cubicBezTo>
                  <a:pt x="11363469" y="3352975"/>
                  <a:pt x="11534913" y="3155494"/>
                  <a:pt x="11767994" y="2992558"/>
                </a:cubicBezTo>
                <a:cubicBezTo>
                  <a:pt x="11954948" y="2861991"/>
                  <a:pt x="12173881" y="2780930"/>
                  <a:pt x="12385601" y="2702728"/>
                </a:cubicBezTo>
                <a:lnTo>
                  <a:pt x="12403970" y="2695927"/>
                </a:lnTo>
                <a:cubicBezTo>
                  <a:pt x="12620859" y="2615683"/>
                  <a:pt x="12843056" y="2540878"/>
                  <a:pt x="13064438" y="2473284"/>
                </a:cubicBezTo>
                <a:cubicBezTo>
                  <a:pt x="13520397" y="2334286"/>
                  <a:pt x="13989553" y="2221128"/>
                  <a:pt x="14458849" y="2137075"/>
                </a:cubicBezTo>
                <a:cubicBezTo>
                  <a:pt x="14921883" y="2054110"/>
                  <a:pt x="15277426" y="2005421"/>
                  <a:pt x="15609562" y="1979716"/>
                </a:cubicBezTo>
                <a:cubicBezTo>
                  <a:pt x="15958030" y="1267449"/>
                  <a:pt x="16451815" y="600064"/>
                  <a:pt x="17068607" y="410"/>
                </a:cubicBezTo>
                <a:close/>
                <a:moveTo>
                  <a:pt x="18509551" y="0"/>
                </a:moveTo>
                <a:lnTo>
                  <a:pt x="18578947" y="0"/>
                </a:lnTo>
                <a:cubicBezTo>
                  <a:pt x="18512683" y="48010"/>
                  <a:pt x="18449545" y="95478"/>
                  <a:pt x="18395257" y="136551"/>
                </a:cubicBezTo>
                <a:cubicBezTo>
                  <a:pt x="18386685" y="143351"/>
                  <a:pt x="18377569" y="150561"/>
                  <a:pt x="18368585" y="157632"/>
                </a:cubicBezTo>
                <a:cubicBezTo>
                  <a:pt x="18360831" y="163752"/>
                  <a:pt x="18353075" y="169874"/>
                  <a:pt x="18345321" y="175994"/>
                </a:cubicBezTo>
                <a:cubicBezTo>
                  <a:pt x="18305315" y="207955"/>
                  <a:pt x="18265991" y="239916"/>
                  <a:pt x="18228439" y="270926"/>
                </a:cubicBezTo>
                <a:cubicBezTo>
                  <a:pt x="17930861" y="517098"/>
                  <a:pt x="17654509" y="780544"/>
                  <a:pt x="17407141" y="1054053"/>
                </a:cubicBezTo>
                <a:cubicBezTo>
                  <a:pt x="17340059" y="1128177"/>
                  <a:pt x="17274203" y="1204205"/>
                  <a:pt x="17211203" y="1279961"/>
                </a:cubicBezTo>
                <a:cubicBezTo>
                  <a:pt x="17179637" y="1318042"/>
                  <a:pt x="17147933" y="1356940"/>
                  <a:pt x="17117181" y="1395702"/>
                </a:cubicBezTo>
                <a:cubicBezTo>
                  <a:pt x="17108747" y="1406309"/>
                  <a:pt x="17102893" y="1413655"/>
                  <a:pt x="17098949" y="1418552"/>
                </a:cubicBezTo>
                <a:lnTo>
                  <a:pt x="17089287" y="1431472"/>
                </a:lnTo>
                <a:cubicBezTo>
                  <a:pt x="16972269" y="1586248"/>
                  <a:pt x="16862465" y="1745784"/>
                  <a:pt x="16762863" y="1905590"/>
                </a:cubicBezTo>
                <a:cubicBezTo>
                  <a:pt x="16739461" y="1942992"/>
                  <a:pt x="16715648" y="1982435"/>
                  <a:pt x="16691702" y="2022965"/>
                </a:cubicBezTo>
                <a:cubicBezTo>
                  <a:pt x="16942473" y="2076278"/>
                  <a:pt x="17165621" y="2164140"/>
                  <a:pt x="17355161" y="2284369"/>
                </a:cubicBezTo>
                <a:cubicBezTo>
                  <a:pt x="17773295" y="2549583"/>
                  <a:pt x="18053321" y="2935978"/>
                  <a:pt x="18123123" y="3344407"/>
                </a:cubicBezTo>
                <a:cubicBezTo>
                  <a:pt x="18203809" y="3816214"/>
                  <a:pt x="18056315" y="4275100"/>
                  <a:pt x="17707711" y="4636604"/>
                </a:cubicBezTo>
                <a:cubicBezTo>
                  <a:pt x="17389589" y="4966694"/>
                  <a:pt x="16779599" y="5282502"/>
                  <a:pt x="16209345" y="5282502"/>
                </a:cubicBezTo>
                <a:cubicBezTo>
                  <a:pt x="16151382" y="5282502"/>
                  <a:pt x="16093826" y="5279238"/>
                  <a:pt x="16036948" y="5272437"/>
                </a:cubicBezTo>
                <a:cubicBezTo>
                  <a:pt x="15689435" y="5230547"/>
                  <a:pt x="15417436" y="5056458"/>
                  <a:pt x="15250213" y="4769075"/>
                </a:cubicBezTo>
                <a:cubicBezTo>
                  <a:pt x="15027742" y="4386626"/>
                  <a:pt x="15056317" y="3935492"/>
                  <a:pt x="15120404" y="3504894"/>
                </a:cubicBezTo>
                <a:cubicBezTo>
                  <a:pt x="15145168" y="3338830"/>
                  <a:pt x="15179729" y="3170319"/>
                  <a:pt x="15223406" y="3003300"/>
                </a:cubicBezTo>
                <a:lnTo>
                  <a:pt x="15173062" y="3009420"/>
                </a:lnTo>
                <a:cubicBezTo>
                  <a:pt x="15160679" y="3011189"/>
                  <a:pt x="15147753" y="3012957"/>
                  <a:pt x="15134962" y="3014861"/>
                </a:cubicBezTo>
                <a:lnTo>
                  <a:pt x="15119317" y="3017174"/>
                </a:lnTo>
                <a:cubicBezTo>
                  <a:pt x="15059720" y="3025742"/>
                  <a:pt x="14998624" y="3034992"/>
                  <a:pt x="14937531" y="3044782"/>
                </a:cubicBezTo>
                <a:cubicBezTo>
                  <a:pt x="14703769" y="3082048"/>
                  <a:pt x="14467421" y="3127066"/>
                  <a:pt x="14235154" y="3178476"/>
                </a:cubicBezTo>
                <a:cubicBezTo>
                  <a:pt x="13784639" y="3278171"/>
                  <a:pt x="13335075" y="3405338"/>
                  <a:pt x="12898981" y="3556576"/>
                </a:cubicBezTo>
                <a:cubicBezTo>
                  <a:pt x="12766588" y="3602410"/>
                  <a:pt x="12659911" y="3641308"/>
                  <a:pt x="12563303" y="3678711"/>
                </a:cubicBezTo>
                <a:cubicBezTo>
                  <a:pt x="12562488" y="3679119"/>
                  <a:pt x="12558268" y="3680751"/>
                  <a:pt x="12552282" y="3683198"/>
                </a:cubicBezTo>
                <a:cubicBezTo>
                  <a:pt x="12542351" y="3687279"/>
                  <a:pt x="12527655" y="3693127"/>
                  <a:pt x="12515817" y="3697887"/>
                </a:cubicBezTo>
                <a:cubicBezTo>
                  <a:pt x="12507515" y="3701696"/>
                  <a:pt x="12498807" y="3705503"/>
                  <a:pt x="12494726" y="3707408"/>
                </a:cubicBezTo>
                <a:cubicBezTo>
                  <a:pt x="12448327" y="3728897"/>
                  <a:pt x="12407235" y="3749842"/>
                  <a:pt x="12369001" y="3771602"/>
                </a:cubicBezTo>
                <a:cubicBezTo>
                  <a:pt x="12355122" y="3779490"/>
                  <a:pt x="12341243" y="3788468"/>
                  <a:pt x="12327773" y="3797307"/>
                </a:cubicBezTo>
                <a:cubicBezTo>
                  <a:pt x="12312804" y="3807100"/>
                  <a:pt x="12297429" y="3817165"/>
                  <a:pt x="12281510" y="3826007"/>
                </a:cubicBezTo>
                <a:cubicBezTo>
                  <a:pt x="12268448" y="3838519"/>
                  <a:pt x="12255522" y="3851167"/>
                  <a:pt x="12242731" y="3863951"/>
                </a:cubicBezTo>
                <a:cubicBezTo>
                  <a:pt x="12227356" y="3879185"/>
                  <a:pt x="12211570" y="3894826"/>
                  <a:pt x="12195514" y="3909921"/>
                </a:cubicBezTo>
                <a:cubicBezTo>
                  <a:pt x="12189801" y="3919713"/>
                  <a:pt x="12183678" y="3929100"/>
                  <a:pt x="12177554" y="3938620"/>
                </a:cubicBezTo>
                <a:cubicBezTo>
                  <a:pt x="12171568" y="3947732"/>
                  <a:pt x="12165716" y="3956843"/>
                  <a:pt x="12160275" y="3966230"/>
                </a:cubicBezTo>
                <a:cubicBezTo>
                  <a:pt x="12158779" y="3968813"/>
                  <a:pt x="12152109" y="3983093"/>
                  <a:pt x="12146259" y="3995605"/>
                </a:cubicBezTo>
                <a:cubicBezTo>
                  <a:pt x="12126803" y="4037089"/>
                  <a:pt x="12111020" y="4070274"/>
                  <a:pt x="12101767" y="4084145"/>
                </a:cubicBezTo>
                <a:lnTo>
                  <a:pt x="12099451" y="4090131"/>
                </a:lnTo>
                <a:cubicBezTo>
                  <a:pt x="12098228" y="4093532"/>
                  <a:pt x="12096868" y="4096796"/>
                  <a:pt x="12095642" y="4100194"/>
                </a:cubicBezTo>
                <a:cubicBezTo>
                  <a:pt x="12087752" y="4121820"/>
                  <a:pt x="12080268" y="4143580"/>
                  <a:pt x="12072920" y="4165342"/>
                </a:cubicBezTo>
                <a:cubicBezTo>
                  <a:pt x="12057545" y="4211175"/>
                  <a:pt x="12043257" y="4257692"/>
                  <a:pt x="12031147" y="4297814"/>
                </a:cubicBezTo>
                <a:cubicBezTo>
                  <a:pt x="12022984" y="4324742"/>
                  <a:pt x="12014954" y="4351671"/>
                  <a:pt x="12006928" y="4378602"/>
                </a:cubicBezTo>
                <a:cubicBezTo>
                  <a:pt x="11988695" y="4439532"/>
                  <a:pt x="11969917" y="4502640"/>
                  <a:pt x="11949780" y="4564249"/>
                </a:cubicBezTo>
                <a:cubicBezTo>
                  <a:pt x="11882835" y="4769075"/>
                  <a:pt x="11798338" y="4980566"/>
                  <a:pt x="11691796" y="5210825"/>
                </a:cubicBezTo>
                <a:cubicBezTo>
                  <a:pt x="11529333" y="5561723"/>
                  <a:pt x="11319653" y="5906636"/>
                  <a:pt x="11068476" y="6236045"/>
                </a:cubicBezTo>
                <a:cubicBezTo>
                  <a:pt x="10821107" y="6560422"/>
                  <a:pt x="10539858" y="6869156"/>
                  <a:pt x="10232074" y="7153954"/>
                </a:cubicBezTo>
                <a:cubicBezTo>
                  <a:pt x="10492369" y="7831541"/>
                  <a:pt x="10501894" y="8540543"/>
                  <a:pt x="10258606" y="9152029"/>
                </a:cubicBezTo>
                <a:cubicBezTo>
                  <a:pt x="9966064" y="9887418"/>
                  <a:pt x="9393358" y="10523793"/>
                  <a:pt x="8646353" y="10944054"/>
                </a:cubicBezTo>
                <a:cubicBezTo>
                  <a:pt x="7942072" y="11340241"/>
                  <a:pt x="7093969" y="11545340"/>
                  <a:pt x="5977406" y="11589679"/>
                </a:cubicBezTo>
                <a:cubicBezTo>
                  <a:pt x="5762967" y="11598110"/>
                  <a:pt x="5547301" y="11601646"/>
                  <a:pt x="5331363" y="11601646"/>
                </a:cubicBezTo>
                <a:cubicBezTo>
                  <a:pt x="4817575" y="11601646"/>
                  <a:pt x="4302427" y="11581789"/>
                  <a:pt x="3799388" y="11562478"/>
                </a:cubicBezTo>
                <a:cubicBezTo>
                  <a:pt x="3567121" y="11553500"/>
                  <a:pt x="3326829" y="11544252"/>
                  <a:pt x="3091025" y="11537179"/>
                </a:cubicBezTo>
                <a:lnTo>
                  <a:pt x="0" y="11444015"/>
                </a:lnTo>
                <a:lnTo>
                  <a:pt x="0" y="11403212"/>
                </a:lnTo>
                <a:lnTo>
                  <a:pt x="3092385" y="11497057"/>
                </a:lnTo>
                <a:cubicBezTo>
                  <a:pt x="3328327" y="11504131"/>
                  <a:pt x="3568756" y="11513379"/>
                  <a:pt x="3801156" y="11522354"/>
                </a:cubicBezTo>
                <a:cubicBezTo>
                  <a:pt x="4514826" y="11549827"/>
                  <a:pt x="5252851" y="11578254"/>
                  <a:pt x="5975911" y="11549555"/>
                </a:cubicBezTo>
                <a:cubicBezTo>
                  <a:pt x="7085670" y="11505490"/>
                  <a:pt x="7927924" y="11302024"/>
                  <a:pt x="8626351" y="10909101"/>
                </a:cubicBezTo>
                <a:cubicBezTo>
                  <a:pt x="9365330" y="10493464"/>
                  <a:pt x="9931639" y="9864296"/>
                  <a:pt x="10220781" y="9137612"/>
                </a:cubicBezTo>
                <a:cubicBezTo>
                  <a:pt x="10461892" y="8531838"/>
                  <a:pt x="10450598" y="7828276"/>
                  <a:pt x="10189078" y="7156403"/>
                </a:cubicBezTo>
                <a:lnTo>
                  <a:pt x="10184043" y="7143483"/>
                </a:lnTo>
                <a:lnTo>
                  <a:pt x="10194249" y="7134098"/>
                </a:lnTo>
                <a:cubicBezTo>
                  <a:pt x="10504207" y="6848348"/>
                  <a:pt x="10787499" y="6538117"/>
                  <a:pt x="11036091" y="6211972"/>
                </a:cubicBezTo>
                <a:cubicBezTo>
                  <a:pt x="11285367" y="5884876"/>
                  <a:pt x="11493549" y="5542546"/>
                  <a:pt x="11654786" y="5194368"/>
                </a:cubicBezTo>
                <a:cubicBezTo>
                  <a:pt x="11760646" y="4965605"/>
                  <a:pt x="11844465" y="4755612"/>
                  <a:pt x="11911001" y="4552282"/>
                </a:cubicBezTo>
                <a:cubicBezTo>
                  <a:pt x="11931002" y="4491079"/>
                  <a:pt x="11949644" y="4428244"/>
                  <a:pt x="11967740" y="4367583"/>
                </a:cubicBezTo>
                <a:cubicBezTo>
                  <a:pt x="11975769" y="4340655"/>
                  <a:pt x="11983796" y="4313590"/>
                  <a:pt x="11991959" y="4286661"/>
                </a:cubicBezTo>
                <a:cubicBezTo>
                  <a:pt x="12004206" y="4246403"/>
                  <a:pt x="12018493" y="4199481"/>
                  <a:pt x="12034141" y="4153103"/>
                </a:cubicBezTo>
                <a:cubicBezTo>
                  <a:pt x="12041489" y="4130932"/>
                  <a:pt x="12049109" y="4108900"/>
                  <a:pt x="12057136" y="4087003"/>
                </a:cubicBezTo>
                <a:cubicBezTo>
                  <a:pt x="12058362" y="4083331"/>
                  <a:pt x="12059858" y="4079794"/>
                  <a:pt x="12061218" y="4076121"/>
                </a:cubicBezTo>
                <a:lnTo>
                  <a:pt x="12065299" y="4065377"/>
                </a:lnTo>
                <a:lnTo>
                  <a:pt x="12067067" y="4063064"/>
                </a:lnTo>
                <a:cubicBezTo>
                  <a:pt x="12074145" y="4053410"/>
                  <a:pt x="12096868" y="4004992"/>
                  <a:pt x="12108977" y="3979014"/>
                </a:cubicBezTo>
                <a:cubicBezTo>
                  <a:pt x="12118093" y="3959565"/>
                  <a:pt x="12122447" y="3950181"/>
                  <a:pt x="12124762" y="3946236"/>
                </a:cubicBezTo>
                <a:cubicBezTo>
                  <a:pt x="12130476" y="3936307"/>
                  <a:pt x="12136598" y="3926787"/>
                  <a:pt x="12142857" y="3917130"/>
                </a:cubicBezTo>
                <a:cubicBezTo>
                  <a:pt x="12148981" y="3907610"/>
                  <a:pt x="12155103" y="3898226"/>
                  <a:pt x="12160683" y="3888569"/>
                </a:cubicBezTo>
                <a:lnTo>
                  <a:pt x="12162179" y="3885984"/>
                </a:lnTo>
                <a:lnTo>
                  <a:pt x="12165037" y="3882856"/>
                </a:lnTo>
                <a:cubicBezTo>
                  <a:pt x="12181365" y="3867488"/>
                  <a:pt x="12197830" y="3851167"/>
                  <a:pt x="12213613" y="3835527"/>
                </a:cubicBezTo>
                <a:cubicBezTo>
                  <a:pt x="12227356" y="3822062"/>
                  <a:pt x="12240962" y="3808460"/>
                  <a:pt x="12254841" y="3795269"/>
                </a:cubicBezTo>
                <a:lnTo>
                  <a:pt x="12256746" y="3793365"/>
                </a:lnTo>
                <a:lnTo>
                  <a:pt x="12259059" y="3792005"/>
                </a:lnTo>
                <a:cubicBezTo>
                  <a:pt x="12274434" y="3783572"/>
                  <a:pt x="12289266" y="3773915"/>
                  <a:pt x="12304914" y="3763714"/>
                </a:cubicBezTo>
                <a:cubicBezTo>
                  <a:pt x="12318929" y="3754603"/>
                  <a:pt x="12333350" y="3745082"/>
                  <a:pt x="12348319" y="3736649"/>
                </a:cubicBezTo>
                <a:cubicBezTo>
                  <a:pt x="12387506" y="3714345"/>
                  <a:pt x="12429549" y="3692855"/>
                  <a:pt x="12476902" y="3670822"/>
                </a:cubicBezTo>
                <a:cubicBezTo>
                  <a:pt x="12481119" y="3668918"/>
                  <a:pt x="12490236" y="3664839"/>
                  <a:pt x="12499488" y="3660757"/>
                </a:cubicBezTo>
                <a:cubicBezTo>
                  <a:pt x="12511871" y="3655725"/>
                  <a:pt x="12526565" y="3649877"/>
                  <a:pt x="12536499" y="3645796"/>
                </a:cubicBezTo>
                <a:cubicBezTo>
                  <a:pt x="12542894" y="3643212"/>
                  <a:pt x="12547384" y="3641444"/>
                  <a:pt x="12548065" y="3641172"/>
                </a:cubicBezTo>
                <a:cubicBezTo>
                  <a:pt x="12645081" y="3603500"/>
                  <a:pt x="12752165" y="3564601"/>
                  <a:pt x="12885102" y="3518494"/>
                </a:cubicBezTo>
                <a:cubicBezTo>
                  <a:pt x="13322692" y="3366712"/>
                  <a:pt x="13773888" y="3239137"/>
                  <a:pt x="14225902" y="3139036"/>
                </a:cubicBezTo>
                <a:cubicBezTo>
                  <a:pt x="14458985" y="3087489"/>
                  <a:pt x="14696012" y="3042335"/>
                  <a:pt x="14930728" y="3004797"/>
                </a:cubicBezTo>
                <a:cubicBezTo>
                  <a:pt x="14991957" y="2995004"/>
                  <a:pt x="15053323" y="2985620"/>
                  <a:pt x="15113192" y="2977051"/>
                </a:cubicBezTo>
                <a:lnTo>
                  <a:pt x="15128703" y="2974740"/>
                </a:lnTo>
                <a:cubicBezTo>
                  <a:pt x="15141631" y="2972835"/>
                  <a:pt x="15154556" y="2970930"/>
                  <a:pt x="15167482" y="2969163"/>
                </a:cubicBezTo>
                <a:lnTo>
                  <a:pt x="15278105" y="2955836"/>
                </a:lnTo>
                <a:lnTo>
                  <a:pt x="15270350" y="2984941"/>
                </a:lnTo>
                <a:cubicBezTo>
                  <a:pt x="15223406" y="3159845"/>
                  <a:pt x="15186396" y="3336925"/>
                  <a:pt x="15160542" y="3511014"/>
                </a:cubicBezTo>
                <a:cubicBezTo>
                  <a:pt x="15097545" y="3934266"/>
                  <a:pt x="15069106" y="4377106"/>
                  <a:pt x="15285317" y="4748675"/>
                </a:cubicBezTo>
                <a:cubicBezTo>
                  <a:pt x="15448052" y="5028576"/>
                  <a:pt x="15702633" y="5191104"/>
                  <a:pt x="16041574" y="5232043"/>
                </a:cubicBezTo>
                <a:cubicBezTo>
                  <a:pt x="16644077" y="5304671"/>
                  <a:pt x="17334479" y="4964926"/>
                  <a:pt x="17678183" y="4608452"/>
                </a:cubicBezTo>
                <a:cubicBezTo>
                  <a:pt x="18017399" y="4256466"/>
                  <a:pt x="18161085" y="3810092"/>
                  <a:pt x="18082711" y="3351478"/>
                </a:cubicBezTo>
                <a:cubicBezTo>
                  <a:pt x="18014815" y="2954340"/>
                  <a:pt x="17741591" y="2578144"/>
                  <a:pt x="17333119" y="2319052"/>
                </a:cubicBezTo>
                <a:cubicBezTo>
                  <a:pt x="17140857" y="2197188"/>
                  <a:pt x="16912809" y="2109193"/>
                  <a:pt x="16655506" y="2057510"/>
                </a:cubicBezTo>
                <a:lnTo>
                  <a:pt x="16627479" y="2051935"/>
                </a:lnTo>
                <a:lnTo>
                  <a:pt x="16641900" y="2027317"/>
                </a:lnTo>
                <a:cubicBezTo>
                  <a:pt x="16670884" y="1977811"/>
                  <a:pt x="16699865" y="1929799"/>
                  <a:pt x="16728031" y="1884508"/>
                </a:cubicBezTo>
                <a:cubicBezTo>
                  <a:pt x="16828311" y="1723613"/>
                  <a:pt x="16938799" y="1562990"/>
                  <a:pt x="17056633" y="1407263"/>
                </a:cubicBezTo>
                <a:lnTo>
                  <a:pt x="17066701" y="1393934"/>
                </a:lnTo>
                <a:cubicBezTo>
                  <a:pt x="17071055" y="1388492"/>
                  <a:pt x="17076907" y="1381285"/>
                  <a:pt x="17085205" y="1370812"/>
                </a:cubicBezTo>
                <a:cubicBezTo>
                  <a:pt x="17116095" y="1331779"/>
                  <a:pt x="17147933" y="1292609"/>
                  <a:pt x="17179773" y="1254392"/>
                </a:cubicBezTo>
                <a:cubicBezTo>
                  <a:pt x="17243043" y="1178227"/>
                  <a:pt x="17309307" y="1101790"/>
                  <a:pt x="17376797" y="1027260"/>
                </a:cubicBezTo>
                <a:cubicBezTo>
                  <a:pt x="17625389" y="752253"/>
                  <a:pt x="17903237" y="487447"/>
                  <a:pt x="18202313" y="240052"/>
                </a:cubicBezTo>
                <a:cubicBezTo>
                  <a:pt x="18240005" y="208770"/>
                  <a:pt x="18279601" y="176808"/>
                  <a:pt x="18319739" y="144711"/>
                </a:cubicBezTo>
                <a:cubicBezTo>
                  <a:pt x="18327493" y="138591"/>
                  <a:pt x="18335251" y="132335"/>
                  <a:pt x="18343141" y="126215"/>
                </a:cubicBezTo>
                <a:cubicBezTo>
                  <a:pt x="18352123" y="119142"/>
                  <a:pt x="18361103" y="112069"/>
                  <a:pt x="18369947" y="104998"/>
                </a:cubicBezTo>
                <a:cubicBezTo>
                  <a:pt x="18412265" y="73037"/>
                  <a:pt x="18459615" y="37403"/>
                  <a:pt x="18509551" y="681"/>
                </a:cubicBezTo>
                <a:close/>
              </a:path>
            </a:pathLst>
          </a:custGeom>
          <a:solidFill>
            <a:schemeClr val="accent6"/>
          </a:solidFill>
          <a:ln w="5694" cap="flat">
            <a:noFill/>
            <a:prstDash val="solid"/>
            <a:miter/>
          </a:ln>
        </p:spPr>
        <p:txBody>
          <a:bodyPr wrap="square" rtlCol="0" anchor="ctr">
            <a:noAutofit/>
          </a:bodyPr>
          <a:lstStyle/>
          <a:p>
            <a:endParaRPr lang="en-US"/>
          </a:p>
        </p:txBody>
      </p:sp>
      <p:sp>
        <p:nvSpPr>
          <p:cNvPr id="19" name="Round Same Side Corner Rectangle 18">
            <a:extLst>
              <a:ext uri="{FF2B5EF4-FFF2-40B4-BE49-F238E27FC236}">
                <a16:creationId xmlns:a16="http://schemas.microsoft.com/office/drawing/2014/main" id="{2248A79F-3317-BCB6-C62A-3C6A0BE282B0}"/>
              </a:ext>
            </a:extLst>
          </p:cNvPr>
          <p:cNvSpPr/>
          <p:nvPr/>
        </p:nvSpPr>
        <p:spPr>
          <a:xfrm>
            <a:off x="12409715" y="1665514"/>
            <a:ext cx="10283825" cy="11029724"/>
          </a:xfrm>
          <a:prstGeom prst="round2Same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C594CFE2-2111-9C27-B15D-DE8E57E3AC23}"/>
              </a:ext>
            </a:extLst>
          </p:cNvPr>
          <p:cNvSpPr txBox="1"/>
          <p:nvPr/>
        </p:nvSpPr>
        <p:spPr>
          <a:xfrm>
            <a:off x="13842232" y="7670602"/>
            <a:ext cx="7604774" cy="3313856"/>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They can relate to various aspects of business operations, such as sales targets, revenue targets, market share targets, customer acquisition targets, or product development targets. </a:t>
            </a:r>
            <a:endParaRPr lang="en-US" sz="3200" dirty="0">
              <a:solidFill>
                <a:schemeClr val="bg1"/>
              </a:solidFill>
              <a:effectLst/>
            </a:endParaRPr>
          </a:p>
        </p:txBody>
      </p:sp>
      <p:sp>
        <p:nvSpPr>
          <p:cNvPr id="18" name="TextBox 17">
            <a:extLst>
              <a:ext uri="{FF2B5EF4-FFF2-40B4-BE49-F238E27FC236}">
                <a16:creationId xmlns:a16="http://schemas.microsoft.com/office/drawing/2014/main" id="{5F28EA17-0ABD-16A0-F1BE-FBCA5E2CE2B4}"/>
              </a:ext>
            </a:extLst>
          </p:cNvPr>
          <p:cNvSpPr txBox="1"/>
          <p:nvPr/>
        </p:nvSpPr>
        <p:spPr>
          <a:xfrm>
            <a:off x="13842232" y="3240354"/>
            <a:ext cx="7604774" cy="3850093"/>
          </a:xfrm>
          <a:prstGeom prst="rect">
            <a:avLst/>
          </a:prstGeom>
          <a:noFill/>
        </p:spPr>
        <p:txBody>
          <a:bodyPr wrap="square">
            <a:spAutoFit/>
          </a:bodyPr>
          <a:lstStyle/>
          <a:p>
            <a:pPr>
              <a:lnSpc>
                <a:spcPct val="110000"/>
              </a:lnSpc>
            </a:pPr>
            <a:r>
              <a:rPr lang="en-US" sz="3200" dirty="0">
                <a:solidFill>
                  <a:schemeClr val="bg1"/>
                </a:solidFill>
                <a:latin typeface="Montserrat" pitchFamily="2" charset="77"/>
              </a:rPr>
              <a:t>I</a:t>
            </a:r>
            <a:r>
              <a:rPr lang="en-US" sz="3200" dirty="0">
                <a:solidFill>
                  <a:schemeClr val="bg1"/>
                </a:solidFill>
                <a:effectLst/>
                <a:latin typeface="Montserrat" pitchFamily="2" charset="77"/>
              </a:rPr>
              <a:t>n business, a target refers to a specific goal or objective that an individual or organization aims to achieve within a defined timeframe. Targets are typically set to guide efforts and measure progress toward desired outcomes.</a:t>
            </a:r>
          </a:p>
        </p:txBody>
      </p:sp>
      <p:sp>
        <p:nvSpPr>
          <p:cNvPr id="16" name="TextBox 15">
            <a:extLst>
              <a:ext uri="{FF2B5EF4-FFF2-40B4-BE49-F238E27FC236}">
                <a16:creationId xmlns:a16="http://schemas.microsoft.com/office/drawing/2014/main" id="{2DA5885E-1535-6DFC-F252-77C661488494}"/>
              </a:ext>
            </a:extLst>
          </p:cNvPr>
          <p:cNvSpPr txBox="1"/>
          <p:nvPr/>
        </p:nvSpPr>
        <p:spPr>
          <a:xfrm>
            <a:off x="1616123" y="1666845"/>
            <a:ext cx="8128767" cy="1323439"/>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Target Market</a:t>
            </a:r>
          </a:p>
        </p:txBody>
      </p:sp>
    </p:spTree>
    <p:extLst>
      <p:ext uri="{BB962C8B-B14F-4D97-AF65-F5344CB8AC3E}">
        <p14:creationId xmlns:p14="http://schemas.microsoft.com/office/powerpoint/2010/main" val="12342690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D427AA10-8596-1A7B-1F16-DA6504BFFEB2}"/>
              </a:ext>
            </a:extLst>
          </p:cNvPr>
          <p:cNvSpPr/>
          <p:nvPr/>
        </p:nvSpPr>
        <p:spPr>
          <a:xfrm>
            <a:off x="-5210846" y="-1892826"/>
            <a:ext cx="18578947" cy="11601646"/>
          </a:xfrm>
          <a:custGeom>
            <a:avLst/>
            <a:gdLst>
              <a:gd name="connsiteX0" fmla="*/ 5990332 w 18578947"/>
              <a:gd name="connsiteY0" fmla="*/ 5482160 h 11601646"/>
              <a:gd name="connsiteX1" fmla="*/ 5958220 w 18578947"/>
              <a:gd name="connsiteY1" fmla="*/ 5484335 h 11601646"/>
              <a:gd name="connsiteX2" fmla="*/ 5910189 w 18578947"/>
              <a:gd name="connsiteY2" fmla="*/ 5486921 h 11601646"/>
              <a:gd name="connsiteX3" fmla="*/ 5907059 w 18578947"/>
              <a:gd name="connsiteY3" fmla="*/ 5486921 h 11601646"/>
              <a:gd name="connsiteX4" fmla="*/ 5904064 w 18578947"/>
              <a:gd name="connsiteY4" fmla="*/ 5487466 h 11601646"/>
              <a:gd name="connsiteX5" fmla="*/ 5756704 w 18578947"/>
              <a:gd name="connsiteY5" fmla="*/ 5520378 h 11601646"/>
              <a:gd name="connsiteX6" fmla="*/ 5661458 w 18578947"/>
              <a:gd name="connsiteY6" fmla="*/ 5551930 h 11601646"/>
              <a:gd name="connsiteX7" fmla="*/ 5648396 w 18578947"/>
              <a:gd name="connsiteY7" fmla="*/ 5556557 h 11601646"/>
              <a:gd name="connsiteX8" fmla="*/ 5634245 w 18578947"/>
              <a:gd name="connsiteY8" fmla="*/ 5563355 h 11601646"/>
              <a:gd name="connsiteX9" fmla="*/ 5598188 w 18578947"/>
              <a:gd name="connsiteY9" fmla="*/ 5581172 h 11601646"/>
              <a:gd name="connsiteX10" fmla="*/ 5509065 w 18578947"/>
              <a:gd name="connsiteY10" fmla="*/ 5637888 h 11601646"/>
              <a:gd name="connsiteX11" fmla="*/ 5408646 w 18578947"/>
              <a:gd name="connsiteY11" fmla="*/ 5700723 h 11601646"/>
              <a:gd name="connsiteX12" fmla="*/ 5407831 w 18578947"/>
              <a:gd name="connsiteY12" fmla="*/ 5701404 h 11601646"/>
              <a:gd name="connsiteX13" fmla="*/ 5364290 w 18578947"/>
              <a:gd name="connsiteY13" fmla="*/ 5739757 h 11601646"/>
              <a:gd name="connsiteX14" fmla="*/ 5280608 w 18578947"/>
              <a:gd name="connsiteY14" fmla="*/ 5820954 h 11601646"/>
              <a:gd name="connsiteX15" fmla="*/ 5201418 w 18578947"/>
              <a:gd name="connsiteY15" fmla="*/ 5907859 h 11601646"/>
              <a:gd name="connsiteX16" fmla="*/ 5178559 w 18578947"/>
              <a:gd name="connsiteY16" fmla="*/ 5935063 h 11601646"/>
              <a:gd name="connsiteX17" fmla="*/ 5098549 w 18578947"/>
              <a:gd name="connsiteY17" fmla="*/ 6056243 h 11601646"/>
              <a:gd name="connsiteX18" fmla="*/ 5031334 w 18578947"/>
              <a:gd name="connsiteY18" fmla="*/ 6155257 h 11601646"/>
              <a:gd name="connsiteX19" fmla="*/ 4908331 w 18578947"/>
              <a:gd name="connsiteY19" fmla="*/ 6385788 h 11601646"/>
              <a:gd name="connsiteX20" fmla="*/ 4890232 w 18578947"/>
              <a:gd name="connsiteY20" fmla="*/ 6418837 h 11601646"/>
              <a:gd name="connsiteX21" fmla="*/ 4875538 w 18578947"/>
              <a:gd name="connsiteY21" fmla="*/ 6444815 h 11601646"/>
              <a:gd name="connsiteX22" fmla="*/ 4873088 w 18578947"/>
              <a:gd name="connsiteY22" fmla="*/ 6457871 h 11601646"/>
              <a:gd name="connsiteX23" fmla="*/ 4873497 w 18578947"/>
              <a:gd name="connsiteY23" fmla="*/ 6458008 h 11601646"/>
              <a:gd name="connsiteX24" fmla="*/ 4871184 w 18578947"/>
              <a:gd name="connsiteY24" fmla="*/ 6463449 h 11601646"/>
              <a:gd name="connsiteX25" fmla="*/ 4861795 w 18578947"/>
              <a:gd name="connsiteY25" fmla="*/ 6486977 h 11601646"/>
              <a:gd name="connsiteX26" fmla="*/ 4856079 w 18578947"/>
              <a:gd name="connsiteY26" fmla="*/ 6501257 h 11601646"/>
              <a:gd name="connsiteX27" fmla="*/ 4833629 w 18578947"/>
              <a:gd name="connsiteY27" fmla="*/ 6559332 h 11601646"/>
              <a:gd name="connsiteX28" fmla="*/ 4748314 w 18578947"/>
              <a:gd name="connsiteY28" fmla="*/ 6808771 h 11601646"/>
              <a:gd name="connsiteX29" fmla="*/ 4623270 w 18578947"/>
              <a:gd name="connsiteY29" fmla="*/ 7326955 h 11601646"/>
              <a:gd name="connsiteX30" fmla="*/ 4616876 w 18578947"/>
              <a:gd name="connsiteY30" fmla="*/ 7357284 h 11601646"/>
              <a:gd name="connsiteX31" fmla="*/ 4614969 w 18578947"/>
              <a:gd name="connsiteY31" fmla="*/ 7365717 h 11601646"/>
              <a:gd name="connsiteX32" fmla="*/ 4612656 w 18578947"/>
              <a:gd name="connsiteY32" fmla="*/ 7395774 h 11601646"/>
              <a:gd name="connsiteX33" fmla="*/ 4608983 w 18578947"/>
              <a:gd name="connsiteY33" fmla="*/ 7436713 h 11601646"/>
              <a:gd name="connsiteX34" fmla="*/ 4601634 w 18578947"/>
              <a:gd name="connsiteY34" fmla="*/ 7526204 h 11601646"/>
              <a:gd name="connsiteX35" fmla="*/ 4600820 w 18578947"/>
              <a:gd name="connsiteY35" fmla="*/ 7783392 h 11601646"/>
              <a:gd name="connsiteX36" fmla="*/ 4604629 w 18578947"/>
              <a:gd name="connsiteY36" fmla="*/ 7815356 h 11601646"/>
              <a:gd name="connsiteX37" fmla="*/ 4609664 w 18578947"/>
              <a:gd name="connsiteY37" fmla="*/ 7868670 h 11601646"/>
              <a:gd name="connsiteX38" fmla="*/ 4631161 w 18578947"/>
              <a:gd name="connsiteY38" fmla="*/ 7966595 h 11601646"/>
              <a:gd name="connsiteX39" fmla="*/ 4655518 w 18578947"/>
              <a:gd name="connsiteY39" fmla="*/ 8045887 h 11601646"/>
              <a:gd name="connsiteX40" fmla="*/ 4665313 w 18578947"/>
              <a:gd name="connsiteY40" fmla="*/ 8076080 h 11601646"/>
              <a:gd name="connsiteX41" fmla="*/ 4675247 w 18578947"/>
              <a:gd name="connsiteY41" fmla="*/ 8095802 h 11601646"/>
              <a:gd name="connsiteX42" fmla="*/ 4688717 w 18578947"/>
              <a:gd name="connsiteY42" fmla="*/ 8121915 h 11601646"/>
              <a:gd name="connsiteX43" fmla="*/ 4697970 w 18578947"/>
              <a:gd name="connsiteY43" fmla="*/ 8140139 h 11601646"/>
              <a:gd name="connsiteX44" fmla="*/ 4722463 w 18578947"/>
              <a:gd name="connsiteY44" fmla="*/ 8187334 h 11601646"/>
              <a:gd name="connsiteX45" fmla="*/ 4746818 w 18578947"/>
              <a:gd name="connsiteY45" fmla="*/ 8214126 h 11601646"/>
              <a:gd name="connsiteX46" fmla="*/ 4757022 w 18578947"/>
              <a:gd name="connsiteY46" fmla="*/ 8225145 h 11601646"/>
              <a:gd name="connsiteX47" fmla="*/ 4799612 w 18578947"/>
              <a:gd name="connsiteY47" fmla="*/ 8268801 h 11601646"/>
              <a:gd name="connsiteX48" fmla="*/ 4820840 w 18578947"/>
              <a:gd name="connsiteY48" fmla="*/ 8288250 h 11601646"/>
              <a:gd name="connsiteX49" fmla="*/ 4835261 w 18578947"/>
              <a:gd name="connsiteY49" fmla="*/ 8301307 h 11601646"/>
              <a:gd name="connsiteX50" fmla="*/ 4841655 w 18578947"/>
              <a:gd name="connsiteY50" fmla="*/ 8305524 h 11601646"/>
              <a:gd name="connsiteX51" fmla="*/ 4928059 w 18578947"/>
              <a:gd name="connsiteY51" fmla="*/ 8358703 h 11601646"/>
              <a:gd name="connsiteX52" fmla="*/ 4964933 w 18578947"/>
              <a:gd name="connsiteY52" fmla="*/ 8377199 h 11601646"/>
              <a:gd name="connsiteX53" fmla="*/ 5007794 w 18578947"/>
              <a:gd name="connsiteY53" fmla="*/ 8390800 h 11601646"/>
              <a:gd name="connsiteX54" fmla="*/ 5085215 w 18578947"/>
              <a:gd name="connsiteY54" fmla="*/ 8413920 h 11601646"/>
              <a:gd name="connsiteX55" fmla="*/ 5130663 w 18578947"/>
              <a:gd name="connsiteY55" fmla="*/ 8422080 h 11601646"/>
              <a:gd name="connsiteX56" fmla="*/ 5192573 w 18578947"/>
              <a:gd name="connsiteY56" fmla="*/ 8434456 h 11601646"/>
              <a:gd name="connsiteX57" fmla="*/ 5225092 w 18578947"/>
              <a:gd name="connsiteY57" fmla="*/ 8437042 h 11601646"/>
              <a:gd name="connsiteX58" fmla="*/ 5503485 w 18578947"/>
              <a:gd name="connsiteY58" fmla="*/ 8435274 h 11601646"/>
              <a:gd name="connsiteX59" fmla="*/ 5533147 w 18578947"/>
              <a:gd name="connsiteY59" fmla="*/ 8435001 h 11601646"/>
              <a:gd name="connsiteX60" fmla="*/ 5567572 w 18578947"/>
              <a:gd name="connsiteY60" fmla="*/ 8435001 h 11601646"/>
              <a:gd name="connsiteX61" fmla="*/ 5599684 w 18578947"/>
              <a:gd name="connsiteY61" fmla="*/ 8426841 h 11601646"/>
              <a:gd name="connsiteX62" fmla="*/ 5622543 w 18578947"/>
              <a:gd name="connsiteY62" fmla="*/ 8423034 h 11601646"/>
              <a:gd name="connsiteX63" fmla="*/ 5663635 w 18578947"/>
              <a:gd name="connsiteY63" fmla="*/ 8415824 h 11601646"/>
              <a:gd name="connsiteX64" fmla="*/ 6821153 w 18578947"/>
              <a:gd name="connsiteY64" fmla="*/ 8060982 h 11601646"/>
              <a:gd name="connsiteX65" fmla="*/ 7141456 w 18578947"/>
              <a:gd name="connsiteY65" fmla="*/ 7934361 h 11601646"/>
              <a:gd name="connsiteX66" fmla="*/ 7164721 w 18578947"/>
              <a:gd name="connsiteY66" fmla="*/ 7924977 h 11601646"/>
              <a:gd name="connsiteX67" fmla="*/ 7179281 w 18578947"/>
              <a:gd name="connsiteY67" fmla="*/ 7919127 h 11601646"/>
              <a:gd name="connsiteX68" fmla="*/ 7205543 w 18578947"/>
              <a:gd name="connsiteY68" fmla="*/ 7907702 h 11601646"/>
              <a:gd name="connsiteX69" fmla="*/ 7216019 w 18578947"/>
              <a:gd name="connsiteY69" fmla="*/ 7903215 h 11601646"/>
              <a:gd name="connsiteX70" fmla="*/ 7345826 w 18578947"/>
              <a:gd name="connsiteY70" fmla="*/ 7846499 h 11601646"/>
              <a:gd name="connsiteX71" fmla="*/ 7930777 w 18578947"/>
              <a:gd name="connsiteY71" fmla="*/ 7564966 h 11601646"/>
              <a:gd name="connsiteX72" fmla="*/ 8988696 w 18578947"/>
              <a:gd name="connsiteY72" fmla="*/ 6917439 h 11601646"/>
              <a:gd name="connsiteX73" fmla="*/ 8987063 w 18578947"/>
              <a:gd name="connsiteY73" fmla="*/ 6915128 h 11601646"/>
              <a:gd name="connsiteX74" fmla="*/ 8972095 w 18578947"/>
              <a:gd name="connsiteY74" fmla="*/ 6887110 h 11601646"/>
              <a:gd name="connsiteX75" fmla="*/ 8935084 w 18578947"/>
              <a:gd name="connsiteY75" fmla="*/ 6847396 h 11601646"/>
              <a:gd name="connsiteX76" fmla="*/ 8908008 w 18578947"/>
              <a:gd name="connsiteY76" fmla="*/ 6818833 h 11601646"/>
              <a:gd name="connsiteX77" fmla="*/ 8459125 w 18578947"/>
              <a:gd name="connsiteY77" fmla="*/ 6390276 h 11601646"/>
              <a:gd name="connsiteX78" fmla="*/ 8432456 w 18578947"/>
              <a:gd name="connsiteY78" fmla="*/ 6370827 h 11601646"/>
              <a:gd name="connsiteX79" fmla="*/ 8395446 w 18578947"/>
              <a:gd name="connsiteY79" fmla="*/ 6343898 h 11601646"/>
              <a:gd name="connsiteX80" fmla="*/ 8260874 w 18578947"/>
              <a:gd name="connsiteY80" fmla="*/ 6251822 h 11601646"/>
              <a:gd name="connsiteX81" fmla="*/ 7997041 w 18578947"/>
              <a:gd name="connsiteY81" fmla="*/ 6091877 h 11601646"/>
              <a:gd name="connsiteX82" fmla="*/ 7722189 w 18578947"/>
              <a:gd name="connsiteY82" fmla="*/ 5949343 h 11601646"/>
              <a:gd name="connsiteX83" fmla="*/ 7572922 w 18578947"/>
              <a:gd name="connsiteY83" fmla="*/ 5880524 h 11601646"/>
              <a:gd name="connsiteX84" fmla="*/ 7551969 w 18578947"/>
              <a:gd name="connsiteY84" fmla="*/ 5870866 h 11601646"/>
              <a:gd name="connsiteX85" fmla="*/ 7544349 w 18578947"/>
              <a:gd name="connsiteY85" fmla="*/ 5867331 h 11601646"/>
              <a:gd name="connsiteX86" fmla="*/ 7516863 w 18578947"/>
              <a:gd name="connsiteY86" fmla="*/ 5856585 h 11601646"/>
              <a:gd name="connsiteX87" fmla="*/ 6929463 w 18578947"/>
              <a:gd name="connsiteY87" fmla="*/ 5649857 h 11601646"/>
              <a:gd name="connsiteX88" fmla="*/ 6595284 w 18578947"/>
              <a:gd name="connsiteY88" fmla="*/ 5556693 h 11601646"/>
              <a:gd name="connsiteX89" fmla="*/ 6438262 w 18578947"/>
              <a:gd name="connsiteY89" fmla="*/ 5520923 h 11601646"/>
              <a:gd name="connsiteX90" fmla="*/ 6339614 w 18578947"/>
              <a:gd name="connsiteY90" fmla="*/ 5502152 h 11601646"/>
              <a:gd name="connsiteX91" fmla="*/ 6313627 w 18578947"/>
              <a:gd name="connsiteY91" fmla="*/ 5497665 h 11601646"/>
              <a:gd name="connsiteX92" fmla="*/ 6280425 w 18578947"/>
              <a:gd name="connsiteY92" fmla="*/ 5493585 h 11601646"/>
              <a:gd name="connsiteX93" fmla="*/ 6246681 w 18578947"/>
              <a:gd name="connsiteY93" fmla="*/ 5489504 h 11601646"/>
              <a:gd name="connsiteX94" fmla="*/ 6167625 w 18578947"/>
              <a:gd name="connsiteY94" fmla="*/ 5483793 h 11601646"/>
              <a:gd name="connsiteX95" fmla="*/ 5990332 w 18578947"/>
              <a:gd name="connsiteY95" fmla="*/ 5482160 h 11601646"/>
              <a:gd name="connsiteX96" fmla="*/ 5988561 w 18578947"/>
              <a:gd name="connsiteY96" fmla="*/ 5441494 h 11601646"/>
              <a:gd name="connsiteX97" fmla="*/ 6169532 w 18578947"/>
              <a:gd name="connsiteY97" fmla="*/ 5443126 h 11601646"/>
              <a:gd name="connsiteX98" fmla="*/ 6250082 w 18578947"/>
              <a:gd name="connsiteY98" fmla="*/ 5448973 h 11601646"/>
              <a:gd name="connsiteX99" fmla="*/ 6285188 w 18578947"/>
              <a:gd name="connsiteY99" fmla="*/ 5453191 h 11601646"/>
              <a:gd name="connsiteX100" fmla="*/ 6319068 w 18578947"/>
              <a:gd name="connsiteY100" fmla="*/ 5457407 h 11601646"/>
              <a:gd name="connsiteX101" fmla="*/ 6346281 w 18578947"/>
              <a:gd name="connsiteY101" fmla="*/ 5462031 h 11601646"/>
              <a:gd name="connsiteX102" fmla="*/ 6446155 w 18578947"/>
              <a:gd name="connsiteY102" fmla="*/ 5481071 h 11601646"/>
              <a:gd name="connsiteX103" fmla="*/ 6604673 w 18578947"/>
              <a:gd name="connsiteY103" fmla="*/ 5517250 h 11601646"/>
              <a:gd name="connsiteX104" fmla="*/ 6941029 w 18578947"/>
              <a:gd name="connsiteY104" fmla="*/ 5610959 h 11601646"/>
              <a:gd name="connsiteX105" fmla="*/ 7531560 w 18578947"/>
              <a:gd name="connsiteY105" fmla="*/ 5818777 h 11601646"/>
              <a:gd name="connsiteX106" fmla="*/ 7532919 w 18578947"/>
              <a:gd name="connsiteY106" fmla="*/ 5819321 h 11601646"/>
              <a:gd name="connsiteX107" fmla="*/ 7533328 w 18578947"/>
              <a:gd name="connsiteY107" fmla="*/ 5818368 h 11601646"/>
              <a:gd name="connsiteX108" fmla="*/ 7535233 w 18578947"/>
              <a:gd name="connsiteY108" fmla="*/ 5819185 h 11601646"/>
              <a:gd name="connsiteX109" fmla="*/ 7540812 w 18578947"/>
              <a:gd name="connsiteY109" fmla="*/ 5821496 h 11601646"/>
              <a:gd name="connsiteX110" fmla="*/ 7540404 w 18578947"/>
              <a:gd name="connsiteY110" fmla="*/ 5822447 h 11601646"/>
              <a:gd name="connsiteX111" fmla="*/ 7559179 w 18578947"/>
              <a:gd name="connsiteY111" fmla="*/ 5829793 h 11601646"/>
              <a:gd name="connsiteX112" fmla="*/ 7560541 w 18578947"/>
              <a:gd name="connsiteY112" fmla="*/ 5830338 h 11601646"/>
              <a:gd name="connsiteX113" fmla="*/ 7568976 w 18578947"/>
              <a:gd name="connsiteY113" fmla="*/ 5834280 h 11601646"/>
              <a:gd name="connsiteX114" fmla="*/ 7588977 w 18578947"/>
              <a:gd name="connsiteY114" fmla="*/ 5843531 h 11601646"/>
              <a:gd name="connsiteX115" fmla="*/ 7739333 w 18578947"/>
              <a:gd name="connsiteY115" fmla="*/ 5912894 h 11601646"/>
              <a:gd name="connsiteX116" fmla="*/ 8016500 w 18578947"/>
              <a:gd name="connsiteY116" fmla="*/ 6056515 h 11601646"/>
              <a:gd name="connsiteX117" fmla="*/ 8282783 w 18578947"/>
              <a:gd name="connsiteY117" fmla="*/ 6217956 h 11601646"/>
              <a:gd name="connsiteX118" fmla="*/ 8418711 w 18578947"/>
              <a:gd name="connsiteY118" fmla="*/ 6310984 h 11601646"/>
              <a:gd name="connsiteX119" fmla="*/ 8456131 w 18578947"/>
              <a:gd name="connsiteY119" fmla="*/ 6338187 h 11601646"/>
              <a:gd name="connsiteX120" fmla="*/ 8484569 w 18578947"/>
              <a:gd name="connsiteY120" fmla="*/ 6358996 h 11601646"/>
              <a:gd name="connsiteX121" fmla="*/ 8938487 w 18578947"/>
              <a:gd name="connsiteY121" fmla="*/ 6792586 h 11601646"/>
              <a:gd name="connsiteX122" fmla="*/ 8963660 w 18578947"/>
              <a:gd name="connsiteY122" fmla="*/ 6819106 h 11601646"/>
              <a:gd name="connsiteX123" fmla="*/ 9005977 w 18578947"/>
              <a:gd name="connsiteY123" fmla="*/ 6864941 h 11601646"/>
              <a:gd name="connsiteX124" fmla="*/ 9008969 w 18578947"/>
              <a:gd name="connsiteY124" fmla="*/ 6868611 h 11601646"/>
              <a:gd name="connsiteX125" fmla="*/ 9010059 w 18578947"/>
              <a:gd name="connsiteY125" fmla="*/ 6873235 h 11601646"/>
              <a:gd name="connsiteX126" fmla="*/ 9019990 w 18578947"/>
              <a:gd name="connsiteY126" fmla="*/ 6891733 h 11601646"/>
              <a:gd name="connsiteX127" fmla="*/ 9033463 w 18578947"/>
              <a:gd name="connsiteY127" fmla="*/ 6910502 h 11601646"/>
              <a:gd name="connsiteX128" fmla="*/ 9045435 w 18578947"/>
              <a:gd name="connsiteY128" fmla="*/ 6927095 h 11601646"/>
              <a:gd name="connsiteX129" fmla="*/ 9028836 w 18578947"/>
              <a:gd name="connsiteY129" fmla="*/ 6939065 h 11601646"/>
              <a:gd name="connsiteX130" fmla="*/ 7949282 w 18578947"/>
              <a:gd name="connsiteY130" fmla="*/ 7601688 h 11601646"/>
              <a:gd name="connsiteX131" fmla="*/ 7362018 w 18578947"/>
              <a:gd name="connsiteY131" fmla="*/ 7884310 h 11601646"/>
              <a:gd name="connsiteX132" fmla="*/ 7231939 w 18578947"/>
              <a:gd name="connsiteY132" fmla="*/ 7941162 h 11601646"/>
              <a:gd name="connsiteX133" fmla="*/ 7221463 w 18578947"/>
              <a:gd name="connsiteY133" fmla="*/ 7945650 h 11601646"/>
              <a:gd name="connsiteX134" fmla="*/ 7194792 w 18578947"/>
              <a:gd name="connsiteY134" fmla="*/ 7957211 h 11601646"/>
              <a:gd name="connsiteX135" fmla="*/ 7179554 w 18578947"/>
              <a:gd name="connsiteY135" fmla="*/ 7963330 h 11601646"/>
              <a:gd name="connsiteX136" fmla="*/ 7156559 w 18578947"/>
              <a:gd name="connsiteY136" fmla="*/ 7972578 h 11601646"/>
              <a:gd name="connsiteX137" fmla="*/ 6835305 w 18578947"/>
              <a:gd name="connsiteY137" fmla="*/ 8099472 h 11601646"/>
              <a:gd name="connsiteX138" fmla="*/ 5670438 w 18578947"/>
              <a:gd name="connsiteY138" fmla="*/ 8456219 h 11601646"/>
              <a:gd name="connsiteX139" fmla="*/ 5641457 w 18578947"/>
              <a:gd name="connsiteY139" fmla="*/ 8461115 h 11601646"/>
              <a:gd name="connsiteX140" fmla="*/ 5641866 w 18578947"/>
              <a:gd name="connsiteY140" fmla="*/ 8461660 h 11601646"/>
              <a:gd name="connsiteX141" fmla="*/ 5599411 w 18578947"/>
              <a:gd name="connsiteY141" fmla="*/ 8473899 h 11601646"/>
              <a:gd name="connsiteX142" fmla="*/ 5599139 w 18578947"/>
              <a:gd name="connsiteY142" fmla="*/ 8473899 h 11601646"/>
              <a:gd name="connsiteX143" fmla="*/ 5598594 w 18578947"/>
              <a:gd name="connsiteY143" fmla="*/ 8468188 h 11601646"/>
              <a:gd name="connsiteX144" fmla="*/ 5593832 w 18578947"/>
              <a:gd name="connsiteY144" fmla="*/ 8469139 h 11601646"/>
              <a:gd name="connsiteX145" fmla="*/ 5593698 w 18578947"/>
              <a:gd name="connsiteY145" fmla="*/ 8469139 h 11601646"/>
              <a:gd name="connsiteX146" fmla="*/ 5594240 w 18578947"/>
              <a:gd name="connsiteY146" fmla="*/ 8474444 h 11601646"/>
              <a:gd name="connsiteX147" fmla="*/ 5594091 w 18578947"/>
              <a:gd name="connsiteY147" fmla="*/ 8474444 h 11601646"/>
              <a:gd name="connsiteX148" fmla="*/ 5593698 w 18578947"/>
              <a:gd name="connsiteY148" fmla="*/ 8474444 h 11601646"/>
              <a:gd name="connsiteX149" fmla="*/ 5593153 w 18578947"/>
              <a:gd name="connsiteY149" fmla="*/ 8469275 h 11601646"/>
              <a:gd name="connsiteX150" fmla="*/ 5593017 w 18578947"/>
              <a:gd name="connsiteY150" fmla="*/ 8469275 h 11601646"/>
              <a:gd name="connsiteX151" fmla="*/ 5593153 w 18578947"/>
              <a:gd name="connsiteY151" fmla="*/ 8474444 h 11601646"/>
              <a:gd name="connsiteX152" fmla="*/ 5592744 w 18578947"/>
              <a:gd name="connsiteY152" fmla="*/ 8469275 h 11601646"/>
              <a:gd name="connsiteX153" fmla="*/ 5588663 w 18578947"/>
              <a:gd name="connsiteY153" fmla="*/ 8470227 h 11601646"/>
              <a:gd name="connsiteX154" fmla="*/ 5588936 w 18578947"/>
              <a:gd name="connsiteY154" fmla="*/ 8474717 h 11601646"/>
              <a:gd name="connsiteX155" fmla="*/ 5532739 w 18578947"/>
              <a:gd name="connsiteY155" fmla="*/ 8475532 h 11601646"/>
              <a:gd name="connsiteX156" fmla="*/ 5506207 w 18578947"/>
              <a:gd name="connsiteY156" fmla="*/ 8475668 h 11601646"/>
              <a:gd name="connsiteX157" fmla="*/ 5347280 w 18578947"/>
              <a:gd name="connsiteY157" fmla="*/ 8481515 h 11601646"/>
              <a:gd name="connsiteX158" fmla="*/ 5222236 w 18578947"/>
              <a:gd name="connsiteY158" fmla="*/ 8477436 h 11601646"/>
              <a:gd name="connsiteX159" fmla="*/ 5186722 w 18578947"/>
              <a:gd name="connsiteY159" fmla="*/ 8474580 h 11601646"/>
              <a:gd name="connsiteX160" fmla="*/ 5182504 w 18578947"/>
              <a:gd name="connsiteY160" fmla="*/ 8473763 h 11601646"/>
              <a:gd name="connsiteX161" fmla="*/ 5124539 w 18578947"/>
              <a:gd name="connsiteY161" fmla="*/ 8462202 h 11601646"/>
              <a:gd name="connsiteX162" fmla="*/ 5075284 w 18578947"/>
              <a:gd name="connsiteY162" fmla="*/ 8453227 h 11601646"/>
              <a:gd name="connsiteX163" fmla="*/ 4995004 w 18578947"/>
              <a:gd name="connsiteY163" fmla="*/ 8429290 h 11601646"/>
              <a:gd name="connsiteX164" fmla="*/ 4951599 w 18578947"/>
              <a:gd name="connsiteY164" fmla="*/ 8415552 h 11601646"/>
              <a:gd name="connsiteX165" fmla="*/ 4948605 w 18578947"/>
              <a:gd name="connsiteY165" fmla="*/ 8414465 h 11601646"/>
              <a:gd name="connsiteX166" fmla="*/ 4908601 w 18578947"/>
              <a:gd name="connsiteY166" fmla="*/ 8394471 h 11601646"/>
              <a:gd name="connsiteX167" fmla="*/ 4819069 w 18578947"/>
              <a:gd name="connsiteY167" fmla="*/ 8339524 h 11601646"/>
              <a:gd name="connsiteX168" fmla="*/ 4808456 w 18578947"/>
              <a:gd name="connsiteY168" fmla="*/ 8332317 h 11601646"/>
              <a:gd name="connsiteX169" fmla="*/ 4793354 w 18578947"/>
              <a:gd name="connsiteY169" fmla="*/ 8318717 h 11601646"/>
              <a:gd name="connsiteX170" fmla="*/ 4770901 w 18578947"/>
              <a:gd name="connsiteY170" fmla="*/ 8298179 h 11601646"/>
              <a:gd name="connsiteX171" fmla="*/ 4742192 w 18578947"/>
              <a:gd name="connsiteY171" fmla="*/ 8269209 h 11601646"/>
              <a:gd name="connsiteX172" fmla="*/ 4740424 w 18578947"/>
              <a:gd name="connsiteY172" fmla="*/ 8268801 h 11601646"/>
              <a:gd name="connsiteX173" fmla="*/ 4661095 w 18578947"/>
              <a:gd name="connsiteY173" fmla="*/ 8158228 h 11601646"/>
              <a:gd name="connsiteX174" fmla="*/ 4652660 w 18578947"/>
              <a:gd name="connsiteY174" fmla="*/ 8141498 h 11601646"/>
              <a:gd name="connsiteX175" fmla="*/ 4638509 w 18578947"/>
              <a:gd name="connsiteY175" fmla="*/ 8113891 h 11601646"/>
              <a:gd name="connsiteX176" fmla="*/ 4628169 w 18578947"/>
              <a:gd name="connsiteY176" fmla="*/ 8093488 h 11601646"/>
              <a:gd name="connsiteX177" fmla="*/ 4626807 w 18578947"/>
              <a:gd name="connsiteY177" fmla="*/ 8090088 h 11601646"/>
              <a:gd name="connsiteX178" fmla="*/ 4616467 w 18578947"/>
              <a:gd name="connsiteY178" fmla="*/ 8058535 h 11601646"/>
              <a:gd name="connsiteX179" fmla="*/ 4591431 w 18578947"/>
              <a:gd name="connsiteY179" fmla="*/ 7976932 h 11601646"/>
              <a:gd name="connsiteX180" fmla="*/ 4568844 w 18578947"/>
              <a:gd name="connsiteY180" fmla="*/ 7874382 h 11601646"/>
              <a:gd name="connsiteX181" fmla="*/ 4568436 w 18578947"/>
              <a:gd name="connsiteY181" fmla="*/ 7872207 h 11601646"/>
              <a:gd name="connsiteX182" fmla="*/ 4568436 w 18578947"/>
              <a:gd name="connsiteY182" fmla="*/ 7870030 h 11601646"/>
              <a:gd name="connsiteX183" fmla="*/ 4566122 w 18578947"/>
              <a:gd name="connsiteY183" fmla="*/ 7837524 h 11601646"/>
              <a:gd name="connsiteX184" fmla="*/ 4561903 w 18578947"/>
              <a:gd name="connsiteY184" fmla="*/ 7838341 h 11601646"/>
              <a:gd name="connsiteX185" fmla="*/ 4559592 w 18578947"/>
              <a:gd name="connsiteY185" fmla="*/ 7825827 h 11601646"/>
              <a:gd name="connsiteX186" fmla="*/ 4558911 w 18578947"/>
              <a:gd name="connsiteY186" fmla="*/ 7822020 h 11601646"/>
              <a:gd name="connsiteX187" fmla="*/ 4559047 w 18578947"/>
              <a:gd name="connsiteY187" fmla="*/ 7822020 h 11601646"/>
              <a:gd name="connsiteX188" fmla="*/ 4561768 w 18578947"/>
              <a:gd name="connsiteY188" fmla="*/ 7805835 h 11601646"/>
              <a:gd name="connsiteX189" fmla="*/ 4559726 w 18578947"/>
              <a:gd name="connsiteY189" fmla="*/ 7785841 h 11601646"/>
              <a:gd name="connsiteX190" fmla="*/ 4560543 w 18578947"/>
              <a:gd name="connsiteY190" fmla="*/ 7523757 h 11601646"/>
              <a:gd name="connsiteX191" fmla="*/ 4568027 w 18578947"/>
              <a:gd name="connsiteY191" fmla="*/ 7432904 h 11601646"/>
              <a:gd name="connsiteX192" fmla="*/ 4569114 w 18578947"/>
              <a:gd name="connsiteY192" fmla="*/ 7420800 h 11601646"/>
              <a:gd name="connsiteX193" fmla="*/ 4567074 w 18578947"/>
              <a:gd name="connsiteY193" fmla="*/ 7420800 h 11601646"/>
              <a:gd name="connsiteX194" fmla="*/ 4571700 w 18578947"/>
              <a:gd name="connsiteY194" fmla="*/ 7370886 h 11601646"/>
              <a:gd name="connsiteX195" fmla="*/ 4573332 w 18578947"/>
              <a:gd name="connsiteY195" fmla="*/ 7371156 h 11601646"/>
              <a:gd name="connsiteX196" fmla="*/ 4573877 w 18578947"/>
              <a:gd name="connsiteY196" fmla="*/ 7362317 h 11601646"/>
              <a:gd name="connsiteX197" fmla="*/ 4574286 w 18578947"/>
              <a:gd name="connsiteY197" fmla="*/ 7358644 h 11601646"/>
              <a:gd name="connsiteX198" fmla="*/ 4576599 w 18578947"/>
              <a:gd name="connsiteY198" fmla="*/ 7348309 h 11601646"/>
              <a:gd name="connsiteX199" fmla="*/ 4582587 w 18578947"/>
              <a:gd name="connsiteY199" fmla="*/ 7320154 h 11601646"/>
              <a:gd name="connsiteX200" fmla="*/ 4708857 w 18578947"/>
              <a:gd name="connsiteY200" fmla="*/ 6796937 h 11601646"/>
              <a:gd name="connsiteX201" fmla="*/ 4794986 w 18578947"/>
              <a:gd name="connsiteY201" fmla="*/ 6545052 h 11601646"/>
              <a:gd name="connsiteX202" fmla="*/ 4810770 w 18578947"/>
              <a:gd name="connsiteY202" fmla="*/ 6503979 h 11601646"/>
              <a:gd name="connsiteX203" fmla="*/ 4854311 w 18578947"/>
              <a:gd name="connsiteY203" fmla="*/ 6398709 h 11601646"/>
              <a:gd name="connsiteX204" fmla="*/ 4871048 w 18578947"/>
              <a:gd name="connsiteY204" fmla="*/ 6368380 h 11601646"/>
              <a:gd name="connsiteX205" fmla="*/ 4995819 w 18578947"/>
              <a:gd name="connsiteY205" fmla="*/ 6134721 h 11601646"/>
              <a:gd name="connsiteX206" fmla="*/ 5065078 w 18578947"/>
              <a:gd name="connsiteY206" fmla="*/ 6032578 h 11601646"/>
              <a:gd name="connsiteX207" fmla="*/ 5108347 w 18578947"/>
              <a:gd name="connsiteY207" fmla="*/ 5971375 h 11601646"/>
              <a:gd name="connsiteX208" fmla="*/ 5108210 w 18578947"/>
              <a:gd name="connsiteY208" fmla="*/ 5971103 h 11601646"/>
              <a:gd name="connsiteX209" fmla="*/ 5112158 w 18578947"/>
              <a:gd name="connsiteY209" fmla="*/ 5950839 h 11601646"/>
              <a:gd name="connsiteX210" fmla="*/ 5112022 w 18578947"/>
              <a:gd name="connsiteY210" fmla="*/ 5950703 h 11601646"/>
              <a:gd name="connsiteX211" fmla="*/ 5115014 w 18578947"/>
              <a:gd name="connsiteY211" fmla="*/ 5947166 h 11601646"/>
              <a:gd name="connsiteX212" fmla="*/ 5118825 w 18578947"/>
              <a:gd name="connsiteY212" fmla="*/ 5942678 h 11601646"/>
              <a:gd name="connsiteX213" fmla="*/ 5124130 w 18578947"/>
              <a:gd name="connsiteY213" fmla="*/ 5947030 h 11601646"/>
              <a:gd name="connsiteX214" fmla="*/ 5143316 w 18578947"/>
              <a:gd name="connsiteY214" fmla="*/ 5914118 h 11601646"/>
              <a:gd name="connsiteX215" fmla="*/ 5146447 w 18578947"/>
              <a:gd name="connsiteY215" fmla="*/ 5909764 h 11601646"/>
              <a:gd name="connsiteX216" fmla="*/ 5170121 w 18578947"/>
              <a:gd name="connsiteY216" fmla="*/ 5881476 h 11601646"/>
              <a:gd name="connsiteX217" fmla="*/ 5250945 w 18578947"/>
              <a:gd name="connsiteY217" fmla="*/ 5792800 h 11601646"/>
              <a:gd name="connsiteX218" fmla="*/ 5336532 w 18578947"/>
              <a:gd name="connsiteY218" fmla="*/ 5709834 h 11601646"/>
              <a:gd name="connsiteX219" fmla="*/ 5381024 w 18578947"/>
              <a:gd name="connsiteY219" fmla="*/ 5670666 h 11601646"/>
              <a:gd name="connsiteX220" fmla="*/ 5388236 w 18578947"/>
              <a:gd name="connsiteY220" fmla="*/ 5665497 h 11601646"/>
              <a:gd name="connsiteX221" fmla="*/ 5485388 w 18578947"/>
              <a:gd name="connsiteY221" fmla="*/ 5604703 h 11601646"/>
              <a:gd name="connsiteX222" fmla="*/ 5578865 w 18578947"/>
              <a:gd name="connsiteY222" fmla="*/ 5545268 h 11601646"/>
              <a:gd name="connsiteX223" fmla="*/ 5616149 w 18578947"/>
              <a:gd name="connsiteY223" fmla="*/ 5526770 h 11601646"/>
              <a:gd name="connsiteX224" fmla="*/ 5633292 w 18578947"/>
              <a:gd name="connsiteY224" fmla="*/ 5518610 h 11601646"/>
              <a:gd name="connsiteX225" fmla="*/ 5647443 w 18578947"/>
              <a:gd name="connsiteY225" fmla="*/ 5513577 h 11601646"/>
              <a:gd name="connsiteX226" fmla="*/ 5745274 w 18578947"/>
              <a:gd name="connsiteY226" fmla="*/ 5481207 h 11601646"/>
              <a:gd name="connsiteX227" fmla="*/ 5896038 w 18578947"/>
              <a:gd name="connsiteY227" fmla="*/ 5447478 h 11601646"/>
              <a:gd name="connsiteX228" fmla="*/ 5903250 w 18578947"/>
              <a:gd name="connsiteY228" fmla="*/ 5446118 h 11601646"/>
              <a:gd name="connsiteX229" fmla="*/ 5910189 w 18578947"/>
              <a:gd name="connsiteY229" fmla="*/ 5446254 h 11601646"/>
              <a:gd name="connsiteX230" fmla="*/ 5954545 w 18578947"/>
              <a:gd name="connsiteY230" fmla="*/ 5443807 h 11601646"/>
              <a:gd name="connsiteX231" fmla="*/ 5988561 w 18578947"/>
              <a:gd name="connsiteY231" fmla="*/ 5441494 h 11601646"/>
              <a:gd name="connsiteX232" fmla="*/ 17215283 w 18578947"/>
              <a:gd name="connsiteY232" fmla="*/ 3624444 h 11601646"/>
              <a:gd name="connsiteX233" fmla="*/ 17214332 w 18578947"/>
              <a:gd name="connsiteY233" fmla="*/ 3626349 h 11601646"/>
              <a:gd name="connsiteX234" fmla="*/ 17214331 w 18578947"/>
              <a:gd name="connsiteY234" fmla="*/ 3626348 h 11601646"/>
              <a:gd name="connsiteX235" fmla="*/ 16262409 w 18578947"/>
              <a:gd name="connsiteY235" fmla="*/ 2946587 h 11601646"/>
              <a:gd name="connsiteX236" fmla="*/ 16139951 w 18578947"/>
              <a:gd name="connsiteY236" fmla="*/ 3375551 h 11601646"/>
              <a:gd name="connsiteX237" fmla="*/ 16081441 w 18578947"/>
              <a:gd name="connsiteY237" fmla="*/ 3663479 h 11601646"/>
              <a:gd name="connsiteX238" fmla="*/ 16074093 w 18578947"/>
              <a:gd name="connsiteY238" fmla="*/ 3713935 h 11601646"/>
              <a:gd name="connsiteX239" fmla="*/ 16072324 w 18578947"/>
              <a:gd name="connsiteY239" fmla="*/ 3726720 h 11601646"/>
              <a:gd name="connsiteX240" fmla="*/ 16073003 w 18578947"/>
              <a:gd name="connsiteY240" fmla="*/ 3740594 h 11601646"/>
              <a:gd name="connsiteX241" fmla="*/ 16072867 w 18578947"/>
              <a:gd name="connsiteY241" fmla="*/ 3741137 h 11601646"/>
              <a:gd name="connsiteX242" fmla="*/ 16070962 w 18578947"/>
              <a:gd name="connsiteY242" fmla="*/ 3752561 h 11601646"/>
              <a:gd name="connsiteX243" fmla="*/ 16058309 w 18578947"/>
              <a:gd name="connsiteY243" fmla="*/ 3826821 h 11601646"/>
              <a:gd name="connsiteX244" fmla="*/ 16050961 w 18578947"/>
              <a:gd name="connsiteY244" fmla="*/ 4086322 h 11601646"/>
              <a:gd name="connsiteX245" fmla="*/ 16052593 w 18578947"/>
              <a:gd name="connsiteY245" fmla="*/ 4109444 h 11601646"/>
              <a:gd name="connsiteX246" fmla="*/ 16068922 w 18578947"/>
              <a:gd name="connsiteY246" fmla="*/ 4185336 h 11601646"/>
              <a:gd name="connsiteX247" fmla="*/ 16075589 w 18578947"/>
              <a:gd name="connsiteY247" fmla="*/ 4224504 h 11601646"/>
              <a:gd name="connsiteX248" fmla="*/ 16098175 w 18578947"/>
              <a:gd name="connsiteY248" fmla="*/ 4274964 h 11601646"/>
              <a:gd name="connsiteX249" fmla="*/ 16104434 w 18578947"/>
              <a:gd name="connsiteY249" fmla="*/ 4284620 h 11601646"/>
              <a:gd name="connsiteX250" fmla="*/ 16124982 w 18578947"/>
              <a:gd name="connsiteY250" fmla="*/ 4293190 h 11601646"/>
              <a:gd name="connsiteX251" fmla="*/ 16137771 w 18578947"/>
              <a:gd name="connsiteY251" fmla="*/ 4298494 h 11601646"/>
              <a:gd name="connsiteX252" fmla="*/ 16149065 w 18578947"/>
              <a:gd name="connsiteY252" fmla="*/ 4298222 h 11601646"/>
              <a:gd name="connsiteX253" fmla="*/ 16174918 w 18578947"/>
              <a:gd name="connsiteY253" fmla="*/ 4298900 h 11601646"/>
              <a:gd name="connsiteX254" fmla="*/ 16203899 w 18578947"/>
              <a:gd name="connsiteY254" fmla="*/ 4299582 h 11601646"/>
              <a:gd name="connsiteX255" fmla="*/ 16273430 w 18578947"/>
              <a:gd name="connsiteY255" fmla="*/ 4295909 h 11601646"/>
              <a:gd name="connsiteX256" fmla="*/ 16276422 w 18578947"/>
              <a:gd name="connsiteY256" fmla="*/ 4295636 h 11601646"/>
              <a:gd name="connsiteX257" fmla="*/ 16301052 w 18578947"/>
              <a:gd name="connsiteY257" fmla="*/ 4292781 h 11601646"/>
              <a:gd name="connsiteX258" fmla="*/ 16499981 w 18578947"/>
              <a:gd name="connsiteY258" fmla="*/ 4246811 h 11601646"/>
              <a:gd name="connsiteX259" fmla="*/ 16644892 w 18578947"/>
              <a:gd name="connsiteY259" fmla="*/ 4197303 h 11601646"/>
              <a:gd name="connsiteX260" fmla="*/ 16671833 w 18578947"/>
              <a:gd name="connsiteY260" fmla="*/ 4183704 h 11601646"/>
              <a:gd name="connsiteX261" fmla="*/ 16681630 w 18578947"/>
              <a:gd name="connsiteY261" fmla="*/ 4201657 h 11601646"/>
              <a:gd name="connsiteX262" fmla="*/ 16672650 w 18578947"/>
              <a:gd name="connsiteY262" fmla="*/ 4183296 h 11601646"/>
              <a:gd name="connsiteX263" fmla="*/ 16673195 w 18578947"/>
              <a:gd name="connsiteY263" fmla="*/ 4183023 h 11601646"/>
              <a:gd name="connsiteX264" fmla="*/ 16882736 w 18578947"/>
              <a:gd name="connsiteY264" fmla="*/ 4061298 h 11601646"/>
              <a:gd name="connsiteX265" fmla="*/ 16890220 w 18578947"/>
              <a:gd name="connsiteY265" fmla="*/ 4055993 h 11601646"/>
              <a:gd name="connsiteX266" fmla="*/ 16895664 w 18578947"/>
              <a:gd name="connsiteY266" fmla="*/ 4052050 h 11601646"/>
              <a:gd name="connsiteX267" fmla="*/ 16913352 w 18578947"/>
              <a:gd name="connsiteY267" fmla="*/ 4038176 h 11601646"/>
              <a:gd name="connsiteX268" fmla="*/ 16929408 w 18578947"/>
              <a:gd name="connsiteY268" fmla="*/ 4025391 h 11601646"/>
              <a:gd name="connsiteX269" fmla="*/ 17014313 w 18578947"/>
              <a:gd name="connsiteY269" fmla="*/ 3944876 h 11601646"/>
              <a:gd name="connsiteX270" fmla="*/ 17043976 w 18578947"/>
              <a:gd name="connsiteY270" fmla="*/ 3912914 h 11601646"/>
              <a:gd name="connsiteX271" fmla="*/ 17056901 w 18578947"/>
              <a:gd name="connsiteY271" fmla="*/ 3894825 h 11601646"/>
              <a:gd name="connsiteX272" fmla="*/ 17075136 w 18578947"/>
              <a:gd name="connsiteY272" fmla="*/ 3873880 h 11601646"/>
              <a:gd name="connsiteX273" fmla="*/ 17088198 w 18578947"/>
              <a:gd name="connsiteY273" fmla="*/ 3853344 h 11601646"/>
              <a:gd name="connsiteX274" fmla="*/ 17105478 w 18578947"/>
              <a:gd name="connsiteY274" fmla="*/ 3825734 h 11601646"/>
              <a:gd name="connsiteX275" fmla="*/ 17120855 w 18578947"/>
              <a:gd name="connsiteY275" fmla="*/ 3795947 h 11601646"/>
              <a:gd name="connsiteX276" fmla="*/ 17137725 w 18578947"/>
              <a:gd name="connsiteY276" fmla="*/ 3763308 h 11601646"/>
              <a:gd name="connsiteX277" fmla="*/ 17145074 w 18578947"/>
              <a:gd name="connsiteY277" fmla="*/ 3741137 h 11601646"/>
              <a:gd name="connsiteX278" fmla="*/ 17163170 w 18578947"/>
              <a:gd name="connsiteY278" fmla="*/ 3681432 h 11601646"/>
              <a:gd name="connsiteX279" fmla="*/ 17166437 w 18578947"/>
              <a:gd name="connsiteY279" fmla="*/ 3658991 h 11601646"/>
              <a:gd name="connsiteX280" fmla="*/ 17168886 w 18578947"/>
              <a:gd name="connsiteY280" fmla="*/ 3640357 h 11601646"/>
              <a:gd name="connsiteX281" fmla="*/ 17168750 w 18578947"/>
              <a:gd name="connsiteY281" fmla="*/ 3610436 h 11601646"/>
              <a:gd name="connsiteX282" fmla="*/ 17167933 w 18578947"/>
              <a:gd name="connsiteY282" fmla="*/ 3546784 h 11601646"/>
              <a:gd name="connsiteX283" fmla="*/ 17166709 w 18578947"/>
              <a:gd name="connsiteY283" fmla="*/ 3543111 h 11601646"/>
              <a:gd name="connsiteX284" fmla="*/ 17157863 w 18578947"/>
              <a:gd name="connsiteY284" fmla="*/ 3509381 h 11601646"/>
              <a:gd name="connsiteX285" fmla="*/ 17151196 w 18578947"/>
              <a:gd name="connsiteY285" fmla="*/ 3483134 h 11601646"/>
              <a:gd name="connsiteX286" fmla="*/ 17144801 w 18578947"/>
              <a:gd name="connsiteY286" fmla="*/ 3466132 h 11601646"/>
              <a:gd name="connsiteX287" fmla="*/ 17132963 w 18578947"/>
              <a:gd name="connsiteY287" fmla="*/ 3433220 h 11601646"/>
              <a:gd name="connsiteX288" fmla="*/ 17085883 w 18578947"/>
              <a:gd name="connsiteY288" fmla="*/ 3349439 h 11601646"/>
              <a:gd name="connsiteX289" fmla="*/ 17101260 w 18578947"/>
              <a:gd name="connsiteY289" fmla="*/ 3339647 h 11601646"/>
              <a:gd name="connsiteX290" fmla="*/ 17085340 w 18578947"/>
              <a:gd name="connsiteY290" fmla="*/ 3348622 h 11601646"/>
              <a:gd name="connsiteX291" fmla="*/ 17066290 w 18578947"/>
              <a:gd name="connsiteY291" fmla="*/ 3317884 h 11601646"/>
              <a:gd name="connsiteX292" fmla="*/ 16962201 w 18578947"/>
              <a:gd name="connsiteY292" fmla="*/ 3208672 h 11601646"/>
              <a:gd name="connsiteX293" fmla="*/ 16934985 w 18578947"/>
              <a:gd name="connsiteY293" fmla="*/ 3184735 h 11601646"/>
              <a:gd name="connsiteX294" fmla="*/ 16931993 w 18578947"/>
              <a:gd name="connsiteY294" fmla="*/ 3182149 h 11601646"/>
              <a:gd name="connsiteX295" fmla="*/ 16857702 w 18578947"/>
              <a:gd name="connsiteY295" fmla="*/ 3133324 h 11601646"/>
              <a:gd name="connsiteX296" fmla="*/ 16819057 w 18578947"/>
              <a:gd name="connsiteY296" fmla="*/ 3105170 h 11601646"/>
              <a:gd name="connsiteX297" fmla="*/ 16755921 w 18578947"/>
              <a:gd name="connsiteY297" fmla="*/ 3071304 h 11601646"/>
              <a:gd name="connsiteX298" fmla="*/ 16710203 w 18578947"/>
              <a:gd name="connsiteY298" fmla="*/ 3047368 h 11601646"/>
              <a:gd name="connsiteX299" fmla="*/ 16680543 w 18578947"/>
              <a:gd name="connsiteY299" fmla="*/ 3036896 h 11601646"/>
              <a:gd name="connsiteX300" fmla="*/ 16628700 w 18578947"/>
              <a:gd name="connsiteY300" fmla="*/ 3019079 h 11601646"/>
              <a:gd name="connsiteX301" fmla="*/ 16478211 w 18578947"/>
              <a:gd name="connsiteY301" fmla="*/ 2978549 h 11601646"/>
              <a:gd name="connsiteX302" fmla="*/ 16401877 w 18578947"/>
              <a:gd name="connsiteY302" fmla="*/ 2962906 h 11601646"/>
              <a:gd name="connsiteX303" fmla="*/ 16357112 w 18578947"/>
              <a:gd name="connsiteY303" fmla="*/ 2953795 h 11601646"/>
              <a:gd name="connsiteX304" fmla="*/ 16264722 w 18578947"/>
              <a:gd name="connsiteY304" fmla="*/ 2946721 h 11601646"/>
              <a:gd name="connsiteX305" fmla="*/ 16233428 w 18578947"/>
              <a:gd name="connsiteY305" fmla="*/ 2904016 h 11601646"/>
              <a:gd name="connsiteX306" fmla="*/ 16266763 w 18578947"/>
              <a:gd name="connsiteY306" fmla="*/ 2905785 h 11601646"/>
              <a:gd name="connsiteX307" fmla="*/ 16363098 w 18578947"/>
              <a:gd name="connsiteY307" fmla="*/ 2913128 h 11601646"/>
              <a:gd name="connsiteX308" fmla="*/ 16364867 w 18578947"/>
              <a:gd name="connsiteY308" fmla="*/ 2913400 h 11601646"/>
              <a:gd name="connsiteX309" fmla="*/ 16409089 w 18578947"/>
              <a:gd name="connsiteY309" fmla="*/ 2922514 h 11601646"/>
              <a:gd name="connsiteX310" fmla="*/ 16487055 w 18578947"/>
              <a:gd name="connsiteY310" fmla="*/ 2938427 h 11601646"/>
              <a:gd name="connsiteX311" fmla="*/ 16640811 w 18578947"/>
              <a:gd name="connsiteY311" fmla="*/ 2979772 h 11601646"/>
              <a:gd name="connsiteX312" fmla="*/ 16694150 w 18578947"/>
              <a:gd name="connsiteY312" fmla="*/ 2998134 h 11601646"/>
              <a:gd name="connsiteX313" fmla="*/ 16725035 w 18578947"/>
              <a:gd name="connsiteY313" fmla="*/ 3009014 h 11601646"/>
              <a:gd name="connsiteX314" fmla="*/ 16728302 w 18578947"/>
              <a:gd name="connsiteY314" fmla="*/ 3010510 h 11601646"/>
              <a:gd name="connsiteX315" fmla="*/ 16774429 w 18578947"/>
              <a:gd name="connsiteY315" fmla="*/ 3034719 h 11601646"/>
              <a:gd name="connsiteX316" fmla="*/ 16839740 w 18578947"/>
              <a:gd name="connsiteY316" fmla="*/ 3069808 h 11601646"/>
              <a:gd name="connsiteX317" fmla="*/ 16882872 w 18578947"/>
              <a:gd name="connsiteY317" fmla="*/ 3100955 h 11601646"/>
              <a:gd name="connsiteX318" fmla="*/ 16895798 w 18578947"/>
              <a:gd name="connsiteY318" fmla="*/ 3111020 h 11601646"/>
              <a:gd name="connsiteX319" fmla="*/ 16897432 w 18578947"/>
              <a:gd name="connsiteY319" fmla="*/ 3110475 h 11601646"/>
              <a:gd name="connsiteX320" fmla="*/ 16942333 w 18578947"/>
              <a:gd name="connsiteY320" fmla="*/ 3136044 h 11601646"/>
              <a:gd name="connsiteX321" fmla="*/ 16942878 w 18578947"/>
              <a:gd name="connsiteY321" fmla="*/ 3136452 h 11601646"/>
              <a:gd name="connsiteX322" fmla="*/ 16943968 w 18578947"/>
              <a:gd name="connsiteY322" fmla="*/ 3137403 h 11601646"/>
              <a:gd name="connsiteX323" fmla="*/ 16941110 w 18578947"/>
              <a:gd name="connsiteY323" fmla="*/ 3140668 h 11601646"/>
              <a:gd name="connsiteX324" fmla="*/ 16949545 w 18578947"/>
              <a:gd name="connsiteY324" fmla="*/ 3144341 h 11601646"/>
              <a:gd name="connsiteX325" fmla="*/ 16953218 w 18578947"/>
              <a:gd name="connsiteY325" fmla="*/ 3145700 h 11601646"/>
              <a:gd name="connsiteX326" fmla="*/ 16961928 w 18578947"/>
              <a:gd name="connsiteY326" fmla="*/ 3153316 h 11601646"/>
              <a:gd name="connsiteX327" fmla="*/ 16989958 w 18578947"/>
              <a:gd name="connsiteY327" fmla="*/ 3178343 h 11601646"/>
              <a:gd name="connsiteX328" fmla="*/ 17097857 w 18578947"/>
              <a:gd name="connsiteY328" fmla="*/ 3291634 h 11601646"/>
              <a:gd name="connsiteX329" fmla="*/ 17099625 w 18578947"/>
              <a:gd name="connsiteY329" fmla="*/ 3293948 h 11601646"/>
              <a:gd name="connsiteX330" fmla="*/ 17120718 w 18578947"/>
              <a:gd name="connsiteY330" fmla="*/ 3327950 h 11601646"/>
              <a:gd name="connsiteX331" fmla="*/ 17170110 w 18578947"/>
              <a:gd name="connsiteY331" fmla="*/ 3416081 h 11601646"/>
              <a:gd name="connsiteX332" fmla="*/ 17170788 w 18578947"/>
              <a:gd name="connsiteY332" fmla="*/ 3417305 h 11601646"/>
              <a:gd name="connsiteX333" fmla="*/ 17171333 w 18578947"/>
              <a:gd name="connsiteY333" fmla="*/ 3417305 h 11601646"/>
              <a:gd name="connsiteX334" fmla="*/ 17171606 w 18578947"/>
              <a:gd name="connsiteY334" fmla="*/ 3417305 h 11601646"/>
              <a:gd name="connsiteX335" fmla="*/ 17171742 w 18578947"/>
              <a:gd name="connsiteY335" fmla="*/ 3417305 h 11601646"/>
              <a:gd name="connsiteX336" fmla="*/ 17171878 w 18578947"/>
              <a:gd name="connsiteY336" fmla="*/ 3420163 h 11601646"/>
              <a:gd name="connsiteX337" fmla="*/ 17172150 w 18578947"/>
              <a:gd name="connsiteY337" fmla="*/ 3421250 h 11601646"/>
              <a:gd name="connsiteX338" fmla="*/ 17172968 w 18578947"/>
              <a:gd name="connsiteY338" fmla="*/ 3424514 h 11601646"/>
              <a:gd name="connsiteX339" fmla="*/ 17174327 w 18578947"/>
              <a:gd name="connsiteY339" fmla="*/ 3423833 h 11601646"/>
              <a:gd name="connsiteX340" fmla="*/ 17180994 w 18578947"/>
              <a:gd name="connsiteY340" fmla="*/ 3436484 h 11601646"/>
              <a:gd name="connsiteX341" fmla="*/ 17194331 w 18578947"/>
              <a:gd name="connsiteY341" fmla="*/ 3485717 h 11601646"/>
              <a:gd name="connsiteX342" fmla="*/ 17197595 w 18578947"/>
              <a:gd name="connsiteY342" fmla="*/ 3499453 h 11601646"/>
              <a:gd name="connsiteX343" fmla="*/ 17205622 w 18578947"/>
              <a:gd name="connsiteY343" fmla="*/ 3530190 h 11601646"/>
              <a:gd name="connsiteX344" fmla="*/ 17208480 w 18578947"/>
              <a:gd name="connsiteY344" fmla="*/ 3538896 h 11601646"/>
              <a:gd name="connsiteX345" fmla="*/ 17208616 w 18578947"/>
              <a:gd name="connsiteY345" fmla="*/ 3541888 h 11601646"/>
              <a:gd name="connsiteX346" fmla="*/ 17209569 w 18578947"/>
              <a:gd name="connsiteY346" fmla="*/ 3609891 h 11601646"/>
              <a:gd name="connsiteX347" fmla="*/ 17209569 w 18578947"/>
              <a:gd name="connsiteY347" fmla="*/ 3621589 h 11601646"/>
              <a:gd name="connsiteX348" fmla="*/ 17214604 w 18578947"/>
              <a:gd name="connsiteY348" fmla="*/ 3624035 h 11601646"/>
              <a:gd name="connsiteX349" fmla="*/ 17209569 w 18578947"/>
              <a:gd name="connsiteY349" fmla="*/ 3622131 h 11601646"/>
              <a:gd name="connsiteX350" fmla="*/ 17209569 w 18578947"/>
              <a:gd name="connsiteY350" fmla="*/ 3623355 h 11601646"/>
              <a:gd name="connsiteX351" fmla="*/ 17214331 w 18578947"/>
              <a:gd name="connsiteY351" fmla="*/ 3626348 h 11601646"/>
              <a:gd name="connsiteX352" fmla="*/ 17214060 w 18578947"/>
              <a:gd name="connsiteY352" fmla="*/ 3626891 h 11601646"/>
              <a:gd name="connsiteX353" fmla="*/ 17209433 w 18578947"/>
              <a:gd name="connsiteY353" fmla="*/ 3624717 h 11601646"/>
              <a:gd name="connsiteX354" fmla="*/ 17209569 w 18578947"/>
              <a:gd name="connsiteY354" fmla="*/ 3641174 h 11601646"/>
              <a:gd name="connsiteX355" fmla="*/ 17209569 w 18578947"/>
              <a:gd name="connsiteY355" fmla="*/ 3642940 h 11601646"/>
              <a:gd name="connsiteX356" fmla="*/ 17209297 w 18578947"/>
              <a:gd name="connsiteY356" fmla="*/ 3644708 h 11601646"/>
              <a:gd name="connsiteX357" fmla="*/ 17206848 w 18578947"/>
              <a:gd name="connsiteY357" fmla="*/ 3663342 h 11601646"/>
              <a:gd name="connsiteX358" fmla="*/ 17202630 w 18578947"/>
              <a:gd name="connsiteY358" fmla="*/ 3690680 h 11601646"/>
              <a:gd name="connsiteX359" fmla="*/ 17183580 w 18578947"/>
              <a:gd name="connsiteY359" fmla="*/ 3753651 h 11601646"/>
              <a:gd name="connsiteX360" fmla="*/ 17175689 w 18578947"/>
              <a:gd name="connsiteY360" fmla="*/ 3777588 h 11601646"/>
              <a:gd name="connsiteX361" fmla="*/ 17173785 w 18578947"/>
              <a:gd name="connsiteY361" fmla="*/ 3781939 h 11601646"/>
              <a:gd name="connsiteX362" fmla="*/ 17157318 w 18578947"/>
              <a:gd name="connsiteY362" fmla="*/ 3813358 h 11601646"/>
              <a:gd name="connsiteX363" fmla="*/ 17140311 w 18578947"/>
              <a:gd name="connsiteY363" fmla="*/ 3845998 h 11601646"/>
              <a:gd name="connsiteX364" fmla="*/ 17122214 w 18578947"/>
              <a:gd name="connsiteY364" fmla="*/ 3874967 h 11601646"/>
              <a:gd name="connsiteX365" fmla="*/ 17109559 w 18578947"/>
              <a:gd name="connsiteY365" fmla="*/ 3894825 h 11601646"/>
              <a:gd name="connsiteX366" fmla="*/ 17099898 w 18578947"/>
              <a:gd name="connsiteY366" fmla="*/ 3907882 h 11601646"/>
              <a:gd name="connsiteX367" fmla="*/ 17101396 w 18578947"/>
              <a:gd name="connsiteY367" fmla="*/ 3909514 h 11601646"/>
              <a:gd name="connsiteX368" fmla="*/ 17093503 w 18578947"/>
              <a:gd name="connsiteY368" fmla="*/ 3917675 h 11601646"/>
              <a:gd name="connsiteX369" fmla="*/ 17043295 w 18578947"/>
              <a:gd name="connsiteY369" fmla="*/ 3972758 h 11601646"/>
              <a:gd name="connsiteX370" fmla="*/ 16955806 w 18578947"/>
              <a:gd name="connsiteY370" fmla="*/ 4055721 h 11601646"/>
              <a:gd name="connsiteX371" fmla="*/ 16937437 w 18578947"/>
              <a:gd name="connsiteY371" fmla="*/ 4070273 h 11601646"/>
              <a:gd name="connsiteX372" fmla="*/ 16920970 w 18578947"/>
              <a:gd name="connsiteY372" fmla="*/ 4083194 h 11601646"/>
              <a:gd name="connsiteX373" fmla="*/ 16913488 w 18578947"/>
              <a:gd name="connsiteY373" fmla="*/ 4088635 h 11601646"/>
              <a:gd name="connsiteX374" fmla="*/ 16905189 w 18578947"/>
              <a:gd name="connsiteY374" fmla="*/ 4094483 h 11601646"/>
              <a:gd name="connsiteX375" fmla="*/ 16690066 w 18578947"/>
              <a:gd name="connsiteY375" fmla="*/ 4219338 h 11601646"/>
              <a:gd name="connsiteX376" fmla="*/ 16689929 w 18578947"/>
              <a:gd name="connsiteY376" fmla="*/ 4218929 h 11601646"/>
              <a:gd name="connsiteX377" fmla="*/ 16662174 w 18578947"/>
              <a:gd name="connsiteY377" fmla="*/ 4233618 h 11601646"/>
              <a:gd name="connsiteX378" fmla="*/ 16660269 w 18578947"/>
              <a:gd name="connsiteY378" fmla="*/ 4234434 h 11601646"/>
              <a:gd name="connsiteX379" fmla="*/ 16651559 w 18578947"/>
              <a:gd name="connsiteY379" fmla="*/ 4215937 h 11601646"/>
              <a:gd name="connsiteX380" fmla="*/ 16658635 w 18578947"/>
              <a:gd name="connsiteY380" fmla="*/ 4235114 h 11601646"/>
              <a:gd name="connsiteX381" fmla="*/ 16511138 w 18578947"/>
              <a:gd name="connsiteY381" fmla="*/ 4285573 h 11601646"/>
              <a:gd name="connsiteX382" fmla="*/ 16333708 w 18578947"/>
              <a:gd name="connsiteY382" fmla="*/ 4327055 h 11601646"/>
              <a:gd name="connsiteX383" fmla="*/ 16299692 w 18578947"/>
              <a:gd name="connsiteY383" fmla="*/ 4334399 h 11601646"/>
              <a:gd name="connsiteX384" fmla="*/ 16258192 w 18578947"/>
              <a:gd name="connsiteY384" fmla="*/ 4337662 h 11601646"/>
              <a:gd name="connsiteX385" fmla="*/ 16204308 w 18578947"/>
              <a:gd name="connsiteY385" fmla="*/ 4340112 h 11601646"/>
              <a:gd name="connsiteX386" fmla="*/ 16198594 w 18578947"/>
              <a:gd name="connsiteY386" fmla="*/ 4340112 h 11601646"/>
              <a:gd name="connsiteX387" fmla="*/ 16172741 w 18578947"/>
              <a:gd name="connsiteY387" fmla="*/ 4339431 h 11601646"/>
              <a:gd name="connsiteX388" fmla="*/ 16135322 w 18578947"/>
              <a:gd name="connsiteY388" fmla="*/ 4339159 h 11601646"/>
              <a:gd name="connsiteX389" fmla="*/ 16130832 w 18578947"/>
              <a:gd name="connsiteY389" fmla="*/ 4339431 h 11601646"/>
              <a:gd name="connsiteX390" fmla="*/ 16126614 w 18578947"/>
              <a:gd name="connsiteY390" fmla="*/ 4337799 h 11601646"/>
              <a:gd name="connsiteX391" fmla="*/ 16108790 w 18578947"/>
              <a:gd name="connsiteY391" fmla="*/ 4330456 h 11601646"/>
              <a:gd name="connsiteX392" fmla="*/ 16102802 w 18578947"/>
              <a:gd name="connsiteY392" fmla="*/ 4328006 h 11601646"/>
              <a:gd name="connsiteX393" fmla="*/ 16105660 w 18578947"/>
              <a:gd name="connsiteY393" fmla="*/ 4360104 h 11601646"/>
              <a:gd name="connsiteX394" fmla="*/ 16075589 w 18578947"/>
              <a:gd name="connsiteY394" fmla="*/ 4314270 h 11601646"/>
              <a:gd name="connsiteX395" fmla="*/ 16073276 w 18578947"/>
              <a:gd name="connsiteY395" fmla="*/ 4311958 h 11601646"/>
              <a:gd name="connsiteX396" fmla="*/ 16060214 w 18578947"/>
              <a:gd name="connsiteY396" fmla="*/ 4301077 h 11601646"/>
              <a:gd name="connsiteX397" fmla="*/ 16057628 w 18578947"/>
              <a:gd name="connsiteY397" fmla="*/ 4293053 h 11601646"/>
              <a:gd name="connsiteX398" fmla="*/ 16055043 w 18578947"/>
              <a:gd name="connsiteY398" fmla="*/ 4283805 h 11601646"/>
              <a:gd name="connsiteX399" fmla="*/ 16047697 w 18578947"/>
              <a:gd name="connsiteY399" fmla="*/ 4272516 h 11601646"/>
              <a:gd name="connsiteX400" fmla="*/ 16035859 w 18578947"/>
              <a:gd name="connsiteY400" fmla="*/ 4236202 h 11601646"/>
              <a:gd name="connsiteX401" fmla="*/ 16028647 w 18578947"/>
              <a:gd name="connsiteY401" fmla="*/ 4216074 h 11601646"/>
              <a:gd name="connsiteX402" fmla="*/ 16032047 w 18578947"/>
              <a:gd name="connsiteY402" fmla="*/ 4216210 h 11601646"/>
              <a:gd name="connsiteX403" fmla="*/ 16028783 w 18578947"/>
              <a:gd name="connsiteY403" fmla="*/ 4194720 h 11601646"/>
              <a:gd name="connsiteX404" fmla="*/ 16026879 w 18578947"/>
              <a:gd name="connsiteY404" fmla="*/ 4193769 h 11601646"/>
              <a:gd name="connsiteX405" fmla="*/ 16015721 w 18578947"/>
              <a:gd name="connsiteY405" fmla="*/ 4176224 h 11601646"/>
              <a:gd name="connsiteX406" fmla="*/ 16015585 w 18578947"/>
              <a:gd name="connsiteY406" fmla="*/ 4176224 h 11601646"/>
              <a:gd name="connsiteX407" fmla="*/ 16015449 w 18578947"/>
              <a:gd name="connsiteY407" fmla="*/ 4173366 h 11601646"/>
              <a:gd name="connsiteX408" fmla="*/ 16015177 w 18578947"/>
              <a:gd name="connsiteY408" fmla="*/ 4168334 h 11601646"/>
              <a:gd name="connsiteX409" fmla="*/ 16024836 w 18578947"/>
              <a:gd name="connsiteY409" fmla="*/ 4167791 h 11601646"/>
              <a:gd name="connsiteX410" fmla="*/ 16013951 w 18578947"/>
              <a:gd name="connsiteY410" fmla="*/ 4123316 h 11601646"/>
              <a:gd name="connsiteX411" fmla="*/ 16012319 w 18578947"/>
              <a:gd name="connsiteY411" fmla="*/ 4119916 h 11601646"/>
              <a:gd name="connsiteX412" fmla="*/ 16012046 w 18578947"/>
              <a:gd name="connsiteY412" fmla="*/ 4116109 h 11601646"/>
              <a:gd name="connsiteX413" fmla="*/ 16010142 w 18578947"/>
              <a:gd name="connsiteY413" fmla="*/ 4088227 h 11601646"/>
              <a:gd name="connsiteX414" fmla="*/ 16017624 w 18578947"/>
              <a:gd name="connsiteY414" fmla="*/ 3822742 h 11601646"/>
              <a:gd name="connsiteX415" fmla="*/ 16023067 w 18578947"/>
              <a:gd name="connsiteY415" fmla="*/ 3786155 h 11601646"/>
              <a:gd name="connsiteX416" fmla="*/ 16020890 w 18578947"/>
              <a:gd name="connsiteY416" fmla="*/ 3785612 h 11601646"/>
              <a:gd name="connsiteX417" fmla="*/ 16021026 w 18578947"/>
              <a:gd name="connsiteY417" fmla="*/ 3785067 h 11601646"/>
              <a:gd name="connsiteX418" fmla="*/ 16033409 w 18578947"/>
              <a:gd name="connsiteY418" fmla="*/ 3708497 h 11601646"/>
              <a:gd name="connsiteX419" fmla="*/ 16041030 w 18578947"/>
              <a:gd name="connsiteY419" fmla="*/ 3656542 h 11601646"/>
              <a:gd name="connsiteX420" fmla="*/ 16099946 w 18578947"/>
              <a:gd name="connsiteY420" fmla="*/ 3366030 h 11601646"/>
              <a:gd name="connsiteX421" fmla="*/ 16228393 w 18578947"/>
              <a:gd name="connsiteY421" fmla="*/ 2918705 h 11601646"/>
              <a:gd name="connsiteX422" fmla="*/ 17068607 w 18578947"/>
              <a:gd name="connsiteY422" fmla="*/ 410 h 11601646"/>
              <a:gd name="connsiteX423" fmla="*/ 17126979 w 18578947"/>
              <a:gd name="connsiteY423" fmla="*/ 410 h 11601646"/>
              <a:gd name="connsiteX424" fmla="*/ 15641131 w 18578947"/>
              <a:gd name="connsiteY424" fmla="*/ 2008005 h 11601646"/>
              <a:gd name="connsiteX425" fmla="*/ 15635960 w 18578947"/>
              <a:gd name="connsiteY425" fmla="*/ 2018479 h 11601646"/>
              <a:gd name="connsiteX426" fmla="*/ 15624258 w 18578947"/>
              <a:gd name="connsiteY426" fmla="*/ 2019430 h 11601646"/>
              <a:gd name="connsiteX427" fmla="*/ 14466061 w 18578947"/>
              <a:gd name="connsiteY427" fmla="*/ 2177197 h 11601646"/>
              <a:gd name="connsiteX428" fmla="*/ 13076412 w 18578947"/>
              <a:gd name="connsiteY428" fmla="*/ 2512318 h 11601646"/>
              <a:gd name="connsiteX429" fmla="*/ 12418122 w 18578947"/>
              <a:gd name="connsiteY429" fmla="*/ 2734280 h 11601646"/>
              <a:gd name="connsiteX430" fmla="*/ 12399750 w 18578947"/>
              <a:gd name="connsiteY430" fmla="*/ 2741081 h 11601646"/>
              <a:gd name="connsiteX431" fmla="*/ 11791398 w 18578947"/>
              <a:gd name="connsiteY431" fmla="*/ 3026151 h 11601646"/>
              <a:gd name="connsiteX432" fmla="*/ 11295571 w 18578947"/>
              <a:gd name="connsiteY432" fmla="*/ 3596836 h 11601646"/>
              <a:gd name="connsiteX433" fmla="*/ 11089702 w 18578947"/>
              <a:gd name="connsiteY433" fmla="*/ 4170648 h 11601646"/>
              <a:gd name="connsiteX434" fmla="*/ 11065753 w 18578947"/>
              <a:gd name="connsiteY434" fmla="*/ 4248036 h 11601646"/>
              <a:gd name="connsiteX435" fmla="*/ 10975134 w 18578947"/>
              <a:gd name="connsiteY435" fmla="*/ 4512025 h 11601646"/>
              <a:gd name="connsiteX436" fmla="*/ 10929825 w 18578947"/>
              <a:gd name="connsiteY436" fmla="*/ 4627630 h 11601646"/>
              <a:gd name="connsiteX437" fmla="*/ 10925471 w 18578947"/>
              <a:gd name="connsiteY437" fmla="*/ 4625862 h 11601646"/>
              <a:gd name="connsiteX438" fmla="*/ 10925877 w 18578947"/>
              <a:gd name="connsiteY438" fmla="*/ 4626134 h 11601646"/>
              <a:gd name="connsiteX439" fmla="*/ 10929688 w 18578947"/>
              <a:gd name="connsiteY439" fmla="*/ 4627630 h 11601646"/>
              <a:gd name="connsiteX440" fmla="*/ 10929416 w 18578947"/>
              <a:gd name="connsiteY440" fmla="*/ 4628311 h 11601646"/>
              <a:gd name="connsiteX441" fmla="*/ 10929416 w 18578947"/>
              <a:gd name="connsiteY441" fmla="*/ 4628447 h 11601646"/>
              <a:gd name="connsiteX442" fmla="*/ 10924245 w 18578947"/>
              <a:gd name="connsiteY442" fmla="*/ 4641504 h 11601646"/>
              <a:gd name="connsiteX443" fmla="*/ 10910502 w 18578947"/>
              <a:gd name="connsiteY443" fmla="*/ 4674961 h 11601646"/>
              <a:gd name="connsiteX444" fmla="*/ 10909957 w 18578947"/>
              <a:gd name="connsiteY444" fmla="*/ 4676593 h 11601646"/>
              <a:gd name="connsiteX445" fmla="*/ 10909821 w 18578947"/>
              <a:gd name="connsiteY445" fmla="*/ 4676593 h 11601646"/>
              <a:gd name="connsiteX446" fmla="*/ 10903426 w 18578947"/>
              <a:gd name="connsiteY446" fmla="*/ 4687064 h 11601646"/>
              <a:gd name="connsiteX447" fmla="*/ 10894310 w 18578947"/>
              <a:gd name="connsiteY447" fmla="*/ 4708146 h 11601646"/>
              <a:gd name="connsiteX448" fmla="*/ 10888596 w 18578947"/>
              <a:gd name="connsiteY448" fmla="*/ 4721203 h 11601646"/>
              <a:gd name="connsiteX449" fmla="*/ 10611699 w 18578947"/>
              <a:gd name="connsiteY449" fmla="*/ 5243741 h 11601646"/>
              <a:gd name="connsiteX450" fmla="*/ 10273575 w 18578947"/>
              <a:gd name="connsiteY450" fmla="*/ 5741389 h 11601646"/>
              <a:gd name="connsiteX451" fmla="*/ 10250171 w 18578947"/>
              <a:gd name="connsiteY451" fmla="*/ 5770768 h 11601646"/>
              <a:gd name="connsiteX452" fmla="*/ 10223230 w 18578947"/>
              <a:gd name="connsiteY452" fmla="*/ 5804360 h 11601646"/>
              <a:gd name="connsiteX453" fmla="*/ 10133834 w 18578947"/>
              <a:gd name="connsiteY453" fmla="*/ 5911941 h 11601646"/>
              <a:gd name="connsiteX454" fmla="*/ 9923882 w 18578947"/>
              <a:gd name="connsiteY454" fmla="*/ 6146827 h 11601646"/>
              <a:gd name="connsiteX455" fmla="*/ 9744276 w 18578947"/>
              <a:gd name="connsiteY455" fmla="*/ 6330027 h 11601646"/>
              <a:gd name="connsiteX456" fmla="*/ 9727948 w 18578947"/>
              <a:gd name="connsiteY456" fmla="*/ 6346076 h 11601646"/>
              <a:gd name="connsiteX457" fmla="*/ 9713796 w 18578947"/>
              <a:gd name="connsiteY457" fmla="*/ 6328122 h 11601646"/>
              <a:gd name="connsiteX458" fmla="*/ 7889823 w 18578947"/>
              <a:gd name="connsiteY458" fmla="*/ 5003008 h 11601646"/>
              <a:gd name="connsiteX459" fmla="*/ 6512012 w 18578947"/>
              <a:gd name="connsiteY459" fmla="*/ 4580301 h 11601646"/>
              <a:gd name="connsiteX460" fmla="*/ 5124133 w 18578947"/>
              <a:gd name="connsiteY460" fmla="*/ 4770847 h 11601646"/>
              <a:gd name="connsiteX461" fmla="*/ 3816670 w 18578947"/>
              <a:gd name="connsiteY461" fmla="*/ 6647739 h 11601646"/>
              <a:gd name="connsiteX462" fmla="*/ 4214119 w 18578947"/>
              <a:gd name="connsiteY462" fmla="*/ 9000654 h 11601646"/>
              <a:gd name="connsiteX463" fmla="*/ 6621003 w 18578947"/>
              <a:gd name="connsiteY463" fmla="*/ 9128501 h 11601646"/>
              <a:gd name="connsiteX464" fmla="*/ 9081496 w 18578947"/>
              <a:gd name="connsiteY464" fmla="*/ 7986044 h 11601646"/>
              <a:gd name="connsiteX465" fmla="*/ 9414857 w 18578947"/>
              <a:gd name="connsiteY465" fmla="*/ 7762041 h 11601646"/>
              <a:gd name="connsiteX466" fmla="*/ 9439621 w 18578947"/>
              <a:gd name="connsiteY466" fmla="*/ 7744633 h 11601646"/>
              <a:gd name="connsiteX467" fmla="*/ 9446560 w 18578947"/>
              <a:gd name="connsiteY467" fmla="*/ 7774147 h 11601646"/>
              <a:gd name="connsiteX468" fmla="*/ 9486292 w 18578947"/>
              <a:gd name="connsiteY468" fmla="*/ 7970404 h 11601646"/>
              <a:gd name="connsiteX469" fmla="*/ 9486837 w 18578947"/>
              <a:gd name="connsiteY469" fmla="*/ 7977611 h 11601646"/>
              <a:gd name="connsiteX470" fmla="*/ 9489829 w 18578947"/>
              <a:gd name="connsiteY470" fmla="*/ 8013245 h 11601646"/>
              <a:gd name="connsiteX471" fmla="*/ 9492687 w 18578947"/>
              <a:gd name="connsiteY471" fmla="*/ 8046705 h 11601646"/>
              <a:gd name="connsiteX472" fmla="*/ 9497994 w 18578947"/>
              <a:gd name="connsiteY472" fmla="*/ 8204336 h 11601646"/>
              <a:gd name="connsiteX473" fmla="*/ 9494322 w 18578947"/>
              <a:gd name="connsiteY473" fmla="*/ 8321165 h 11601646"/>
              <a:gd name="connsiteX474" fmla="*/ 9497858 w 18578947"/>
              <a:gd name="connsiteY474" fmla="*/ 8316269 h 11601646"/>
              <a:gd name="connsiteX475" fmla="*/ 9488878 w 18578947"/>
              <a:gd name="connsiteY475" fmla="*/ 8398008 h 11601646"/>
              <a:gd name="connsiteX476" fmla="*/ 9488742 w 18578947"/>
              <a:gd name="connsiteY476" fmla="*/ 8398144 h 11601646"/>
              <a:gd name="connsiteX477" fmla="*/ 9488742 w 18578947"/>
              <a:gd name="connsiteY477" fmla="*/ 8398553 h 11601646"/>
              <a:gd name="connsiteX478" fmla="*/ 9486565 w 18578947"/>
              <a:gd name="connsiteY478" fmla="*/ 8422217 h 11601646"/>
              <a:gd name="connsiteX479" fmla="*/ 9469556 w 18578947"/>
              <a:gd name="connsiteY479" fmla="*/ 8466012 h 11601646"/>
              <a:gd name="connsiteX480" fmla="*/ 9448331 w 18578947"/>
              <a:gd name="connsiteY480" fmla="*/ 8584747 h 11601646"/>
              <a:gd name="connsiteX481" fmla="*/ 9433090 w 18578947"/>
              <a:gd name="connsiteY481" fmla="*/ 8667031 h 11601646"/>
              <a:gd name="connsiteX482" fmla="*/ 9361518 w 18578947"/>
              <a:gd name="connsiteY482" fmla="*/ 8880697 h 11601646"/>
              <a:gd name="connsiteX483" fmla="*/ 9360022 w 18578947"/>
              <a:gd name="connsiteY483" fmla="*/ 8883825 h 11601646"/>
              <a:gd name="connsiteX484" fmla="*/ 9356486 w 18578947"/>
              <a:gd name="connsiteY484" fmla="*/ 8890490 h 11601646"/>
              <a:gd name="connsiteX485" fmla="*/ 9357709 w 18578947"/>
              <a:gd name="connsiteY485" fmla="*/ 8891032 h 11601646"/>
              <a:gd name="connsiteX486" fmla="*/ 9353492 w 18578947"/>
              <a:gd name="connsiteY486" fmla="*/ 8902321 h 11601646"/>
              <a:gd name="connsiteX487" fmla="*/ 9342607 w 18578947"/>
              <a:gd name="connsiteY487" fmla="*/ 8930066 h 11601646"/>
              <a:gd name="connsiteX488" fmla="*/ 9342471 w 18578947"/>
              <a:gd name="connsiteY488" fmla="*/ 8930611 h 11601646"/>
              <a:gd name="connsiteX489" fmla="*/ 9333897 w 18578947"/>
              <a:gd name="connsiteY489" fmla="*/ 8942987 h 11601646"/>
              <a:gd name="connsiteX490" fmla="*/ 9267497 w 18578947"/>
              <a:gd name="connsiteY490" fmla="*/ 9071922 h 11601646"/>
              <a:gd name="connsiteX491" fmla="*/ 9127485 w 18578947"/>
              <a:gd name="connsiteY491" fmla="*/ 9298238 h 11601646"/>
              <a:gd name="connsiteX492" fmla="*/ 9069794 w 18578947"/>
              <a:gd name="connsiteY492" fmla="*/ 9378618 h 11601646"/>
              <a:gd name="connsiteX493" fmla="*/ 9065983 w 18578947"/>
              <a:gd name="connsiteY493" fmla="*/ 9383786 h 11601646"/>
              <a:gd name="connsiteX494" fmla="*/ 9042988 w 18578947"/>
              <a:gd name="connsiteY494" fmla="*/ 9411530 h 11601646"/>
              <a:gd name="connsiteX495" fmla="*/ 9018496 w 18578947"/>
              <a:gd name="connsiteY495" fmla="*/ 9441044 h 11601646"/>
              <a:gd name="connsiteX496" fmla="*/ 8621047 w 18578947"/>
              <a:gd name="connsiteY496" fmla="*/ 9833152 h 11601646"/>
              <a:gd name="connsiteX497" fmla="*/ 8582266 w 18578947"/>
              <a:gd name="connsiteY497" fmla="*/ 9864841 h 11601646"/>
              <a:gd name="connsiteX498" fmla="*/ 8559001 w 18578947"/>
              <a:gd name="connsiteY498" fmla="*/ 9883745 h 11601646"/>
              <a:gd name="connsiteX499" fmla="*/ 8545801 w 18578947"/>
              <a:gd name="connsiteY499" fmla="*/ 9897211 h 11601646"/>
              <a:gd name="connsiteX500" fmla="*/ 8543624 w 18578947"/>
              <a:gd name="connsiteY500" fmla="*/ 9900339 h 11601646"/>
              <a:gd name="connsiteX501" fmla="*/ 8540494 w 18578947"/>
              <a:gd name="connsiteY501" fmla="*/ 9902516 h 11601646"/>
              <a:gd name="connsiteX502" fmla="*/ 8502668 w 18578947"/>
              <a:gd name="connsiteY502" fmla="*/ 9926589 h 11601646"/>
              <a:gd name="connsiteX503" fmla="*/ 8472869 w 18578947"/>
              <a:gd name="connsiteY503" fmla="*/ 9945493 h 11601646"/>
              <a:gd name="connsiteX504" fmla="*/ 8228495 w 18578947"/>
              <a:gd name="connsiteY504" fmla="*/ 10101901 h 11601646"/>
              <a:gd name="connsiteX505" fmla="*/ 8001944 w 18578947"/>
              <a:gd name="connsiteY505" fmla="*/ 10224171 h 11601646"/>
              <a:gd name="connsiteX506" fmla="*/ 7886014 w 18578947"/>
              <a:gd name="connsiteY506" fmla="*/ 10279118 h 11601646"/>
              <a:gd name="connsiteX507" fmla="*/ 7874312 w 18578947"/>
              <a:gd name="connsiteY507" fmla="*/ 10285101 h 11601646"/>
              <a:gd name="connsiteX508" fmla="*/ 7871318 w 18578947"/>
              <a:gd name="connsiteY508" fmla="*/ 10286464 h 11601646"/>
              <a:gd name="connsiteX509" fmla="*/ 7871454 w 18578947"/>
              <a:gd name="connsiteY509" fmla="*/ 10286600 h 11601646"/>
              <a:gd name="connsiteX510" fmla="*/ 7821927 w 18578947"/>
              <a:gd name="connsiteY510" fmla="*/ 10306591 h 11601646"/>
              <a:gd name="connsiteX511" fmla="*/ 7820567 w 18578947"/>
              <a:gd name="connsiteY511" fmla="*/ 10306727 h 11601646"/>
              <a:gd name="connsiteX512" fmla="*/ 7172344 w 18578947"/>
              <a:gd name="connsiteY512" fmla="*/ 10504617 h 11601646"/>
              <a:gd name="connsiteX513" fmla="*/ 6861705 w 18578947"/>
              <a:gd name="connsiteY513" fmla="*/ 10567316 h 11601646"/>
              <a:gd name="connsiteX514" fmla="*/ 6685633 w 18578947"/>
              <a:gd name="connsiteY514" fmla="*/ 10595198 h 11601646"/>
              <a:gd name="connsiteX515" fmla="*/ 6668762 w 18578947"/>
              <a:gd name="connsiteY515" fmla="*/ 10598190 h 11601646"/>
              <a:gd name="connsiteX516" fmla="*/ 6622635 w 18578947"/>
              <a:gd name="connsiteY516" fmla="*/ 10603222 h 11601646"/>
              <a:gd name="connsiteX517" fmla="*/ 6593654 w 18578947"/>
              <a:gd name="connsiteY517" fmla="*/ 10606078 h 11601646"/>
              <a:gd name="connsiteX518" fmla="*/ 5897536 w 18578947"/>
              <a:gd name="connsiteY518" fmla="*/ 10654224 h 11601646"/>
              <a:gd name="connsiteX519" fmla="*/ 4516189 w 18578947"/>
              <a:gd name="connsiteY519" fmla="*/ 10641848 h 11601646"/>
              <a:gd name="connsiteX520" fmla="*/ 392825 w 18578947"/>
              <a:gd name="connsiteY520" fmla="*/ 10517401 h 11601646"/>
              <a:gd name="connsiteX521" fmla="*/ 0 w 18578947"/>
              <a:gd name="connsiteY521" fmla="*/ 10505570 h 11601646"/>
              <a:gd name="connsiteX522" fmla="*/ 0 w 18578947"/>
              <a:gd name="connsiteY522" fmla="*/ 10464768 h 11601646"/>
              <a:gd name="connsiteX523" fmla="*/ 394457 w 18578947"/>
              <a:gd name="connsiteY523" fmla="*/ 10476056 h 11601646"/>
              <a:gd name="connsiteX524" fmla="*/ 4517821 w 18578947"/>
              <a:gd name="connsiteY524" fmla="*/ 10600367 h 11601646"/>
              <a:gd name="connsiteX525" fmla="*/ 5896583 w 18578947"/>
              <a:gd name="connsiteY525" fmla="*/ 10612742 h 11601646"/>
              <a:gd name="connsiteX526" fmla="*/ 6589434 w 18578947"/>
              <a:gd name="connsiteY526" fmla="*/ 10564733 h 11601646"/>
              <a:gd name="connsiteX527" fmla="*/ 6619232 w 18578947"/>
              <a:gd name="connsiteY527" fmla="*/ 10561741 h 11601646"/>
              <a:gd name="connsiteX528" fmla="*/ 6662638 w 18578947"/>
              <a:gd name="connsiteY528" fmla="*/ 10557114 h 11601646"/>
              <a:gd name="connsiteX529" fmla="*/ 6680055 w 18578947"/>
              <a:gd name="connsiteY529" fmla="*/ 10553989 h 11601646"/>
              <a:gd name="connsiteX530" fmla="*/ 6855172 w 18578947"/>
              <a:gd name="connsiteY530" fmla="*/ 10526243 h 11601646"/>
              <a:gd name="connsiteX531" fmla="*/ 7163500 w 18578947"/>
              <a:gd name="connsiteY531" fmla="*/ 10464086 h 11601646"/>
              <a:gd name="connsiteX532" fmla="*/ 7806958 w 18578947"/>
              <a:gd name="connsiteY532" fmla="*/ 10267557 h 11601646"/>
              <a:gd name="connsiteX533" fmla="*/ 7856489 w 18578947"/>
              <a:gd name="connsiteY533" fmla="*/ 10247701 h 11601646"/>
              <a:gd name="connsiteX534" fmla="*/ 7869550 w 18578947"/>
              <a:gd name="connsiteY534" fmla="*/ 10241173 h 11601646"/>
              <a:gd name="connsiteX535" fmla="*/ 7984118 w 18578947"/>
              <a:gd name="connsiteY535" fmla="*/ 10186768 h 11601646"/>
              <a:gd name="connsiteX536" fmla="*/ 8208219 w 18578947"/>
              <a:gd name="connsiteY536" fmla="*/ 10065858 h 11601646"/>
              <a:gd name="connsiteX537" fmla="*/ 8449874 w 18578947"/>
              <a:gd name="connsiteY537" fmla="*/ 9911219 h 11601646"/>
              <a:gd name="connsiteX538" fmla="*/ 8481849 w 18578947"/>
              <a:gd name="connsiteY538" fmla="*/ 9890955 h 11601646"/>
              <a:gd name="connsiteX539" fmla="*/ 8514778 w 18578947"/>
              <a:gd name="connsiteY539" fmla="*/ 9870146 h 11601646"/>
              <a:gd name="connsiteX540" fmla="*/ 8533420 w 18578947"/>
              <a:gd name="connsiteY540" fmla="*/ 9851512 h 11601646"/>
              <a:gd name="connsiteX541" fmla="*/ 8556821 w 18578947"/>
              <a:gd name="connsiteY541" fmla="*/ 9832471 h 11601646"/>
              <a:gd name="connsiteX542" fmla="*/ 8595194 w 18578947"/>
              <a:gd name="connsiteY542" fmla="*/ 9801191 h 11601646"/>
              <a:gd name="connsiteX543" fmla="*/ 8987610 w 18578947"/>
              <a:gd name="connsiteY543" fmla="*/ 9413979 h 11601646"/>
              <a:gd name="connsiteX544" fmla="*/ 9011557 w 18578947"/>
              <a:gd name="connsiteY544" fmla="*/ 9385010 h 11601646"/>
              <a:gd name="connsiteX545" fmla="*/ 9034552 w 18578947"/>
              <a:gd name="connsiteY545" fmla="*/ 9357264 h 11601646"/>
              <a:gd name="connsiteX546" fmla="*/ 9037002 w 18578947"/>
              <a:gd name="connsiteY546" fmla="*/ 9353863 h 11601646"/>
              <a:gd name="connsiteX547" fmla="*/ 9094013 w 18578947"/>
              <a:gd name="connsiteY547" fmla="*/ 9274435 h 11601646"/>
              <a:gd name="connsiteX548" fmla="*/ 9231985 w 18578947"/>
              <a:gd name="connsiteY548" fmla="*/ 9051521 h 11601646"/>
              <a:gd name="connsiteX549" fmla="*/ 9301921 w 18578947"/>
              <a:gd name="connsiteY549" fmla="*/ 8915107 h 11601646"/>
              <a:gd name="connsiteX550" fmla="*/ 9309678 w 18578947"/>
              <a:gd name="connsiteY550" fmla="*/ 8896609 h 11601646"/>
              <a:gd name="connsiteX551" fmla="*/ 9324238 w 18578947"/>
              <a:gd name="connsiteY551" fmla="*/ 8864240 h 11601646"/>
              <a:gd name="connsiteX552" fmla="*/ 9394175 w 18578947"/>
              <a:gd name="connsiteY552" fmla="*/ 8655470 h 11601646"/>
              <a:gd name="connsiteX553" fmla="*/ 9408462 w 18578947"/>
              <a:gd name="connsiteY553" fmla="*/ 8577401 h 11601646"/>
              <a:gd name="connsiteX554" fmla="*/ 9448331 w 18578947"/>
              <a:gd name="connsiteY554" fmla="*/ 8387128 h 11601646"/>
              <a:gd name="connsiteX555" fmla="*/ 9448467 w 18578947"/>
              <a:gd name="connsiteY555" fmla="*/ 8386856 h 11601646"/>
              <a:gd name="connsiteX556" fmla="*/ 9448873 w 18578947"/>
              <a:gd name="connsiteY556" fmla="*/ 8385768 h 11601646"/>
              <a:gd name="connsiteX557" fmla="*/ 9449418 w 18578947"/>
              <a:gd name="connsiteY557" fmla="*/ 8384545 h 11601646"/>
              <a:gd name="connsiteX558" fmla="*/ 9451868 w 18578947"/>
              <a:gd name="connsiteY558" fmla="*/ 8355848 h 11601646"/>
              <a:gd name="connsiteX559" fmla="*/ 9457447 w 18578947"/>
              <a:gd name="connsiteY559" fmla="*/ 8203791 h 11601646"/>
              <a:gd name="connsiteX560" fmla="*/ 9452276 w 18578947"/>
              <a:gd name="connsiteY560" fmla="*/ 8049016 h 11601646"/>
              <a:gd name="connsiteX561" fmla="*/ 9449554 w 18578947"/>
              <a:gd name="connsiteY561" fmla="*/ 8016646 h 11601646"/>
              <a:gd name="connsiteX562" fmla="*/ 9446424 w 18578947"/>
              <a:gd name="connsiteY562" fmla="*/ 7979925 h 11601646"/>
              <a:gd name="connsiteX563" fmla="*/ 9446152 w 18578947"/>
              <a:gd name="connsiteY563" fmla="*/ 7976252 h 11601646"/>
              <a:gd name="connsiteX564" fmla="*/ 9413770 w 18578947"/>
              <a:gd name="connsiteY564" fmla="*/ 7812637 h 11601646"/>
              <a:gd name="connsiteX565" fmla="*/ 9103674 w 18578947"/>
              <a:gd name="connsiteY565" fmla="*/ 8020182 h 11601646"/>
              <a:gd name="connsiteX566" fmla="*/ 6634474 w 18578947"/>
              <a:gd name="connsiteY566" fmla="*/ 9166718 h 11601646"/>
              <a:gd name="connsiteX567" fmla="*/ 5352454 w 18578947"/>
              <a:gd name="connsiteY567" fmla="*/ 9414658 h 11601646"/>
              <a:gd name="connsiteX568" fmla="*/ 4188539 w 18578947"/>
              <a:gd name="connsiteY568" fmla="*/ 9031936 h 11601646"/>
              <a:gd name="connsiteX569" fmla="*/ 3632707 w 18578947"/>
              <a:gd name="connsiteY569" fmla="*/ 7909746 h 11601646"/>
              <a:gd name="connsiteX570" fmla="*/ 3777619 w 18578947"/>
              <a:gd name="connsiteY570" fmla="*/ 6636314 h 11601646"/>
              <a:gd name="connsiteX571" fmla="*/ 4252762 w 18578947"/>
              <a:gd name="connsiteY571" fmla="*/ 5548805 h 11601646"/>
              <a:gd name="connsiteX572" fmla="*/ 5105357 w 18578947"/>
              <a:gd name="connsiteY572" fmla="*/ 4734532 h 11601646"/>
              <a:gd name="connsiteX573" fmla="*/ 6518138 w 18578947"/>
              <a:gd name="connsiteY573" fmla="*/ 4539771 h 11601646"/>
              <a:gd name="connsiteX574" fmla="*/ 7905880 w 18578947"/>
              <a:gd name="connsiteY574" fmla="*/ 4965336 h 11601646"/>
              <a:gd name="connsiteX575" fmla="*/ 9731893 w 18578947"/>
              <a:gd name="connsiteY575" fmla="*/ 6284873 h 11601646"/>
              <a:gd name="connsiteX576" fmla="*/ 9894084 w 18578947"/>
              <a:gd name="connsiteY576" fmla="*/ 6118808 h 11601646"/>
              <a:gd name="connsiteX577" fmla="*/ 10102674 w 18578947"/>
              <a:gd name="connsiteY577" fmla="*/ 5885557 h 11601646"/>
              <a:gd name="connsiteX578" fmla="*/ 10191527 w 18578947"/>
              <a:gd name="connsiteY578" fmla="*/ 5778656 h 11601646"/>
              <a:gd name="connsiteX579" fmla="*/ 10218195 w 18578947"/>
              <a:gd name="connsiteY579" fmla="*/ 5745335 h 11601646"/>
              <a:gd name="connsiteX580" fmla="*/ 10241327 w 18578947"/>
              <a:gd name="connsiteY580" fmla="*/ 5716366 h 11601646"/>
              <a:gd name="connsiteX581" fmla="*/ 10576732 w 18578947"/>
              <a:gd name="connsiteY581" fmla="*/ 5222524 h 11601646"/>
              <a:gd name="connsiteX582" fmla="*/ 10851450 w 18578947"/>
              <a:gd name="connsiteY582" fmla="*/ 4704067 h 11601646"/>
              <a:gd name="connsiteX583" fmla="*/ 10856757 w 18578947"/>
              <a:gd name="connsiteY583" fmla="*/ 4691691 h 11601646"/>
              <a:gd name="connsiteX584" fmla="*/ 10892269 w 18578947"/>
              <a:gd name="connsiteY584" fmla="*/ 4611581 h 11601646"/>
              <a:gd name="connsiteX585" fmla="*/ 10936898 w 18578947"/>
              <a:gd name="connsiteY585" fmla="*/ 4497472 h 11601646"/>
              <a:gd name="connsiteX586" fmla="*/ 11026702 w 18578947"/>
              <a:gd name="connsiteY586" fmla="*/ 4235797 h 11601646"/>
              <a:gd name="connsiteX587" fmla="*/ 11050651 w 18578947"/>
              <a:gd name="connsiteY587" fmla="*/ 4158409 h 11601646"/>
              <a:gd name="connsiteX588" fmla="*/ 11258560 w 18578947"/>
              <a:gd name="connsiteY588" fmla="*/ 3579427 h 11601646"/>
              <a:gd name="connsiteX589" fmla="*/ 11767994 w 18578947"/>
              <a:gd name="connsiteY589" fmla="*/ 2992557 h 11601646"/>
              <a:gd name="connsiteX590" fmla="*/ 12385601 w 18578947"/>
              <a:gd name="connsiteY590" fmla="*/ 2702728 h 11601646"/>
              <a:gd name="connsiteX591" fmla="*/ 12403970 w 18578947"/>
              <a:gd name="connsiteY591" fmla="*/ 2695927 h 11601646"/>
              <a:gd name="connsiteX592" fmla="*/ 13064438 w 18578947"/>
              <a:gd name="connsiteY592" fmla="*/ 2473283 h 11601646"/>
              <a:gd name="connsiteX593" fmla="*/ 14458849 w 18578947"/>
              <a:gd name="connsiteY593" fmla="*/ 2137075 h 11601646"/>
              <a:gd name="connsiteX594" fmla="*/ 15609562 w 18578947"/>
              <a:gd name="connsiteY594" fmla="*/ 1979716 h 11601646"/>
              <a:gd name="connsiteX595" fmla="*/ 17068607 w 18578947"/>
              <a:gd name="connsiteY595" fmla="*/ 410 h 11601646"/>
              <a:gd name="connsiteX596" fmla="*/ 18509551 w 18578947"/>
              <a:gd name="connsiteY596" fmla="*/ 0 h 11601646"/>
              <a:gd name="connsiteX597" fmla="*/ 18578947 w 18578947"/>
              <a:gd name="connsiteY597" fmla="*/ 0 h 11601646"/>
              <a:gd name="connsiteX598" fmla="*/ 18395257 w 18578947"/>
              <a:gd name="connsiteY598" fmla="*/ 136550 h 11601646"/>
              <a:gd name="connsiteX599" fmla="*/ 18368585 w 18578947"/>
              <a:gd name="connsiteY599" fmla="*/ 157632 h 11601646"/>
              <a:gd name="connsiteX600" fmla="*/ 18345321 w 18578947"/>
              <a:gd name="connsiteY600" fmla="*/ 175994 h 11601646"/>
              <a:gd name="connsiteX601" fmla="*/ 18228439 w 18578947"/>
              <a:gd name="connsiteY601" fmla="*/ 270926 h 11601646"/>
              <a:gd name="connsiteX602" fmla="*/ 17407141 w 18578947"/>
              <a:gd name="connsiteY602" fmla="*/ 1054053 h 11601646"/>
              <a:gd name="connsiteX603" fmla="*/ 17211203 w 18578947"/>
              <a:gd name="connsiteY603" fmla="*/ 1279961 h 11601646"/>
              <a:gd name="connsiteX604" fmla="*/ 17117181 w 18578947"/>
              <a:gd name="connsiteY604" fmla="*/ 1395702 h 11601646"/>
              <a:gd name="connsiteX605" fmla="*/ 17098949 w 18578947"/>
              <a:gd name="connsiteY605" fmla="*/ 1418551 h 11601646"/>
              <a:gd name="connsiteX606" fmla="*/ 17089287 w 18578947"/>
              <a:gd name="connsiteY606" fmla="*/ 1431472 h 11601646"/>
              <a:gd name="connsiteX607" fmla="*/ 16762863 w 18578947"/>
              <a:gd name="connsiteY607" fmla="*/ 1905590 h 11601646"/>
              <a:gd name="connsiteX608" fmla="*/ 16691702 w 18578947"/>
              <a:gd name="connsiteY608" fmla="*/ 2022966 h 11601646"/>
              <a:gd name="connsiteX609" fmla="*/ 17355161 w 18578947"/>
              <a:gd name="connsiteY609" fmla="*/ 2284369 h 11601646"/>
              <a:gd name="connsiteX610" fmla="*/ 18123123 w 18578947"/>
              <a:gd name="connsiteY610" fmla="*/ 3344407 h 11601646"/>
              <a:gd name="connsiteX611" fmla="*/ 17707711 w 18578947"/>
              <a:gd name="connsiteY611" fmla="*/ 4636605 h 11601646"/>
              <a:gd name="connsiteX612" fmla="*/ 16209345 w 18578947"/>
              <a:gd name="connsiteY612" fmla="*/ 5282503 h 11601646"/>
              <a:gd name="connsiteX613" fmla="*/ 16036948 w 18578947"/>
              <a:gd name="connsiteY613" fmla="*/ 5272437 h 11601646"/>
              <a:gd name="connsiteX614" fmla="*/ 15250213 w 18578947"/>
              <a:gd name="connsiteY614" fmla="*/ 4769076 h 11601646"/>
              <a:gd name="connsiteX615" fmla="*/ 15120404 w 18578947"/>
              <a:gd name="connsiteY615" fmla="*/ 3504894 h 11601646"/>
              <a:gd name="connsiteX616" fmla="*/ 15223406 w 18578947"/>
              <a:gd name="connsiteY616" fmla="*/ 3003300 h 11601646"/>
              <a:gd name="connsiteX617" fmla="*/ 15173062 w 18578947"/>
              <a:gd name="connsiteY617" fmla="*/ 3009421 h 11601646"/>
              <a:gd name="connsiteX618" fmla="*/ 15134962 w 18578947"/>
              <a:gd name="connsiteY618" fmla="*/ 3014862 h 11601646"/>
              <a:gd name="connsiteX619" fmla="*/ 15119317 w 18578947"/>
              <a:gd name="connsiteY619" fmla="*/ 3017175 h 11601646"/>
              <a:gd name="connsiteX620" fmla="*/ 14937531 w 18578947"/>
              <a:gd name="connsiteY620" fmla="*/ 3044782 h 11601646"/>
              <a:gd name="connsiteX621" fmla="*/ 14235154 w 18578947"/>
              <a:gd name="connsiteY621" fmla="*/ 3178477 h 11601646"/>
              <a:gd name="connsiteX622" fmla="*/ 12898981 w 18578947"/>
              <a:gd name="connsiteY622" fmla="*/ 3556577 h 11601646"/>
              <a:gd name="connsiteX623" fmla="*/ 12563303 w 18578947"/>
              <a:gd name="connsiteY623" fmla="*/ 3678710 h 11601646"/>
              <a:gd name="connsiteX624" fmla="*/ 12552282 w 18578947"/>
              <a:gd name="connsiteY624" fmla="*/ 3683198 h 11601646"/>
              <a:gd name="connsiteX625" fmla="*/ 12515817 w 18578947"/>
              <a:gd name="connsiteY625" fmla="*/ 3697887 h 11601646"/>
              <a:gd name="connsiteX626" fmla="*/ 12494726 w 18578947"/>
              <a:gd name="connsiteY626" fmla="*/ 3707407 h 11601646"/>
              <a:gd name="connsiteX627" fmla="*/ 12369001 w 18578947"/>
              <a:gd name="connsiteY627" fmla="*/ 3771602 h 11601646"/>
              <a:gd name="connsiteX628" fmla="*/ 12327773 w 18578947"/>
              <a:gd name="connsiteY628" fmla="*/ 3797307 h 11601646"/>
              <a:gd name="connsiteX629" fmla="*/ 12281510 w 18578947"/>
              <a:gd name="connsiteY629" fmla="*/ 3826007 h 11601646"/>
              <a:gd name="connsiteX630" fmla="*/ 12242731 w 18578947"/>
              <a:gd name="connsiteY630" fmla="*/ 3863951 h 11601646"/>
              <a:gd name="connsiteX631" fmla="*/ 12195514 w 18578947"/>
              <a:gd name="connsiteY631" fmla="*/ 3909921 h 11601646"/>
              <a:gd name="connsiteX632" fmla="*/ 12177554 w 18578947"/>
              <a:gd name="connsiteY632" fmla="*/ 3938620 h 11601646"/>
              <a:gd name="connsiteX633" fmla="*/ 12160275 w 18578947"/>
              <a:gd name="connsiteY633" fmla="*/ 3966230 h 11601646"/>
              <a:gd name="connsiteX634" fmla="*/ 12146259 w 18578947"/>
              <a:gd name="connsiteY634" fmla="*/ 3995605 h 11601646"/>
              <a:gd name="connsiteX635" fmla="*/ 12101767 w 18578947"/>
              <a:gd name="connsiteY635" fmla="*/ 4084145 h 11601646"/>
              <a:gd name="connsiteX636" fmla="*/ 12099451 w 18578947"/>
              <a:gd name="connsiteY636" fmla="*/ 4090132 h 11601646"/>
              <a:gd name="connsiteX637" fmla="*/ 12095642 w 18578947"/>
              <a:gd name="connsiteY637" fmla="*/ 4100194 h 11601646"/>
              <a:gd name="connsiteX638" fmla="*/ 12072920 w 18578947"/>
              <a:gd name="connsiteY638" fmla="*/ 4165342 h 11601646"/>
              <a:gd name="connsiteX639" fmla="*/ 12031147 w 18578947"/>
              <a:gd name="connsiteY639" fmla="*/ 4297814 h 11601646"/>
              <a:gd name="connsiteX640" fmla="*/ 12006928 w 18578947"/>
              <a:gd name="connsiteY640" fmla="*/ 4378602 h 11601646"/>
              <a:gd name="connsiteX641" fmla="*/ 11949780 w 18578947"/>
              <a:gd name="connsiteY641" fmla="*/ 4564249 h 11601646"/>
              <a:gd name="connsiteX642" fmla="*/ 11691796 w 18578947"/>
              <a:gd name="connsiteY642" fmla="*/ 5210826 h 11601646"/>
              <a:gd name="connsiteX643" fmla="*/ 11068476 w 18578947"/>
              <a:gd name="connsiteY643" fmla="*/ 6236045 h 11601646"/>
              <a:gd name="connsiteX644" fmla="*/ 10232074 w 18578947"/>
              <a:gd name="connsiteY644" fmla="*/ 7153954 h 11601646"/>
              <a:gd name="connsiteX645" fmla="*/ 10258606 w 18578947"/>
              <a:gd name="connsiteY645" fmla="*/ 9152029 h 11601646"/>
              <a:gd name="connsiteX646" fmla="*/ 8646354 w 18578947"/>
              <a:gd name="connsiteY646" fmla="*/ 10944054 h 11601646"/>
              <a:gd name="connsiteX647" fmla="*/ 5977406 w 18578947"/>
              <a:gd name="connsiteY647" fmla="*/ 11589679 h 11601646"/>
              <a:gd name="connsiteX648" fmla="*/ 5331363 w 18578947"/>
              <a:gd name="connsiteY648" fmla="*/ 11601646 h 11601646"/>
              <a:gd name="connsiteX649" fmla="*/ 3799388 w 18578947"/>
              <a:gd name="connsiteY649" fmla="*/ 11562478 h 11601646"/>
              <a:gd name="connsiteX650" fmla="*/ 3091025 w 18578947"/>
              <a:gd name="connsiteY650" fmla="*/ 11537179 h 11601646"/>
              <a:gd name="connsiteX651" fmla="*/ 0 w 18578947"/>
              <a:gd name="connsiteY651" fmla="*/ 11444015 h 11601646"/>
              <a:gd name="connsiteX652" fmla="*/ 0 w 18578947"/>
              <a:gd name="connsiteY652" fmla="*/ 11403212 h 11601646"/>
              <a:gd name="connsiteX653" fmla="*/ 3092385 w 18578947"/>
              <a:gd name="connsiteY653" fmla="*/ 11497057 h 11601646"/>
              <a:gd name="connsiteX654" fmla="*/ 3801156 w 18578947"/>
              <a:gd name="connsiteY654" fmla="*/ 11522354 h 11601646"/>
              <a:gd name="connsiteX655" fmla="*/ 5975910 w 18578947"/>
              <a:gd name="connsiteY655" fmla="*/ 11549555 h 11601646"/>
              <a:gd name="connsiteX656" fmla="*/ 8626352 w 18578947"/>
              <a:gd name="connsiteY656" fmla="*/ 10909101 h 11601646"/>
              <a:gd name="connsiteX657" fmla="*/ 10220781 w 18578947"/>
              <a:gd name="connsiteY657" fmla="*/ 9137612 h 11601646"/>
              <a:gd name="connsiteX658" fmla="*/ 10189078 w 18578947"/>
              <a:gd name="connsiteY658" fmla="*/ 7156403 h 11601646"/>
              <a:gd name="connsiteX659" fmla="*/ 10184043 w 18578947"/>
              <a:gd name="connsiteY659" fmla="*/ 7143483 h 11601646"/>
              <a:gd name="connsiteX660" fmla="*/ 10194249 w 18578947"/>
              <a:gd name="connsiteY660" fmla="*/ 7134098 h 11601646"/>
              <a:gd name="connsiteX661" fmla="*/ 11036091 w 18578947"/>
              <a:gd name="connsiteY661" fmla="*/ 6211972 h 11601646"/>
              <a:gd name="connsiteX662" fmla="*/ 11654786 w 18578947"/>
              <a:gd name="connsiteY662" fmla="*/ 5194369 h 11601646"/>
              <a:gd name="connsiteX663" fmla="*/ 11911001 w 18578947"/>
              <a:gd name="connsiteY663" fmla="*/ 4552282 h 11601646"/>
              <a:gd name="connsiteX664" fmla="*/ 11967740 w 18578947"/>
              <a:gd name="connsiteY664" fmla="*/ 4367583 h 11601646"/>
              <a:gd name="connsiteX665" fmla="*/ 11991959 w 18578947"/>
              <a:gd name="connsiteY665" fmla="*/ 4286661 h 11601646"/>
              <a:gd name="connsiteX666" fmla="*/ 12034141 w 18578947"/>
              <a:gd name="connsiteY666" fmla="*/ 4153103 h 11601646"/>
              <a:gd name="connsiteX667" fmla="*/ 12057136 w 18578947"/>
              <a:gd name="connsiteY667" fmla="*/ 4087004 h 11601646"/>
              <a:gd name="connsiteX668" fmla="*/ 12061218 w 18578947"/>
              <a:gd name="connsiteY668" fmla="*/ 4076121 h 11601646"/>
              <a:gd name="connsiteX669" fmla="*/ 12065299 w 18578947"/>
              <a:gd name="connsiteY669" fmla="*/ 4065378 h 11601646"/>
              <a:gd name="connsiteX670" fmla="*/ 12067067 w 18578947"/>
              <a:gd name="connsiteY670" fmla="*/ 4063064 h 11601646"/>
              <a:gd name="connsiteX671" fmla="*/ 12108977 w 18578947"/>
              <a:gd name="connsiteY671" fmla="*/ 3979014 h 11601646"/>
              <a:gd name="connsiteX672" fmla="*/ 12124762 w 18578947"/>
              <a:gd name="connsiteY672" fmla="*/ 3946236 h 11601646"/>
              <a:gd name="connsiteX673" fmla="*/ 12142857 w 18578947"/>
              <a:gd name="connsiteY673" fmla="*/ 3917130 h 11601646"/>
              <a:gd name="connsiteX674" fmla="*/ 12160683 w 18578947"/>
              <a:gd name="connsiteY674" fmla="*/ 3888569 h 11601646"/>
              <a:gd name="connsiteX675" fmla="*/ 12162179 w 18578947"/>
              <a:gd name="connsiteY675" fmla="*/ 3885984 h 11601646"/>
              <a:gd name="connsiteX676" fmla="*/ 12165037 w 18578947"/>
              <a:gd name="connsiteY676" fmla="*/ 3882856 h 11601646"/>
              <a:gd name="connsiteX677" fmla="*/ 12213613 w 18578947"/>
              <a:gd name="connsiteY677" fmla="*/ 3835527 h 11601646"/>
              <a:gd name="connsiteX678" fmla="*/ 12254841 w 18578947"/>
              <a:gd name="connsiteY678" fmla="*/ 3795269 h 11601646"/>
              <a:gd name="connsiteX679" fmla="*/ 12256746 w 18578947"/>
              <a:gd name="connsiteY679" fmla="*/ 3793364 h 11601646"/>
              <a:gd name="connsiteX680" fmla="*/ 12259059 w 18578947"/>
              <a:gd name="connsiteY680" fmla="*/ 3792005 h 11601646"/>
              <a:gd name="connsiteX681" fmla="*/ 12304914 w 18578947"/>
              <a:gd name="connsiteY681" fmla="*/ 3763714 h 11601646"/>
              <a:gd name="connsiteX682" fmla="*/ 12348319 w 18578947"/>
              <a:gd name="connsiteY682" fmla="*/ 3736649 h 11601646"/>
              <a:gd name="connsiteX683" fmla="*/ 12476902 w 18578947"/>
              <a:gd name="connsiteY683" fmla="*/ 3670822 h 11601646"/>
              <a:gd name="connsiteX684" fmla="*/ 12499488 w 18578947"/>
              <a:gd name="connsiteY684" fmla="*/ 3660757 h 11601646"/>
              <a:gd name="connsiteX685" fmla="*/ 12536499 w 18578947"/>
              <a:gd name="connsiteY685" fmla="*/ 3645796 h 11601646"/>
              <a:gd name="connsiteX686" fmla="*/ 12548065 w 18578947"/>
              <a:gd name="connsiteY686" fmla="*/ 3641172 h 11601646"/>
              <a:gd name="connsiteX687" fmla="*/ 12885102 w 18578947"/>
              <a:gd name="connsiteY687" fmla="*/ 3518493 h 11601646"/>
              <a:gd name="connsiteX688" fmla="*/ 14225902 w 18578947"/>
              <a:gd name="connsiteY688" fmla="*/ 3139036 h 11601646"/>
              <a:gd name="connsiteX689" fmla="*/ 14930728 w 18578947"/>
              <a:gd name="connsiteY689" fmla="*/ 3004797 h 11601646"/>
              <a:gd name="connsiteX690" fmla="*/ 15113192 w 18578947"/>
              <a:gd name="connsiteY690" fmla="*/ 2977051 h 11601646"/>
              <a:gd name="connsiteX691" fmla="*/ 15128703 w 18578947"/>
              <a:gd name="connsiteY691" fmla="*/ 2974740 h 11601646"/>
              <a:gd name="connsiteX692" fmla="*/ 15167482 w 18578947"/>
              <a:gd name="connsiteY692" fmla="*/ 2969163 h 11601646"/>
              <a:gd name="connsiteX693" fmla="*/ 15278105 w 18578947"/>
              <a:gd name="connsiteY693" fmla="*/ 2955835 h 11601646"/>
              <a:gd name="connsiteX694" fmla="*/ 15270350 w 18578947"/>
              <a:gd name="connsiteY694" fmla="*/ 2984941 h 11601646"/>
              <a:gd name="connsiteX695" fmla="*/ 15160542 w 18578947"/>
              <a:gd name="connsiteY695" fmla="*/ 3511014 h 11601646"/>
              <a:gd name="connsiteX696" fmla="*/ 15285317 w 18578947"/>
              <a:gd name="connsiteY696" fmla="*/ 4748675 h 11601646"/>
              <a:gd name="connsiteX697" fmla="*/ 16041574 w 18578947"/>
              <a:gd name="connsiteY697" fmla="*/ 5232043 h 11601646"/>
              <a:gd name="connsiteX698" fmla="*/ 17678183 w 18578947"/>
              <a:gd name="connsiteY698" fmla="*/ 4608452 h 11601646"/>
              <a:gd name="connsiteX699" fmla="*/ 18082711 w 18578947"/>
              <a:gd name="connsiteY699" fmla="*/ 3351478 h 11601646"/>
              <a:gd name="connsiteX700" fmla="*/ 17333119 w 18578947"/>
              <a:gd name="connsiteY700" fmla="*/ 2319051 h 11601646"/>
              <a:gd name="connsiteX701" fmla="*/ 16655506 w 18578947"/>
              <a:gd name="connsiteY701" fmla="*/ 2057510 h 11601646"/>
              <a:gd name="connsiteX702" fmla="*/ 16627479 w 18578947"/>
              <a:gd name="connsiteY702" fmla="*/ 2051935 h 11601646"/>
              <a:gd name="connsiteX703" fmla="*/ 16641900 w 18578947"/>
              <a:gd name="connsiteY703" fmla="*/ 2027317 h 11601646"/>
              <a:gd name="connsiteX704" fmla="*/ 16728031 w 18578947"/>
              <a:gd name="connsiteY704" fmla="*/ 1884508 h 11601646"/>
              <a:gd name="connsiteX705" fmla="*/ 17056633 w 18578947"/>
              <a:gd name="connsiteY705" fmla="*/ 1407263 h 11601646"/>
              <a:gd name="connsiteX706" fmla="*/ 17066701 w 18578947"/>
              <a:gd name="connsiteY706" fmla="*/ 1393934 h 11601646"/>
              <a:gd name="connsiteX707" fmla="*/ 17085205 w 18578947"/>
              <a:gd name="connsiteY707" fmla="*/ 1370812 h 11601646"/>
              <a:gd name="connsiteX708" fmla="*/ 17179773 w 18578947"/>
              <a:gd name="connsiteY708" fmla="*/ 1254392 h 11601646"/>
              <a:gd name="connsiteX709" fmla="*/ 17376797 w 18578947"/>
              <a:gd name="connsiteY709" fmla="*/ 1027260 h 11601646"/>
              <a:gd name="connsiteX710" fmla="*/ 18202313 w 18578947"/>
              <a:gd name="connsiteY710" fmla="*/ 240052 h 11601646"/>
              <a:gd name="connsiteX711" fmla="*/ 18319739 w 18578947"/>
              <a:gd name="connsiteY711" fmla="*/ 144711 h 11601646"/>
              <a:gd name="connsiteX712" fmla="*/ 18343141 w 18578947"/>
              <a:gd name="connsiteY712" fmla="*/ 126215 h 11601646"/>
              <a:gd name="connsiteX713" fmla="*/ 18369947 w 18578947"/>
              <a:gd name="connsiteY713" fmla="*/ 104998 h 11601646"/>
              <a:gd name="connsiteX714" fmla="*/ 18509551 w 18578947"/>
              <a:gd name="connsiteY714" fmla="*/ 681 h 11601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Lst>
            <a:rect l="l" t="t" r="r" b="b"/>
            <a:pathLst>
              <a:path w="18578947" h="11601646">
                <a:moveTo>
                  <a:pt x="5990332" y="5482160"/>
                </a:moveTo>
                <a:cubicBezTo>
                  <a:pt x="5979581" y="5482567"/>
                  <a:pt x="5968969" y="5483384"/>
                  <a:pt x="5958220" y="5484335"/>
                </a:cubicBezTo>
                <a:cubicBezTo>
                  <a:pt x="5942571" y="5485697"/>
                  <a:pt x="5926787" y="5487057"/>
                  <a:pt x="5910189" y="5486921"/>
                </a:cubicBezTo>
                <a:lnTo>
                  <a:pt x="5907059" y="5486921"/>
                </a:lnTo>
                <a:lnTo>
                  <a:pt x="5904064" y="5487466"/>
                </a:lnTo>
                <a:cubicBezTo>
                  <a:pt x="5853311" y="5497392"/>
                  <a:pt x="5805280" y="5506640"/>
                  <a:pt x="5756704" y="5520378"/>
                </a:cubicBezTo>
                <a:cubicBezTo>
                  <a:pt x="5724594" y="5529489"/>
                  <a:pt x="5692480" y="5540914"/>
                  <a:pt x="5661458" y="5551930"/>
                </a:cubicBezTo>
                <a:lnTo>
                  <a:pt x="5648396" y="5556557"/>
                </a:lnTo>
                <a:lnTo>
                  <a:pt x="5634245" y="5563355"/>
                </a:lnTo>
                <a:cubicBezTo>
                  <a:pt x="5622135" y="5569069"/>
                  <a:pt x="5610024" y="5574916"/>
                  <a:pt x="5598188" y="5581172"/>
                </a:cubicBezTo>
                <a:cubicBezTo>
                  <a:pt x="5567981" y="5596951"/>
                  <a:pt x="5538046" y="5617760"/>
                  <a:pt x="5509065" y="5637888"/>
                </a:cubicBezTo>
                <a:cubicBezTo>
                  <a:pt x="5476817" y="5660192"/>
                  <a:pt x="5443616" y="5683314"/>
                  <a:pt x="5408646" y="5700723"/>
                </a:cubicBezTo>
                <a:lnTo>
                  <a:pt x="5407831" y="5701404"/>
                </a:lnTo>
                <a:cubicBezTo>
                  <a:pt x="5393679" y="5713507"/>
                  <a:pt x="5379119" y="5726292"/>
                  <a:pt x="5364290" y="5739757"/>
                </a:cubicBezTo>
                <a:cubicBezTo>
                  <a:pt x="5336804" y="5764781"/>
                  <a:pt x="5308638" y="5792118"/>
                  <a:pt x="5280608" y="5820954"/>
                </a:cubicBezTo>
                <a:cubicBezTo>
                  <a:pt x="5253939" y="5848561"/>
                  <a:pt x="5227269" y="5877666"/>
                  <a:pt x="5201418" y="5907859"/>
                </a:cubicBezTo>
                <a:cubicBezTo>
                  <a:pt x="5193661" y="5916837"/>
                  <a:pt x="5186041" y="5925949"/>
                  <a:pt x="5178559" y="5935063"/>
                </a:cubicBezTo>
                <a:cubicBezTo>
                  <a:pt x="5155699" y="5977223"/>
                  <a:pt x="5126716" y="6017347"/>
                  <a:pt x="5098549" y="6056243"/>
                </a:cubicBezTo>
                <a:cubicBezTo>
                  <a:pt x="5075284" y="6088477"/>
                  <a:pt x="5051199" y="6121800"/>
                  <a:pt x="5031334" y="6155257"/>
                </a:cubicBezTo>
                <a:cubicBezTo>
                  <a:pt x="4988474" y="6227748"/>
                  <a:pt x="4947107" y="6305409"/>
                  <a:pt x="4908331" y="6385788"/>
                </a:cubicBezTo>
                <a:cubicBezTo>
                  <a:pt x="4903974" y="6395036"/>
                  <a:pt x="4897580" y="6406052"/>
                  <a:pt x="4890232" y="6418837"/>
                </a:cubicBezTo>
                <a:cubicBezTo>
                  <a:pt x="4885742" y="6426591"/>
                  <a:pt x="4880573" y="6435567"/>
                  <a:pt x="4875538" y="6444815"/>
                </a:cubicBezTo>
                <a:cubicBezTo>
                  <a:pt x="4875674" y="6448351"/>
                  <a:pt x="4874721" y="6452569"/>
                  <a:pt x="4873088" y="6457871"/>
                </a:cubicBezTo>
                <a:lnTo>
                  <a:pt x="4873497" y="6458008"/>
                </a:lnTo>
                <a:cubicBezTo>
                  <a:pt x="4873225" y="6458552"/>
                  <a:pt x="4872680" y="6459912"/>
                  <a:pt x="4871184" y="6463449"/>
                </a:cubicBezTo>
                <a:cubicBezTo>
                  <a:pt x="4868871" y="6469841"/>
                  <a:pt x="4865604" y="6477593"/>
                  <a:pt x="4861795" y="6486977"/>
                </a:cubicBezTo>
                <a:lnTo>
                  <a:pt x="4856079" y="6501257"/>
                </a:lnTo>
                <a:cubicBezTo>
                  <a:pt x="4848461" y="6520570"/>
                  <a:pt x="4840977" y="6539883"/>
                  <a:pt x="4833629" y="6559332"/>
                </a:cubicBezTo>
                <a:cubicBezTo>
                  <a:pt x="4803149" y="6639848"/>
                  <a:pt x="4774440" y="6723765"/>
                  <a:pt x="4748314" y="6808771"/>
                </a:cubicBezTo>
                <a:cubicBezTo>
                  <a:pt x="4694161" y="6985442"/>
                  <a:pt x="4652115" y="7159804"/>
                  <a:pt x="4623270" y="7326955"/>
                </a:cubicBezTo>
                <a:cubicBezTo>
                  <a:pt x="4621638" y="7336612"/>
                  <a:pt x="4619323" y="7346813"/>
                  <a:pt x="4616876" y="7357284"/>
                </a:cubicBezTo>
                <a:lnTo>
                  <a:pt x="4614969" y="7365717"/>
                </a:lnTo>
                <a:cubicBezTo>
                  <a:pt x="4614699" y="7371020"/>
                  <a:pt x="4614017" y="7380542"/>
                  <a:pt x="4612656" y="7395774"/>
                </a:cubicBezTo>
                <a:cubicBezTo>
                  <a:pt x="4611568" y="7409512"/>
                  <a:pt x="4610208" y="7423111"/>
                  <a:pt x="4608983" y="7436713"/>
                </a:cubicBezTo>
                <a:cubicBezTo>
                  <a:pt x="4606261" y="7466091"/>
                  <a:pt x="4603405" y="7496420"/>
                  <a:pt x="4601634" y="7526204"/>
                </a:cubicBezTo>
                <a:cubicBezTo>
                  <a:pt x="4596194" y="7615968"/>
                  <a:pt x="4595921" y="7702470"/>
                  <a:pt x="4600820" y="7783392"/>
                </a:cubicBezTo>
                <a:cubicBezTo>
                  <a:pt x="4601362" y="7792506"/>
                  <a:pt x="4602997" y="7803658"/>
                  <a:pt x="4604629" y="7815356"/>
                </a:cubicBezTo>
                <a:cubicBezTo>
                  <a:pt x="4607214" y="7833309"/>
                  <a:pt x="4609800" y="7851804"/>
                  <a:pt x="4609664" y="7868670"/>
                </a:cubicBezTo>
                <a:cubicBezTo>
                  <a:pt x="4615786" y="7900223"/>
                  <a:pt x="4622589" y="7933816"/>
                  <a:pt x="4631161" y="7966595"/>
                </a:cubicBezTo>
                <a:cubicBezTo>
                  <a:pt x="4638237" y="7993251"/>
                  <a:pt x="4646944" y="8020046"/>
                  <a:pt x="4655518" y="8045887"/>
                </a:cubicBezTo>
                <a:cubicBezTo>
                  <a:pt x="4658783" y="8055952"/>
                  <a:pt x="4662049" y="8066015"/>
                  <a:pt x="4665313" y="8076080"/>
                </a:cubicBezTo>
                <a:cubicBezTo>
                  <a:pt x="4668716" y="8082608"/>
                  <a:pt x="4671980" y="8089273"/>
                  <a:pt x="4675247" y="8095802"/>
                </a:cubicBezTo>
                <a:cubicBezTo>
                  <a:pt x="4679601" y="8104505"/>
                  <a:pt x="4683955" y="8113346"/>
                  <a:pt x="4688717" y="8121915"/>
                </a:cubicBezTo>
                <a:cubicBezTo>
                  <a:pt x="4690758" y="8125722"/>
                  <a:pt x="4694024" y="8132114"/>
                  <a:pt x="4697970" y="8140139"/>
                </a:cubicBezTo>
                <a:cubicBezTo>
                  <a:pt x="4707086" y="8158637"/>
                  <a:pt x="4715388" y="8174413"/>
                  <a:pt x="4722463" y="8187334"/>
                </a:cubicBezTo>
                <a:cubicBezTo>
                  <a:pt x="4728858" y="8192775"/>
                  <a:pt x="4736476" y="8201750"/>
                  <a:pt x="4746818" y="8214126"/>
                </a:cubicBezTo>
                <a:lnTo>
                  <a:pt x="4757022" y="8225145"/>
                </a:lnTo>
                <a:cubicBezTo>
                  <a:pt x="4770765" y="8240104"/>
                  <a:pt x="4785189" y="8254793"/>
                  <a:pt x="4799612" y="8268801"/>
                </a:cubicBezTo>
                <a:cubicBezTo>
                  <a:pt x="4806552" y="8275465"/>
                  <a:pt x="4813627" y="8281857"/>
                  <a:pt x="4820840" y="8288250"/>
                </a:cubicBezTo>
                <a:cubicBezTo>
                  <a:pt x="4825602" y="8292604"/>
                  <a:pt x="4830498" y="8296955"/>
                  <a:pt x="4835261" y="8301307"/>
                </a:cubicBezTo>
                <a:lnTo>
                  <a:pt x="4841655" y="8305524"/>
                </a:lnTo>
                <a:cubicBezTo>
                  <a:pt x="4870775" y="8324565"/>
                  <a:pt x="4898124" y="8342652"/>
                  <a:pt x="4928059" y="8358703"/>
                </a:cubicBezTo>
                <a:cubicBezTo>
                  <a:pt x="4940304" y="8365368"/>
                  <a:pt x="4952959" y="8371485"/>
                  <a:pt x="4964933" y="8377199"/>
                </a:cubicBezTo>
                <a:cubicBezTo>
                  <a:pt x="4979357" y="8381552"/>
                  <a:pt x="4993642" y="8386174"/>
                  <a:pt x="5007794" y="8390800"/>
                </a:cubicBezTo>
                <a:cubicBezTo>
                  <a:pt x="5032966" y="8398961"/>
                  <a:pt x="5059092" y="8407391"/>
                  <a:pt x="5085215" y="8413920"/>
                </a:cubicBezTo>
                <a:cubicBezTo>
                  <a:pt x="5099230" y="8417320"/>
                  <a:pt x="5114471" y="8419633"/>
                  <a:pt x="5130663" y="8422080"/>
                </a:cubicBezTo>
                <a:cubicBezTo>
                  <a:pt x="5151343" y="8425208"/>
                  <a:pt x="5172707" y="8428473"/>
                  <a:pt x="5192573" y="8434456"/>
                </a:cubicBezTo>
                <a:cubicBezTo>
                  <a:pt x="5203458" y="8435410"/>
                  <a:pt x="5214207" y="8436361"/>
                  <a:pt x="5225092" y="8437042"/>
                </a:cubicBezTo>
                <a:cubicBezTo>
                  <a:pt x="5312719" y="8442755"/>
                  <a:pt x="5403749" y="8442211"/>
                  <a:pt x="5503485" y="8435274"/>
                </a:cubicBezTo>
                <a:cubicBezTo>
                  <a:pt x="5510288" y="8434865"/>
                  <a:pt x="5520358" y="8434865"/>
                  <a:pt x="5533147" y="8435001"/>
                </a:cubicBezTo>
                <a:cubicBezTo>
                  <a:pt x="5543626" y="8435137"/>
                  <a:pt x="5555734" y="8435274"/>
                  <a:pt x="5567572" y="8435001"/>
                </a:cubicBezTo>
                <a:cubicBezTo>
                  <a:pt x="5575599" y="8430786"/>
                  <a:pt x="5587301" y="8428881"/>
                  <a:pt x="5599684" y="8426841"/>
                </a:cubicBezTo>
                <a:lnTo>
                  <a:pt x="5622543" y="8423034"/>
                </a:lnTo>
                <a:cubicBezTo>
                  <a:pt x="5636150" y="8420857"/>
                  <a:pt x="5649620" y="8418680"/>
                  <a:pt x="5663635" y="8415824"/>
                </a:cubicBezTo>
                <a:cubicBezTo>
                  <a:pt x="6049793" y="8347821"/>
                  <a:pt x="6416220" y="8214943"/>
                  <a:pt x="6821153" y="8060982"/>
                </a:cubicBezTo>
                <a:cubicBezTo>
                  <a:pt x="6929463" y="8019773"/>
                  <a:pt x="7037228" y="7977202"/>
                  <a:pt x="7141456" y="7934361"/>
                </a:cubicBezTo>
                <a:cubicBezTo>
                  <a:pt x="7149074" y="7931233"/>
                  <a:pt x="7156967" y="7928105"/>
                  <a:pt x="7164721" y="7924977"/>
                </a:cubicBezTo>
                <a:lnTo>
                  <a:pt x="7179281" y="7919127"/>
                </a:lnTo>
                <a:cubicBezTo>
                  <a:pt x="7184725" y="7916680"/>
                  <a:pt x="7193433" y="7913007"/>
                  <a:pt x="7205543" y="7907702"/>
                </a:cubicBezTo>
                <a:lnTo>
                  <a:pt x="7216019" y="7903215"/>
                </a:lnTo>
                <a:cubicBezTo>
                  <a:pt x="7259425" y="7884447"/>
                  <a:pt x="7302693" y="7865679"/>
                  <a:pt x="7345826" y="7846499"/>
                </a:cubicBezTo>
                <a:cubicBezTo>
                  <a:pt x="7548430" y="7756327"/>
                  <a:pt x="7745182" y="7661667"/>
                  <a:pt x="7930777" y="7564966"/>
                </a:cubicBezTo>
                <a:cubicBezTo>
                  <a:pt x="8309723" y="7367619"/>
                  <a:pt x="8665537" y="7149875"/>
                  <a:pt x="8988696" y="6917439"/>
                </a:cubicBezTo>
                <a:cubicBezTo>
                  <a:pt x="8988151" y="6916758"/>
                  <a:pt x="8987608" y="6915943"/>
                  <a:pt x="8987063" y="6915128"/>
                </a:cubicBezTo>
                <a:cubicBezTo>
                  <a:pt x="8980124" y="6905335"/>
                  <a:pt x="8974953" y="6895543"/>
                  <a:pt x="8972095" y="6887110"/>
                </a:cubicBezTo>
                <a:cubicBezTo>
                  <a:pt x="8960938" y="6873644"/>
                  <a:pt x="8947876" y="6860315"/>
                  <a:pt x="8935084" y="6847396"/>
                </a:cubicBezTo>
                <a:cubicBezTo>
                  <a:pt x="8925017" y="6837195"/>
                  <a:pt x="8915492" y="6827539"/>
                  <a:pt x="8908008" y="6818833"/>
                </a:cubicBezTo>
                <a:cubicBezTo>
                  <a:pt x="8763099" y="6651273"/>
                  <a:pt x="8599818" y="6508194"/>
                  <a:pt x="8459125" y="6390276"/>
                </a:cubicBezTo>
                <a:lnTo>
                  <a:pt x="8432456" y="6370827"/>
                </a:lnTo>
                <a:cubicBezTo>
                  <a:pt x="8420074" y="6361715"/>
                  <a:pt x="8407827" y="6352740"/>
                  <a:pt x="8395446" y="6343898"/>
                </a:cubicBezTo>
                <a:cubicBezTo>
                  <a:pt x="8352041" y="6312888"/>
                  <a:pt x="8306729" y="6281878"/>
                  <a:pt x="8260874" y="6251822"/>
                </a:cubicBezTo>
                <a:cubicBezTo>
                  <a:pt x="8176650" y="6196602"/>
                  <a:pt x="8087936" y="6142745"/>
                  <a:pt x="7997041" y="6091877"/>
                </a:cubicBezTo>
                <a:cubicBezTo>
                  <a:pt x="7909552" y="6042780"/>
                  <a:pt x="7817026" y="5994906"/>
                  <a:pt x="7722189" y="5949343"/>
                </a:cubicBezTo>
                <a:cubicBezTo>
                  <a:pt x="7673477" y="5926085"/>
                  <a:pt x="7623269" y="5902829"/>
                  <a:pt x="7572922" y="5880524"/>
                </a:cubicBezTo>
                <a:cubicBezTo>
                  <a:pt x="7566118" y="5877530"/>
                  <a:pt x="7559043" y="5874266"/>
                  <a:pt x="7551969" y="5870866"/>
                </a:cubicBezTo>
                <a:lnTo>
                  <a:pt x="7544349" y="5867331"/>
                </a:lnTo>
                <a:cubicBezTo>
                  <a:pt x="7538499" y="5865154"/>
                  <a:pt x="7529653" y="5861618"/>
                  <a:pt x="7516863" y="5856585"/>
                </a:cubicBezTo>
                <a:cubicBezTo>
                  <a:pt x="7309770" y="5774574"/>
                  <a:pt x="7117643" y="5706978"/>
                  <a:pt x="6929463" y="5649857"/>
                </a:cubicBezTo>
                <a:cubicBezTo>
                  <a:pt x="6802376" y="5611231"/>
                  <a:pt x="6696246" y="5581581"/>
                  <a:pt x="6595284" y="5556693"/>
                </a:cubicBezTo>
                <a:cubicBezTo>
                  <a:pt x="6538679" y="5542682"/>
                  <a:pt x="6487247" y="5530985"/>
                  <a:pt x="6438262" y="5520923"/>
                </a:cubicBezTo>
                <a:cubicBezTo>
                  <a:pt x="6405472" y="5514122"/>
                  <a:pt x="6372270" y="5507866"/>
                  <a:pt x="6339614" y="5502152"/>
                </a:cubicBezTo>
                <a:lnTo>
                  <a:pt x="6313627" y="5497665"/>
                </a:lnTo>
                <a:cubicBezTo>
                  <a:pt x="6306006" y="5496850"/>
                  <a:pt x="6292944" y="5495217"/>
                  <a:pt x="6280425" y="5493585"/>
                </a:cubicBezTo>
                <a:cubicBezTo>
                  <a:pt x="6265186" y="5491681"/>
                  <a:pt x="6250763" y="5489913"/>
                  <a:pt x="6246681" y="5489504"/>
                </a:cubicBezTo>
                <a:cubicBezTo>
                  <a:pt x="6217834" y="5486921"/>
                  <a:pt x="6191983" y="5485152"/>
                  <a:pt x="6167625" y="5483793"/>
                </a:cubicBezTo>
                <a:cubicBezTo>
                  <a:pt x="6106805" y="5480529"/>
                  <a:pt x="6047207" y="5479983"/>
                  <a:pt x="5990332" y="5482160"/>
                </a:cubicBezTo>
                <a:close/>
                <a:moveTo>
                  <a:pt x="5988561" y="5441494"/>
                </a:moveTo>
                <a:cubicBezTo>
                  <a:pt x="6046663" y="5439181"/>
                  <a:pt x="6107484" y="5439861"/>
                  <a:pt x="6169532" y="5443126"/>
                </a:cubicBezTo>
                <a:cubicBezTo>
                  <a:pt x="6194432" y="5444486"/>
                  <a:pt x="6220828" y="5446390"/>
                  <a:pt x="6250082" y="5448973"/>
                </a:cubicBezTo>
                <a:cubicBezTo>
                  <a:pt x="6254299" y="5449382"/>
                  <a:pt x="6269404" y="5451151"/>
                  <a:pt x="6285188" y="5453191"/>
                </a:cubicBezTo>
                <a:cubicBezTo>
                  <a:pt x="6297571" y="5454823"/>
                  <a:pt x="6310632" y="5456456"/>
                  <a:pt x="6319068" y="5457407"/>
                </a:cubicBezTo>
                <a:lnTo>
                  <a:pt x="6346281" y="5462031"/>
                </a:lnTo>
                <a:cubicBezTo>
                  <a:pt x="6379346" y="5467880"/>
                  <a:pt x="6412954" y="5474273"/>
                  <a:pt x="6446155" y="5481071"/>
                </a:cubicBezTo>
                <a:cubicBezTo>
                  <a:pt x="6495682" y="5491272"/>
                  <a:pt x="6547525" y="5503106"/>
                  <a:pt x="6604673" y="5517250"/>
                </a:cubicBezTo>
                <a:cubicBezTo>
                  <a:pt x="6706313" y="5542410"/>
                  <a:pt x="6813263" y="5572197"/>
                  <a:pt x="6941029" y="5610959"/>
                </a:cubicBezTo>
                <a:cubicBezTo>
                  <a:pt x="7130299" y="5668489"/>
                  <a:pt x="7323376" y="5736493"/>
                  <a:pt x="7531560" y="5818777"/>
                </a:cubicBezTo>
                <a:cubicBezTo>
                  <a:pt x="7531966" y="5818913"/>
                  <a:pt x="7532511" y="5819185"/>
                  <a:pt x="7532919" y="5819321"/>
                </a:cubicBezTo>
                <a:lnTo>
                  <a:pt x="7533328" y="5818368"/>
                </a:lnTo>
                <a:lnTo>
                  <a:pt x="7535233" y="5819185"/>
                </a:lnTo>
                <a:cubicBezTo>
                  <a:pt x="7537001" y="5820000"/>
                  <a:pt x="7538905" y="5820681"/>
                  <a:pt x="7540812" y="5821496"/>
                </a:cubicBezTo>
                <a:lnTo>
                  <a:pt x="7540404" y="5822447"/>
                </a:lnTo>
                <a:cubicBezTo>
                  <a:pt x="7548703" y="5825714"/>
                  <a:pt x="7554825" y="5828161"/>
                  <a:pt x="7559179" y="5829793"/>
                </a:cubicBezTo>
                <a:lnTo>
                  <a:pt x="7560541" y="5830338"/>
                </a:lnTo>
                <a:lnTo>
                  <a:pt x="7568976" y="5834280"/>
                </a:lnTo>
                <a:cubicBezTo>
                  <a:pt x="7575643" y="5837408"/>
                  <a:pt x="7582447" y="5840673"/>
                  <a:pt x="7588977" y="5843531"/>
                </a:cubicBezTo>
                <a:cubicBezTo>
                  <a:pt x="7639731" y="5865972"/>
                  <a:pt x="7690347" y="5889364"/>
                  <a:pt x="7739333" y="5912894"/>
                </a:cubicBezTo>
                <a:cubicBezTo>
                  <a:pt x="7834987" y="5958727"/>
                  <a:pt x="7928328" y="6007146"/>
                  <a:pt x="8016500" y="6056515"/>
                </a:cubicBezTo>
                <a:cubicBezTo>
                  <a:pt x="8108209" y="6107926"/>
                  <a:pt x="8197741" y="6162194"/>
                  <a:pt x="8282783" y="6217956"/>
                </a:cubicBezTo>
                <a:cubicBezTo>
                  <a:pt x="8329182" y="6248285"/>
                  <a:pt x="8374900" y="6279704"/>
                  <a:pt x="8418711" y="6310984"/>
                </a:cubicBezTo>
                <a:cubicBezTo>
                  <a:pt x="8431231" y="6319962"/>
                  <a:pt x="8443750" y="6329073"/>
                  <a:pt x="8456131" y="6338187"/>
                </a:cubicBezTo>
                <a:lnTo>
                  <a:pt x="8484569" y="6358996"/>
                </a:lnTo>
                <a:cubicBezTo>
                  <a:pt x="8626759" y="6478272"/>
                  <a:pt x="8791671" y="6622712"/>
                  <a:pt x="8938487" y="6792586"/>
                </a:cubicBezTo>
                <a:cubicBezTo>
                  <a:pt x="8945154" y="6800338"/>
                  <a:pt x="8954134" y="6809449"/>
                  <a:pt x="8963660" y="6819106"/>
                </a:cubicBezTo>
                <a:cubicBezTo>
                  <a:pt x="8977402" y="6833114"/>
                  <a:pt x="8993049" y="6848892"/>
                  <a:pt x="9005977" y="6864941"/>
                </a:cubicBezTo>
                <a:lnTo>
                  <a:pt x="9008969" y="6868611"/>
                </a:lnTo>
                <a:lnTo>
                  <a:pt x="9010059" y="6873235"/>
                </a:lnTo>
                <a:cubicBezTo>
                  <a:pt x="9010601" y="6875549"/>
                  <a:pt x="9013323" y="6882349"/>
                  <a:pt x="9019990" y="6891733"/>
                </a:cubicBezTo>
                <a:cubicBezTo>
                  <a:pt x="9024480" y="6897989"/>
                  <a:pt x="9028973" y="6904246"/>
                  <a:pt x="9033463" y="6910502"/>
                </a:cubicBezTo>
                <a:lnTo>
                  <a:pt x="9045435" y="6927095"/>
                </a:lnTo>
                <a:lnTo>
                  <a:pt x="9028836" y="6939065"/>
                </a:lnTo>
                <a:cubicBezTo>
                  <a:pt x="8699554" y="7177212"/>
                  <a:pt x="8336391" y="7400125"/>
                  <a:pt x="7949282" y="7601688"/>
                </a:cubicBezTo>
                <a:cubicBezTo>
                  <a:pt x="7763009" y="7698797"/>
                  <a:pt x="7565440" y="7793866"/>
                  <a:pt x="7362018" y="7884310"/>
                </a:cubicBezTo>
                <a:cubicBezTo>
                  <a:pt x="7318749" y="7903487"/>
                  <a:pt x="7275345" y="7922391"/>
                  <a:pt x="7231939" y="7941162"/>
                </a:cubicBezTo>
                <a:lnTo>
                  <a:pt x="7221463" y="7945650"/>
                </a:lnTo>
                <a:cubicBezTo>
                  <a:pt x="7209352" y="7950818"/>
                  <a:pt x="7200781" y="7954625"/>
                  <a:pt x="7194792" y="7957211"/>
                </a:cubicBezTo>
                <a:lnTo>
                  <a:pt x="7179554" y="7963330"/>
                </a:lnTo>
                <a:cubicBezTo>
                  <a:pt x="7171800" y="7966322"/>
                  <a:pt x="7164179" y="7969450"/>
                  <a:pt x="7156559" y="7972578"/>
                </a:cubicBezTo>
                <a:cubicBezTo>
                  <a:pt x="7052060" y="8015422"/>
                  <a:pt x="6943887" y="8058127"/>
                  <a:pt x="6835305" y="8099472"/>
                </a:cubicBezTo>
                <a:cubicBezTo>
                  <a:pt x="6428467" y="8254248"/>
                  <a:pt x="6059997" y="8387806"/>
                  <a:pt x="5670438" y="8456219"/>
                </a:cubicBezTo>
                <a:cubicBezTo>
                  <a:pt x="5660777" y="8457987"/>
                  <a:pt x="5651118" y="8459483"/>
                  <a:pt x="5641457" y="8461115"/>
                </a:cubicBezTo>
                <a:lnTo>
                  <a:pt x="5641866" y="8461660"/>
                </a:lnTo>
                <a:cubicBezTo>
                  <a:pt x="5633155" y="8468052"/>
                  <a:pt x="5619957" y="8471859"/>
                  <a:pt x="5599411" y="8473899"/>
                </a:cubicBezTo>
                <a:cubicBezTo>
                  <a:pt x="5599276" y="8473899"/>
                  <a:pt x="5599276" y="8473899"/>
                  <a:pt x="5599139" y="8473899"/>
                </a:cubicBezTo>
                <a:lnTo>
                  <a:pt x="5598594" y="8468188"/>
                </a:lnTo>
                <a:cubicBezTo>
                  <a:pt x="5596826" y="8468594"/>
                  <a:pt x="5595194" y="8468867"/>
                  <a:pt x="5593832" y="8469139"/>
                </a:cubicBezTo>
                <a:cubicBezTo>
                  <a:pt x="5593832" y="8469139"/>
                  <a:pt x="5593698" y="8469139"/>
                  <a:pt x="5593698" y="8469139"/>
                </a:cubicBezTo>
                <a:lnTo>
                  <a:pt x="5594240" y="8474444"/>
                </a:lnTo>
                <a:lnTo>
                  <a:pt x="5594091" y="8474444"/>
                </a:lnTo>
                <a:lnTo>
                  <a:pt x="5593698" y="8474444"/>
                </a:lnTo>
                <a:lnTo>
                  <a:pt x="5593153" y="8469275"/>
                </a:lnTo>
                <a:cubicBezTo>
                  <a:pt x="5593153" y="8469275"/>
                  <a:pt x="5593017" y="8469275"/>
                  <a:pt x="5593017" y="8469275"/>
                </a:cubicBezTo>
                <a:lnTo>
                  <a:pt x="5593153" y="8474444"/>
                </a:lnTo>
                <a:lnTo>
                  <a:pt x="5592744" y="8469275"/>
                </a:lnTo>
                <a:cubicBezTo>
                  <a:pt x="5590976" y="8469684"/>
                  <a:pt x="5589614" y="8469957"/>
                  <a:pt x="5588663" y="8470227"/>
                </a:cubicBezTo>
                <a:lnTo>
                  <a:pt x="5588936" y="8474717"/>
                </a:lnTo>
                <a:cubicBezTo>
                  <a:pt x="5570158" y="8475804"/>
                  <a:pt x="5549476" y="8475668"/>
                  <a:pt x="5532739" y="8475532"/>
                </a:cubicBezTo>
                <a:cubicBezTo>
                  <a:pt x="5521718" y="8475395"/>
                  <a:pt x="5511375" y="8475259"/>
                  <a:pt x="5506207" y="8475668"/>
                </a:cubicBezTo>
                <a:cubicBezTo>
                  <a:pt x="5450963" y="8479611"/>
                  <a:pt x="5398306" y="8481515"/>
                  <a:pt x="5347280" y="8481515"/>
                </a:cubicBezTo>
                <a:cubicBezTo>
                  <a:pt x="5304556" y="8481515"/>
                  <a:pt x="5263056" y="8480155"/>
                  <a:pt x="5222236" y="8477436"/>
                </a:cubicBezTo>
                <a:cubicBezTo>
                  <a:pt x="5210398" y="8476755"/>
                  <a:pt x="5198560" y="8475668"/>
                  <a:pt x="5186722" y="8474580"/>
                </a:cubicBezTo>
                <a:lnTo>
                  <a:pt x="5182504" y="8473763"/>
                </a:lnTo>
                <a:cubicBezTo>
                  <a:pt x="5164952" y="8468324"/>
                  <a:pt x="5144404" y="8465194"/>
                  <a:pt x="5124539" y="8462202"/>
                </a:cubicBezTo>
                <a:cubicBezTo>
                  <a:pt x="5108074" y="8459755"/>
                  <a:pt x="5091204" y="8457172"/>
                  <a:pt x="5075284" y="8453227"/>
                </a:cubicBezTo>
                <a:cubicBezTo>
                  <a:pt x="5047662" y="8446290"/>
                  <a:pt x="5020856" y="8437723"/>
                  <a:pt x="4995004" y="8429290"/>
                </a:cubicBezTo>
                <a:cubicBezTo>
                  <a:pt x="4980581" y="8424666"/>
                  <a:pt x="4966157" y="8419906"/>
                  <a:pt x="4951599" y="8415552"/>
                </a:cubicBezTo>
                <a:lnTo>
                  <a:pt x="4948605" y="8414465"/>
                </a:lnTo>
                <a:cubicBezTo>
                  <a:pt x="4935814" y="8408345"/>
                  <a:pt x="4922207" y="8401816"/>
                  <a:pt x="4908601" y="8394471"/>
                </a:cubicBezTo>
                <a:cubicBezTo>
                  <a:pt x="4877170" y="8377607"/>
                  <a:pt x="4847644" y="8358294"/>
                  <a:pt x="4819069" y="8339524"/>
                </a:cubicBezTo>
                <a:lnTo>
                  <a:pt x="4808456" y="8332317"/>
                </a:lnTo>
                <a:cubicBezTo>
                  <a:pt x="4803422" y="8327693"/>
                  <a:pt x="4798386" y="8323205"/>
                  <a:pt x="4793354" y="8318717"/>
                </a:cubicBezTo>
                <a:cubicBezTo>
                  <a:pt x="4785733" y="8311917"/>
                  <a:pt x="4778249" y="8305252"/>
                  <a:pt x="4770901" y="8298179"/>
                </a:cubicBezTo>
                <a:cubicBezTo>
                  <a:pt x="4761242" y="8288795"/>
                  <a:pt x="4751581" y="8279002"/>
                  <a:pt x="4742192" y="8269209"/>
                </a:cubicBezTo>
                <a:lnTo>
                  <a:pt x="4740424" y="8268801"/>
                </a:lnTo>
                <a:cubicBezTo>
                  <a:pt x="4717020" y="8263362"/>
                  <a:pt x="4695384" y="8227319"/>
                  <a:pt x="4661095" y="8158228"/>
                </a:cubicBezTo>
                <a:cubicBezTo>
                  <a:pt x="4657559" y="8151021"/>
                  <a:pt x="4654565" y="8145035"/>
                  <a:pt x="4652660" y="8141498"/>
                </a:cubicBezTo>
                <a:cubicBezTo>
                  <a:pt x="4647761" y="8132387"/>
                  <a:pt x="4643135" y="8123139"/>
                  <a:pt x="4638509" y="8113891"/>
                </a:cubicBezTo>
                <a:cubicBezTo>
                  <a:pt x="4635108" y="8107090"/>
                  <a:pt x="4631705" y="8100289"/>
                  <a:pt x="4628169" y="8093488"/>
                </a:cubicBezTo>
                <a:lnTo>
                  <a:pt x="4626807" y="8090088"/>
                </a:lnTo>
                <a:cubicBezTo>
                  <a:pt x="4623407" y="8079480"/>
                  <a:pt x="4619867" y="8069007"/>
                  <a:pt x="4616467" y="8058535"/>
                </a:cubicBezTo>
                <a:cubicBezTo>
                  <a:pt x="4607759" y="8032149"/>
                  <a:pt x="4598779" y="8004812"/>
                  <a:pt x="4591431" y="7976932"/>
                </a:cubicBezTo>
                <a:cubicBezTo>
                  <a:pt x="4582178" y="7942249"/>
                  <a:pt x="4575239" y="7907296"/>
                  <a:pt x="4568844" y="7874382"/>
                </a:cubicBezTo>
                <a:lnTo>
                  <a:pt x="4568436" y="7872207"/>
                </a:lnTo>
                <a:lnTo>
                  <a:pt x="4568436" y="7870030"/>
                </a:lnTo>
                <a:cubicBezTo>
                  <a:pt x="4568708" y="7860374"/>
                  <a:pt x="4567618" y="7849085"/>
                  <a:pt x="4566122" y="7837524"/>
                </a:cubicBezTo>
                <a:lnTo>
                  <a:pt x="4561903" y="7838341"/>
                </a:lnTo>
                <a:cubicBezTo>
                  <a:pt x="4560951" y="7833443"/>
                  <a:pt x="4560134" y="7829227"/>
                  <a:pt x="4559592" y="7825827"/>
                </a:cubicBezTo>
                <a:cubicBezTo>
                  <a:pt x="4559319" y="7823789"/>
                  <a:pt x="4559047" y="7822563"/>
                  <a:pt x="4558911" y="7822020"/>
                </a:cubicBezTo>
                <a:lnTo>
                  <a:pt x="4559047" y="7822020"/>
                </a:lnTo>
                <a:cubicBezTo>
                  <a:pt x="4557957" y="7814130"/>
                  <a:pt x="4558502" y="7809914"/>
                  <a:pt x="4561768" y="7805835"/>
                </a:cubicBezTo>
                <a:cubicBezTo>
                  <a:pt x="4560815" y="7798898"/>
                  <a:pt x="4560134" y="7792097"/>
                  <a:pt x="4559726" y="7785841"/>
                </a:cubicBezTo>
                <a:cubicBezTo>
                  <a:pt x="4554829" y="7703285"/>
                  <a:pt x="4555099" y="7615153"/>
                  <a:pt x="4560543" y="7523757"/>
                </a:cubicBezTo>
                <a:cubicBezTo>
                  <a:pt x="4562447" y="7493292"/>
                  <a:pt x="4565305" y="7462554"/>
                  <a:pt x="4568027" y="7432904"/>
                </a:cubicBezTo>
                <a:cubicBezTo>
                  <a:pt x="4568299" y="7428959"/>
                  <a:pt x="4568708" y="7424880"/>
                  <a:pt x="4569114" y="7420800"/>
                </a:cubicBezTo>
                <a:lnTo>
                  <a:pt x="4567074" y="7420800"/>
                </a:lnTo>
                <a:cubicBezTo>
                  <a:pt x="4566122" y="7406926"/>
                  <a:pt x="4567618" y="7391559"/>
                  <a:pt x="4571700" y="7370886"/>
                </a:cubicBezTo>
                <a:lnTo>
                  <a:pt x="4573332" y="7371156"/>
                </a:lnTo>
                <a:cubicBezTo>
                  <a:pt x="4573604" y="7367213"/>
                  <a:pt x="4573740" y="7364221"/>
                  <a:pt x="4573877" y="7362317"/>
                </a:cubicBezTo>
                <a:lnTo>
                  <a:pt x="4574286" y="7358644"/>
                </a:lnTo>
                <a:lnTo>
                  <a:pt x="4576599" y="7348309"/>
                </a:lnTo>
                <a:cubicBezTo>
                  <a:pt x="4578912" y="7338516"/>
                  <a:pt x="4581089" y="7329132"/>
                  <a:pt x="4582587" y="7320154"/>
                </a:cubicBezTo>
                <a:cubicBezTo>
                  <a:pt x="4611705" y="7151234"/>
                  <a:pt x="4654156" y="6975241"/>
                  <a:pt x="4708857" y="6796937"/>
                </a:cubicBezTo>
                <a:cubicBezTo>
                  <a:pt x="4735253" y="6711116"/>
                  <a:pt x="4764234" y="6626385"/>
                  <a:pt x="4794986" y="6545052"/>
                </a:cubicBezTo>
                <a:cubicBezTo>
                  <a:pt x="4800157" y="6531316"/>
                  <a:pt x="4805462" y="6517578"/>
                  <a:pt x="4810770" y="6503979"/>
                </a:cubicBezTo>
                <a:cubicBezTo>
                  <a:pt x="4811178" y="6473784"/>
                  <a:pt x="4834037" y="6433935"/>
                  <a:pt x="4854311" y="6398709"/>
                </a:cubicBezTo>
                <a:cubicBezTo>
                  <a:pt x="4860978" y="6387148"/>
                  <a:pt x="4867236" y="6376268"/>
                  <a:pt x="4871048" y="6368380"/>
                </a:cubicBezTo>
                <a:cubicBezTo>
                  <a:pt x="4910371" y="6286911"/>
                  <a:pt x="4952278" y="6208299"/>
                  <a:pt x="4995819" y="6134721"/>
                </a:cubicBezTo>
                <a:cubicBezTo>
                  <a:pt x="5016638" y="6099631"/>
                  <a:pt x="5041268" y="6065493"/>
                  <a:pt x="5065078" y="6032578"/>
                </a:cubicBezTo>
                <a:cubicBezTo>
                  <a:pt x="5079638" y="6012587"/>
                  <a:pt x="5094468" y="5992048"/>
                  <a:pt x="5108347" y="5971375"/>
                </a:cubicBezTo>
                <a:lnTo>
                  <a:pt x="5108210" y="5971103"/>
                </a:lnTo>
                <a:cubicBezTo>
                  <a:pt x="5105219" y="5962942"/>
                  <a:pt x="5107123" y="5957640"/>
                  <a:pt x="5112158" y="5950839"/>
                </a:cubicBezTo>
                <a:lnTo>
                  <a:pt x="5112022" y="5950703"/>
                </a:lnTo>
                <a:cubicBezTo>
                  <a:pt x="5112430" y="5950294"/>
                  <a:pt x="5113382" y="5949071"/>
                  <a:pt x="5115014" y="5947166"/>
                </a:cubicBezTo>
                <a:cubicBezTo>
                  <a:pt x="5116239" y="5945807"/>
                  <a:pt x="5117463" y="5944311"/>
                  <a:pt x="5118825" y="5942678"/>
                </a:cubicBezTo>
                <a:lnTo>
                  <a:pt x="5124130" y="5947030"/>
                </a:lnTo>
                <a:cubicBezTo>
                  <a:pt x="5130933" y="5936150"/>
                  <a:pt x="5137331" y="5925134"/>
                  <a:pt x="5143316" y="5914118"/>
                </a:cubicBezTo>
                <a:lnTo>
                  <a:pt x="5146447" y="5909764"/>
                </a:lnTo>
                <a:cubicBezTo>
                  <a:pt x="5154337" y="5900244"/>
                  <a:pt x="5162094" y="5890860"/>
                  <a:pt x="5170121" y="5881476"/>
                </a:cubicBezTo>
                <a:cubicBezTo>
                  <a:pt x="5196519" y="5850738"/>
                  <a:pt x="5223732" y="5820817"/>
                  <a:pt x="5250945" y="5792800"/>
                </a:cubicBezTo>
                <a:cubicBezTo>
                  <a:pt x="5279520" y="5763285"/>
                  <a:pt x="5308365" y="5735405"/>
                  <a:pt x="5336532" y="5709834"/>
                </a:cubicBezTo>
                <a:cubicBezTo>
                  <a:pt x="5351634" y="5696099"/>
                  <a:pt x="5366603" y="5682906"/>
                  <a:pt x="5381024" y="5670666"/>
                </a:cubicBezTo>
                <a:lnTo>
                  <a:pt x="5388236" y="5665497"/>
                </a:lnTo>
                <a:cubicBezTo>
                  <a:pt x="5421165" y="5649312"/>
                  <a:pt x="5452323" y="5627686"/>
                  <a:pt x="5485388" y="5604703"/>
                </a:cubicBezTo>
                <a:cubicBezTo>
                  <a:pt x="5515459" y="5583894"/>
                  <a:pt x="5546345" y="5562268"/>
                  <a:pt x="5578865" y="5545268"/>
                </a:cubicBezTo>
                <a:cubicBezTo>
                  <a:pt x="5591112" y="5538876"/>
                  <a:pt x="5603629" y="5532754"/>
                  <a:pt x="5616149" y="5526770"/>
                </a:cubicBezTo>
                <a:lnTo>
                  <a:pt x="5633292" y="5518610"/>
                </a:lnTo>
                <a:lnTo>
                  <a:pt x="5647443" y="5513577"/>
                </a:lnTo>
                <a:cubicBezTo>
                  <a:pt x="5679146" y="5502288"/>
                  <a:pt x="5711939" y="5490727"/>
                  <a:pt x="5745274" y="5481207"/>
                </a:cubicBezTo>
                <a:cubicBezTo>
                  <a:pt x="5795485" y="5466927"/>
                  <a:pt x="5846644" y="5456998"/>
                  <a:pt x="5896038" y="5447478"/>
                </a:cubicBezTo>
                <a:lnTo>
                  <a:pt x="5903250" y="5446118"/>
                </a:lnTo>
                <a:lnTo>
                  <a:pt x="5910189" y="5446254"/>
                </a:lnTo>
                <a:cubicBezTo>
                  <a:pt x="5924611" y="5446390"/>
                  <a:pt x="5939171" y="5445167"/>
                  <a:pt x="5954545" y="5443807"/>
                </a:cubicBezTo>
                <a:cubicBezTo>
                  <a:pt x="5965975" y="5442854"/>
                  <a:pt x="5977268" y="5441903"/>
                  <a:pt x="5988561" y="5441494"/>
                </a:cubicBezTo>
                <a:close/>
                <a:moveTo>
                  <a:pt x="17215283" y="3624444"/>
                </a:moveTo>
                <a:cubicBezTo>
                  <a:pt x="17215011" y="3625259"/>
                  <a:pt x="17214604" y="3625804"/>
                  <a:pt x="17214332" y="3626349"/>
                </a:cubicBezTo>
                <a:lnTo>
                  <a:pt x="17214331" y="3626348"/>
                </a:lnTo>
                <a:close/>
                <a:moveTo>
                  <a:pt x="16262409" y="2946587"/>
                </a:moveTo>
                <a:cubicBezTo>
                  <a:pt x="16214650" y="3088985"/>
                  <a:pt x="16173558" y="3233153"/>
                  <a:pt x="16139951" y="3375551"/>
                </a:cubicBezTo>
                <a:cubicBezTo>
                  <a:pt x="16117634" y="3470077"/>
                  <a:pt x="16097903" y="3566914"/>
                  <a:pt x="16081441" y="3663479"/>
                </a:cubicBezTo>
                <a:cubicBezTo>
                  <a:pt x="16078583" y="3679934"/>
                  <a:pt x="16076270" y="3697208"/>
                  <a:pt x="16074093" y="3713935"/>
                </a:cubicBezTo>
                <a:cubicBezTo>
                  <a:pt x="16073412" y="3718153"/>
                  <a:pt x="16072867" y="3722505"/>
                  <a:pt x="16072324" y="3726720"/>
                </a:cubicBezTo>
                <a:cubicBezTo>
                  <a:pt x="16073548" y="3730801"/>
                  <a:pt x="16073548" y="3735562"/>
                  <a:pt x="16073003" y="3740594"/>
                </a:cubicBezTo>
                <a:cubicBezTo>
                  <a:pt x="16073003" y="3740731"/>
                  <a:pt x="16072867" y="3741003"/>
                  <a:pt x="16072867" y="3741137"/>
                </a:cubicBezTo>
                <a:cubicBezTo>
                  <a:pt x="16072458" y="3744946"/>
                  <a:pt x="16071643" y="3748891"/>
                  <a:pt x="16070962" y="3752561"/>
                </a:cubicBezTo>
                <a:cubicBezTo>
                  <a:pt x="16067153" y="3772555"/>
                  <a:pt x="16059941" y="3809958"/>
                  <a:pt x="16058309" y="3826821"/>
                </a:cubicBezTo>
                <a:cubicBezTo>
                  <a:pt x="16049193" y="3919988"/>
                  <a:pt x="16046880" y="4004855"/>
                  <a:pt x="16050961" y="4086322"/>
                </a:cubicBezTo>
                <a:cubicBezTo>
                  <a:pt x="16051370" y="4093938"/>
                  <a:pt x="16052049" y="4101692"/>
                  <a:pt x="16052593" y="4109444"/>
                </a:cubicBezTo>
                <a:cubicBezTo>
                  <a:pt x="16060895" y="4129029"/>
                  <a:pt x="16064976" y="4157590"/>
                  <a:pt x="16068922" y="4185336"/>
                </a:cubicBezTo>
                <a:cubicBezTo>
                  <a:pt x="16071099" y="4200704"/>
                  <a:pt x="16073139" y="4214984"/>
                  <a:pt x="16075589" y="4224504"/>
                </a:cubicBezTo>
                <a:cubicBezTo>
                  <a:pt x="16087427" y="4234842"/>
                  <a:pt x="16095456" y="4254836"/>
                  <a:pt x="16098175" y="4274964"/>
                </a:cubicBezTo>
                <a:cubicBezTo>
                  <a:pt x="16100355" y="4278092"/>
                  <a:pt x="16102395" y="4281356"/>
                  <a:pt x="16104434" y="4284620"/>
                </a:cubicBezTo>
                <a:cubicBezTo>
                  <a:pt x="16110967" y="4287340"/>
                  <a:pt x="16118313" y="4290334"/>
                  <a:pt x="16124982" y="4293190"/>
                </a:cubicBezTo>
                <a:cubicBezTo>
                  <a:pt x="16129745" y="4295230"/>
                  <a:pt x="16134235" y="4296998"/>
                  <a:pt x="16137771" y="4298494"/>
                </a:cubicBezTo>
                <a:cubicBezTo>
                  <a:pt x="16141447" y="4298358"/>
                  <a:pt x="16145256" y="4298222"/>
                  <a:pt x="16149065" y="4298222"/>
                </a:cubicBezTo>
                <a:cubicBezTo>
                  <a:pt x="16157909" y="4298222"/>
                  <a:pt x="16166483" y="4298494"/>
                  <a:pt x="16174918" y="4298900"/>
                </a:cubicBezTo>
                <a:cubicBezTo>
                  <a:pt x="16185124" y="4299309"/>
                  <a:pt x="16194511" y="4299717"/>
                  <a:pt x="16203899" y="4299582"/>
                </a:cubicBezTo>
                <a:cubicBezTo>
                  <a:pt x="16225535" y="4299036"/>
                  <a:pt x="16248258" y="4297949"/>
                  <a:pt x="16273430" y="4295909"/>
                </a:cubicBezTo>
                <a:lnTo>
                  <a:pt x="16276422" y="4295636"/>
                </a:lnTo>
                <a:cubicBezTo>
                  <a:pt x="16284996" y="4294277"/>
                  <a:pt x="16294927" y="4293326"/>
                  <a:pt x="16301052" y="4292781"/>
                </a:cubicBezTo>
                <a:cubicBezTo>
                  <a:pt x="16363643" y="4279588"/>
                  <a:pt x="16485829" y="4251027"/>
                  <a:pt x="16499981" y="4246811"/>
                </a:cubicBezTo>
                <a:cubicBezTo>
                  <a:pt x="16546652" y="4233073"/>
                  <a:pt x="16591690" y="4217025"/>
                  <a:pt x="16644892" y="4197303"/>
                </a:cubicBezTo>
                <a:cubicBezTo>
                  <a:pt x="16657409" y="4191320"/>
                  <a:pt x="16670201" y="4184655"/>
                  <a:pt x="16671833" y="4183704"/>
                </a:cubicBezTo>
                <a:lnTo>
                  <a:pt x="16681630" y="4201657"/>
                </a:lnTo>
                <a:lnTo>
                  <a:pt x="16672650" y="4183296"/>
                </a:lnTo>
                <a:lnTo>
                  <a:pt x="16673195" y="4183023"/>
                </a:lnTo>
                <a:cubicBezTo>
                  <a:pt x="16746943" y="4146846"/>
                  <a:pt x="16817425" y="4105908"/>
                  <a:pt x="16882736" y="4061298"/>
                </a:cubicBezTo>
                <a:cubicBezTo>
                  <a:pt x="16885322" y="4059530"/>
                  <a:pt x="16887771" y="4057762"/>
                  <a:pt x="16890220" y="4055993"/>
                </a:cubicBezTo>
                <a:lnTo>
                  <a:pt x="16895664" y="4052050"/>
                </a:lnTo>
                <a:cubicBezTo>
                  <a:pt x="16901241" y="4047288"/>
                  <a:pt x="16907364" y="4042664"/>
                  <a:pt x="16913352" y="4038176"/>
                </a:cubicBezTo>
                <a:cubicBezTo>
                  <a:pt x="16919066" y="4033824"/>
                  <a:pt x="16924645" y="4029609"/>
                  <a:pt x="16929408" y="4025391"/>
                </a:cubicBezTo>
                <a:cubicBezTo>
                  <a:pt x="16959615" y="3999008"/>
                  <a:pt x="16988188" y="3971941"/>
                  <a:pt x="17014313" y="3944876"/>
                </a:cubicBezTo>
                <a:cubicBezTo>
                  <a:pt x="17024247" y="3934674"/>
                  <a:pt x="17034178" y="3923931"/>
                  <a:pt x="17043976" y="3912914"/>
                </a:cubicBezTo>
                <a:cubicBezTo>
                  <a:pt x="17044927" y="3905569"/>
                  <a:pt x="17050370" y="3900672"/>
                  <a:pt x="17056901" y="3894825"/>
                </a:cubicBezTo>
                <a:cubicBezTo>
                  <a:pt x="17065203" y="3886801"/>
                  <a:pt x="17072006" y="3879049"/>
                  <a:pt x="17075136" y="3873880"/>
                </a:cubicBezTo>
                <a:cubicBezTo>
                  <a:pt x="17079488" y="3866943"/>
                  <a:pt x="17083844" y="3860144"/>
                  <a:pt x="17088198" y="3853344"/>
                </a:cubicBezTo>
                <a:cubicBezTo>
                  <a:pt x="17094048" y="3844232"/>
                  <a:pt x="17099898" y="3835118"/>
                  <a:pt x="17105478" y="3825734"/>
                </a:cubicBezTo>
                <a:cubicBezTo>
                  <a:pt x="17110785" y="3816622"/>
                  <a:pt x="17115684" y="3806557"/>
                  <a:pt x="17120855" y="3795947"/>
                </a:cubicBezTo>
                <a:cubicBezTo>
                  <a:pt x="17126024" y="3785067"/>
                  <a:pt x="17131467" y="3773915"/>
                  <a:pt x="17137725" y="3763308"/>
                </a:cubicBezTo>
                <a:cubicBezTo>
                  <a:pt x="17140175" y="3755825"/>
                  <a:pt x="17142624" y="3748482"/>
                  <a:pt x="17145074" y="3741137"/>
                </a:cubicBezTo>
                <a:cubicBezTo>
                  <a:pt x="17151877" y="3720736"/>
                  <a:pt x="17158271" y="3701560"/>
                  <a:pt x="17163170" y="3681432"/>
                </a:cubicBezTo>
                <a:cubicBezTo>
                  <a:pt x="17164530" y="3675854"/>
                  <a:pt x="17165483" y="3667694"/>
                  <a:pt x="17166437" y="3658991"/>
                </a:cubicBezTo>
                <a:cubicBezTo>
                  <a:pt x="17167254" y="3652869"/>
                  <a:pt x="17167933" y="3646476"/>
                  <a:pt x="17168886" y="3640357"/>
                </a:cubicBezTo>
                <a:cubicBezTo>
                  <a:pt x="17168750" y="3630292"/>
                  <a:pt x="17168750" y="3620365"/>
                  <a:pt x="17168750" y="3610436"/>
                </a:cubicBezTo>
                <a:cubicBezTo>
                  <a:pt x="17168750" y="3589627"/>
                  <a:pt x="17168750" y="3568001"/>
                  <a:pt x="17167933" y="3546784"/>
                </a:cubicBezTo>
                <a:lnTo>
                  <a:pt x="17166709" y="3543111"/>
                </a:lnTo>
                <a:cubicBezTo>
                  <a:pt x="17163170" y="3531822"/>
                  <a:pt x="17160448" y="3520400"/>
                  <a:pt x="17157863" y="3509381"/>
                </a:cubicBezTo>
                <a:cubicBezTo>
                  <a:pt x="17155822" y="3500542"/>
                  <a:pt x="17153781" y="3491701"/>
                  <a:pt x="17151196" y="3483134"/>
                </a:cubicBezTo>
                <a:cubicBezTo>
                  <a:pt x="17150245" y="3479597"/>
                  <a:pt x="17147523" y="3472796"/>
                  <a:pt x="17144801" y="3466132"/>
                </a:cubicBezTo>
                <a:cubicBezTo>
                  <a:pt x="17140447" y="3455252"/>
                  <a:pt x="17135548" y="3443012"/>
                  <a:pt x="17132963" y="3433220"/>
                </a:cubicBezTo>
                <a:cubicBezTo>
                  <a:pt x="17117043" y="3403024"/>
                  <a:pt x="17102486" y="3375687"/>
                  <a:pt x="17085883" y="3349439"/>
                </a:cubicBezTo>
                <a:lnTo>
                  <a:pt x="17101260" y="3339647"/>
                </a:lnTo>
                <a:lnTo>
                  <a:pt x="17085340" y="3348622"/>
                </a:lnTo>
                <a:cubicBezTo>
                  <a:pt x="17084387" y="3346718"/>
                  <a:pt x="17074864" y="3330941"/>
                  <a:pt x="17066290" y="3317884"/>
                </a:cubicBezTo>
                <a:cubicBezTo>
                  <a:pt x="17036492" y="3284019"/>
                  <a:pt x="17000979" y="3244714"/>
                  <a:pt x="16962201" y="3208672"/>
                </a:cubicBezTo>
                <a:cubicBezTo>
                  <a:pt x="16953218" y="3200511"/>
                  <a:pt x="16944104" y="3192487"/>
                  <a:pt x="16934985" y="3184735"/>
                </a:cubicBezTo>
                <a:lnTo>
                  <a:pt x="16931993" y="3182149"/>
                </a:lnTo>
                <a:cubicBezTo>
                  <a:pt x="16907772" y="3172493"/>
                  <a:pt x="16882327" y="3152637"/>
                  <a:pt x="16857702" y="3133324"/>
                </a:cubicBezTo>
                <a:cubicBezTo>
                  <a:pt x="16843412" y="3122036"/>
                  <a:pt x="16829806" y="3111426"/>
                  <a:pt x="16819057" y="3105170"/>
                </a:cubicBezTo>
                <a:cubicBezTo>
                  <a:pt x="16798648" y="3093067"/>
                  <a:pt x="16776876" y="3082048"/>
                  <a:pt x="16755921" y="3071304"/>
                </a:cubicBezTo>
                <a:cubicBezTo>
                  <a:pt x="16740683" y="3063416"/>
                  <a:pt x="16725308" y="3055664"/>
                  <a:pt x="16710203" y="3047368"/>
                </a:cubicBezTo>
                <a:cubicBezTo>
                  <a:pt x="16700408" y="3043967"/>
                  <a:pt x="16690474" y="3040430"/>
                  <a:pt x="16680543" y="3036896"/>
                </a:cubicBezTo>
                <a:cubicBezTo>
                  <a:pt x="16663670" y="3030910"/>
                  <a:pt x="16645982" y="3024518"/>
                  <a:pt x="16628700" y="3019079"/>
                </a:cubicBezTo>
                <a:cubicBezTo>
                  <a:pt x="16580396" y="3003845"/>
                  <a:pt x="16529779" y="2990110"/>
                  <a:pt x="16478211" y="2978549"/>
                </a:cubicBezTo>
                <a:cubicBezTo>
                  <a:pt x="16453581" y="2972971"/>
                  <a:pt x="16427864" y="2967667"/>
                  <a:pt x="16401877" y="2962906"/>
                </a:cubicBezTo>
                <a:cubicBezTo>
                  <a:pt x="16391537" y="2961004"/>
                  <a:pt x="16371398" y="2956923"/>
                  <a:pt x="16357112" y="2953795"/>
                </a:cubicBezTo>
                <a:cubicBezTo>
                  <a:pt x="16326905" y="2949986"/>
                  <a:pt x="16295336" y="2948353"/>
                  <a:pt x="16264722" y="2946721"/>
                </a:cubicBezTo>
                <a:close/>
                <a:moveTo>
                  <a:pt x="16233428" y="2904016"/>
                </a:moveTo>
                <a:lnTo>
                  <a:pt x="16266763" y="2905785"/>
                </a:lnTo>
                <a:cubicBezTo>
                  <a:pt x="16298466" y="2907417"/>
                  <a:pt x="16331123" y="2909049"/>
                  <a:pt x="16363098" y="2913128"/>
                </a:cubicBezTo>
                <a:lnTo>
                  <a:pt x="16364867" y="2913400"/>
                </a:lnTo>
                <a:cubicBezTo>
                  <a:pt x="16378746" y="2916392"/>
                  <a:pt x="16398883" y="2920610"/>
                  <a:pt x="16409089" y="2922514"/>
                </a:cubicBezTo>
                <a:cubicBezTo>
                  <a:pt x="16435621" y="2927409"/>
                  <a:pt x="16461883" y="2932713"/>
                  <a:pt x="16487055" y="2938427"/>
                </a:cubicBezTo>
                <a:cubicBezTo>
                  <a:pt x="16539713" y="2950258"/>
                  <a:pt x="16591417" y="2964132"/>
                  <a:pt x="16640811" y="2979772"/>
                </a:cubicBezTo>
                <a:cubicBezTo>
                  <a:pt x="16658907" y="2985483"/>
                  <a:pt x="16676732" y="2991876"/>
                  <a:pt x="16694150" y="2998134"/>
                </a:cubicBezTo>
                <a:cubicBezTo>
                  <a:pt x="16704489" y="3001805"/>
                  <a:pt x="16714695" y="3005477"/>
                  <a:pt x="16725035" y="3009014"/>
                </a:cubicBezTo>
                <a:lnTo>
                  <a:pt x="16728302" y="3010510"/>
                </a:lnTo>
                <a:cubicBezTo>
                  <a:pt x="16743541" y="3018943"/>
                  <a:pt x="16758918" y="3026831"/>
                  <a:pt x="16774429" y="3034719"/>
                </a:cubicBezTo>
                <a:cubicBezTo>
                  <a:pt x="16795926" y="3045735"/>
                  <a:pt x="16818243" y="3057160"/>
                  <a:pt x="16839740" y="3069808"/>
                </a:cubicBezTo>
                <a:cubicBezTo>
                  <a:pt x="16852801" y="3077424"/>
                  <a:pt x="16867361" y="3088849"/>
                  <a:pt x="16882872" y="3100955"/>
                </a:cubicBezTo>
                <a:cubicBezTo>
                  <a:pt x="16887090" y="3104219"/>
                  <a:pt x="16891446" y="3107619"/>
                  <a:pt x="16895798" y="3111020"/>
                </a:cubicBezTo>
                <a:lnTo>
                  <a:pt x="16897432" y="3110475"/>
                </a:lnTo>
                <a:cubicBezTo>
                  <a:pt x="16909270" y="3106393"/>
                  <a:pt x="16909951" y="3106938"/>
                  <a:pt x="16942333" y="3136044"/>
                </a:cubicBezTo>
                <a:cubicBezTo>
                  <a:pt x="16942469" y="3136180"/>
                  <a:pt x="16942742" y="3136316"/>
                  <a:pt x="16942878" y="3136452"/>
                </a:cubicBezTo>
                <a:lnTo>
                  <a:pt x="16943968" y="3137403"/>
                </a:lnTo>
                <a:lnTo>
                  <a:pt x="16941110" y="3140668"/>
                </a:lnTo>
                <a:cubicBezTo>
                  <a:pt x="16943968" y="3142164"/>
                  <a:pt x="16946823" y="3143387"/>
                  <a:pt x="16949545" y="3144341"/>
                </a:cubicBezTo>
                <a:lnTo>
                  <a:pt x="16953218" y="3145700"/>
                </a:lnTo>
                <a:lnTo>
                  <a:pt x="16961928" y="3153316"/>
                </a:lnTo>
                <a:cubicBezTo>
                  <a:pt x="16971317" y="3161613"/>
                  <a:pt x="16980840" y="3169773"/>
                  <a:pt x="16989958" y="3178343"/>
                </a:cubicBezTo>
                <a:cubicBezTo>
                  <a:pt x="17030506" y="3216015"/>
                  <a:pt x="17067244" y="3256818"/>
                  <a:pt x="17097857" y="3291634"/>
                </a:cubicBezTo>
                <a:lnTo>
                  <a:pt x="17099625" y="3293948"/>
                </a:lnTo>
                <a:cubicBezTo>
                  <a:pt x="17110649" y="3310947"/>
                  <a:pt x="17117180" y="3321012"/>
                  <a:pt x="17120718" y="3327950"/>
                </a:cubicBezTo>
                <a:cubicBezTo>
                  <a:pt x="17138270" y="3355832"/>
                  <a:pt x="17153509" y="3384392"/>
                  <a:pt x="17170110" y="3416081"/>
                </a:cubicBezTo>
                <a:lnTo>
                  <a:pt x="17170788" y="3417305"/>
                </a:lnTo>
                <a:lnTo>
                  <a:pt x="17171333" y="3417305"/>
                </a:lnTo>
                <a:lnTo>
                  <a:pt x="17171606" y="3417305"/>
                </a:lnTo>
                <a:lnTo>
                  <a:pt x="17171742" y="3417305"/>
                </a:lnTo>
                <a:cubicBezTo>
                  <a:pt x="17171878" y="3418394"/>
                  <a:pt x="17171878" y="3419345"/>
                  <a:pt x="17171878" y="3420163"/>
                </a:cubicBezTo>
                <a:lnTo>
                  <a:pt x="17172150" y="3421250"/>
                </a:lnTo>
                <a:cubicBezTo>
                  <a:pt x="17172286" y="3422201"/>
                  <a:pt x="17172559" y="3423291"/>
                  <a:pt x="17172968" y="3424514"/>
                </a:cubicBezTo>
                <a:lnTo>
                  <a:pt x="17174327" y="3423833"/>
                </a:lnTo>
                <a:lnTo>
                  <a:pt x="17180994" y="3436484"/>
                </a:lnTo>
                <a:cubicBezTo>
                  <a:pt x="17199772" y="3472252"/>
                  <a:pt x="17201404" y="3475244"/>
                  <a:pt x="17194331" y="3485717"/>
                </a:cubicBezTo>
                <a:cubicBezTo>
                  <a:pt x="17195418" y="3490341"/>
                  <a:pt x="17196505" y="3494829"/>
                  <a:pt x="17197595" y="3499453"/>
                </a:cubicBezTo>
                <a:cubicBezTo>
                  <a:pt x="17200044" y="3510199"/>
                  <a:pt x="17202494" y="3520400"/>
                  <a:pt x="17205622" y="3530190"/>
                </a:cubicBezTo>
                <a:lnTo>
                  <a:pt x="17208480" y="3538896"/>
                </a:lnTo>
                <a:lnTo>
                  <a:pt x="17208616" y="3541888"/>
                </a:lnTo>
                <a:cubicBezTo>
                  <a:pt x="17209569" y="3564737"/>
                  <a:pt x="17209569" y="3587723"/>
                  <a:pt x="17209569" y="3609891"/>
                </a:cubicBezTo>
                <a:cubicBezTo>
                  <a:pt x="17209569" y="3613701"/>
                  <a:pt x="17209569" y="3617644"/>
                  <a:pt x="17209569" y="3621589"/>
                </a:cubicBezTo>
                <a:lnTo>
                  <a:pt x="17214604" y="3624035"/>
                </a:lnTo>
                <a:lnTo>
                  <a:pt x="17209569" y="3622131"/>
                </a:lnTo>
                <a:cubicBezTo>
                  <a:pt x="17209569" y="3622540"/>
                  <a:pt x="17209569" y="3622948"/>
                  <a:pt x="17209569" y="3623355"/>
                </a:cubicBezTo>
                <a:lnTo>
                  <a:pt x="17214331" y="3626348"/>
                </a:lnTo>
                <a:lnTo>
                  <a:pt x="17214060" y="3626891"/>
                </a:lnTo>
                <a:lnTo>
                  <a:pt x="17209433" y="3624717"/>
                </a:lnTo>
                <a:cubicBezTo>
                  <a:pt x="17209433" y="3630292"/>
                  <a:pt x="17209569" y="3635733"/>
                  <a:pt x="17209569" y="3641174"/>
                </a:cubicBezTo>
                <a:lnTo>
                  <a:pt x="17209569" y="3642940"/>
                </a:lnTo>
                <a:lnTo>
                  <a:pt x="17209297" y="3644708"/>
                </a:lnTo>
                <a:cubicBezTo>
                  <a:pt x="17208344" y="3650830"/>
                  <a:pt x="17207529" y="3657223"/>
                  <a:pt x="17206848" y="3663342"/>
                </a:cubicBezTo>
                <a:cubicBezTo>
                  <a:pt x="17205622" y="3673271"/>
                  <a:pt x="17204534" y="3682655"/>
                  <a:pt x="17202630" y="3690680"/>
                </a:cubicBezTo>
                <a:cubicBezTo>
                  <a:pt x="17197323" y="3712440"/>
                  <a:pt x="17190383" y="3733385"/>
                  <a:pt x="17183580" y="3753651"/>
                </a:cubicBezTo>
                <a:cubicBezTo>
                  <a:pt x="17180860" y="3761675"/>
                  <a:pt x="17178272" y="3769564"/>
                  <a:pt x="17175689" y="3777588"/>
                </a:cubicBezTo>
                <a:lnTo>
                  <a:pt x="17173785" y="3781939"/>
                </a:lnTo>
                <a:cubicBezTo>
                  <a:pt x="17167933" y="3791596"/>
                  <a:pt x="17162762" y="3802206"/>
                  <a:pt x="17157318" y="3813358"/>
                </a:cubicBezTo>
                <a:cubicBezTo>
                  <a:pt x="17152013" y="3824238"/>
                  <a:pt x="17146569" y="3835390"/>
                  <a:pt x="17140311" y="3845998"/>
                </a:cubicBezTo>
                <a:cubicBezTo>
                  <a:pt x="17134461" y="3855791"/>
                  <a:pt x="17128337" y="3865447"/>
                  <a:pt x="17122214" y="3874967"/>
                </a:cubicBezTo>
                <a:cubicBezTo>
                  <a:pt x="17117860" y="3881496"/>
                  <a:pt x="17113643" y="3888160"/>
                  <a:pt x="17109559" y="3894825"/>
                </a:cubicBezTo>
                <a:cubicBezTo>
                  <a:pt x="17106976" y="3899177"/>
                  <a:pt x="17103573" y="3903667"/>
                  <a:pt x="17099898" y="3907882"/>
                </a:cubicBezTo>
                <a:lnTo>
                  <a:pt x="17101396" y="3909514"/>
                </a:lnTo>
                <a:cubicBezTo>
                  <a:pt x="17098402" y="3912506"/>
                  <a:pt x="17095546" y="3915362"/>
                  <a:pt x="17093503" y="3917675"/>
                </a:cubicBezTo>
                <a:cubicBezTo>
                  <a:pt x="17077041" y="3936851"/>
                  <a:pt x="17060168" y="3955347"/>
                  <a:pt x="17043295" y="3972758"/>
                </a:cubicBezTo>
                <a:cubicBezTo>
                  <a:pt x="17016354" y="4000637"/>
                  <a:pt x="16986964" y="4028656"/>
                  <a:pt x="16955806" y="4055721"/>
                </a:cubicBezTo>
                <a:cubicBezTo>
                  <a:pt x="16950362" y="4060481"/>
                  <a:pt x="16943968" y="4065377"/>
                  <a:pt x="16937437" y="4070273"/>
                </a:cubicBezTo>
                <a:cubicBezTo>
                  <a:pt x="16931857" y="4074491"/>
                  <a:pt x="16926141" y="4078843"/>
                  <a:pt x="16920970" y="4083194"/>
                </a:cubicBezTo>
                <a:lnTo>
                  <a:pt x="16913488" y="4088635"/>
                </a:lnTo>
                <a:cubicBezTo>
                  <a:pt x="16910766" y="4090540"/>
                  <a:pt x="16908045" y="4092578"/>
                  <a:pt x="16905189" y="4094483"/>
                </a:cubicBezTo>
                <a:cubicBezTo>
                  <a:pt x="16838108" y="4140182"/>
                  <a:pt x="16765721" y="4182208"/>
                  <a:pt x="16690066" y="4219338"/>
                </a:cubicBezTo>
                <a:lnTo>
                  <a:pt x="16689929" y="4218929"/>
                </a:lnTo>
                <a:cubicBezTo>
                  <a:pt x="16683262" y="4223144"/>
                  <a:pt x="16674146" y="4227769"/>
                  <a:pt x="16662174" y="4233618"/>
                </a:cubicBezTo>
                <a:lnTo>
                  <a:pt x="16660269" y="4234434"/>
                </a:lnTo>
                <a:lnTo>
                  <a:pt x="16651559" y="4215937"/>
                </a:lnTo>
                <a:lnTo>
                  <a:pt x="16658635" y="4235114"/>
                </a:lnTo>
                <a:cubicBezTo>
                  <a:pt x="16604615" y="4255242"/>
                  <a:pt x="16558897" y="4271427"/>
                  <a:pt x="16511138" y="4285573"/>
                </a:cubicBezTo>
                <a:cubicBezTo>
                  <a:pt x="16496717" y="4289925"/>
                  <a:pt x="16398611" y="4312775"/>
                  <a:pt x="16333708" y="4327055"/>
                </a:cubicBezTo>
                <a:cubicBezTo>
                  <a:pt x="16328946" y="4331815"/>
                  <a:pt x="16320917" y="4332630"/>
                  <a:pt x="16299692" y="4334399"/>
                </a:cubicBezTo>
                <a:cubicBezTo>
                  <a:pt x="16272479" y="4340112"/>
                  <a:pt x="16265131" y="4341471"/>
                  <a:pt x="16258192" y="4337662"/>
                </a:cubicBezTo>
                <a:cubicBezTo>
                  <a:pt x="16239142" y="4339022"/>
                  <a:pt x="16221454" y="4339703"/>
                  <a:pt x="16204308" y="4340112"/>
                </a:cubicBezTo>
                <a:cubicBezTo>
                  <a:pt x="16202404" y="4340112"/>
                  <a:pt x="16200499" y="4340112"/>
                  <a:pt x="16198594" y="4340112"/>
                </a:cubicBezTo>
                <a:cubicBezTo>
                  <a:pt x="16189884" y="4340112"/>
                  <a:pt x="16181177" y="4339839"/>
                  <a:pt x="16172741" y="4339431"/>
                </a:cubicBezTo>
                <a:cubicBezTo>
                  <a:pt x="16159543" y="4338888"/>
                  <a:pt x="16147160" y="4338344"/>
                  <a:pt x="16135322" y="4339159"/>
                </a:cubicBezTo>
                <a:lnTo>
                  <a:pt x="16130832" y="4339431"/>
                </a:lnTo>
                <a:lnTo>
                  <a:pt x="16126614" y="4337799"/>
                </a:lnTo>
                <a:cubicBezTo>
                  <a:pt x="16122533" y="4336166"/>
                  <a:pt x="16116002" y="4333447"/>
                  <a:pt x="16108790" y="4330456"/>
                </a:cubicBezTo>
                <a:cubicBezTo>
                  <a:pt x="16106886" y="4329638"/>
                  <a:pt x="16104842" y="4328824"/>
                  <a:pt x="16102802" y="4328006"/>
                </a:cubicBezTo>
                <a:lnTo>
                  <a:pt x="16105660" y="4360104"/>
                </a:lnTo>
                <a:lnTo>
                  <a:pt x="16075589" y="4314270"/>
                </a:lnTo>
                <a:lnTo>
                  <a:pt x="16073276" y="4311958"/>
                </a:lnTo>
                <a:lnTo>
                  <a:pt x="16060214" y="4301077"/>
                </a:lnTo>
                <a:lnTo>
                  <a:pt x="16057628" y="4293053"/>
                </a:lnTo>
                <a:cubicBezTo>
                  <a:pt x="16057083" y="4290198"/>
                  <a:pt x="16056132" y="4287069"/>
                  <a:pt x="16055043" y="4283805"/>
                </a:cubicBezTo>
                <a:cubicBezTo>
                  <a:pt x="16052457" y="4279860"/>
                  <a:pt x="16050008" y="4276054"/>
                  <a:pt x="16047697" y="4272516"/>
                </a:cubicBezTo>
                <a:cubicBezTo>
                  <a:pt x="16038170" y="4257147"/>
                  <a:pt x="16034363" y="4245586"/>
                  <a:pt x="16035859" y="4236202"/>
                </a:cubicBezTo>
                <a:lnTo>
                  <a:pt x="16028647" y="4216074"/>
                </a:lnTo>
                <a:lnTo>
                  <a:pt x="16032047" y="4216210"/>
                </a:lnTo>
                <a:cubicBezTo>
                  <a:pt x="16030960" y="4209545"/>
                  <a:pt x="16029870" y="4202200"/>
                  <a:pt x="16028783" y="4194720"/>
                </a:cubicBezTo>
                <a:lnTo>
                  <a:pt x="16026879" y="4193769"/>
                </a:lnTo>
                <a:cubicBezTo>
                  <a:pt x="16018850" y="4189687"/>
                  <a:pt x="16016536" y="4183840"/>
                  <a:pt x="16015721" y="4176224"/>
                </a:cubicBezTo>
                <a:lnTo>
                  <a:pt x="16015585" y="4176224"/>
                </a:lnTo>
                <a:cubicBezTo>
                  <a:pt x="16015585" y="4175816"/>
                  <a:pt x="16015585" y="4174862"/>
                  <a:pt x="16015449" y="4173366"/>
                </a:cubicBezTo>
                <a:cubicBezTo>
                  <a:pt x="16015313" y="4171734"/>
                  <a:pt x="16015313" y="4170102"/>
                  <a:pt x="16015177" y="4168334"/>
                </a:cubicBezTo>
                <a:lnTo>
                  <a:pt x="16024836" y="4167791"/>
                </a:lnTo>
                <a:cubicBezTo>
                  <a:pt x="16021980" y="4150111"/>
                  <a:pt x="16018577" y="4132972"/>
                  <a:pt x="16013951" y="4123316"/>
                </a:cubicBezTo>
                <a:lnTo>
                  <a:pt x="16012319" y="4119916"/>
                </a:lnTo>
                <a:lnTo>
                  <a:pt x="16012046" y="4116109"/>
                </a:lnTo>
                <a:cubicBezTo>
                  <a:pt x="16011365" y="4106861"/>
                  <a:pt x="16010687" y="4097475"/>
                  <a:pt x="16010142" y="4088227"/>
                </a:cubicBezTo>
                <a:cubicBezTo>
                  <a:pt x="16005922" y="4004719"/>
                  <a:pt x="16008373" y="3917947"/>
                  <a:pt x="16017624" y="3822742"/>
                </a:cubicBezTo>
                <a:cubicBezTo>
                  <a:pt x="16018441" y="3813764"/>
                  <a:pt x="16020482" y="3800707"/>
                  <a:pt x="16023067" y="3786155"/>
                </a:cubicBezTo>
                <a:lnTo>
                  <a:pt x="16020890" y="3785612"/>
                </a:lnTo>
                <a:cubicBezTo>
                  <a:pt x="16020890" y="3785476"/>
                  <a:pt x="16021026" y="3785203"/>
                  <a:pt x="16021026" y="3785067"/>
                </a:cubicBezTo>
                <a:cubicBezTo>
                  <a:pt x="16026470" y="3760316"/>
                  <a:pt x="16030007" y="3733930"/>
                  <a:pt x="16033409" y="3708497"/>
                </a:cubicBezTo>
                <a:cubicBezTo>
                  <a:pt x="16035723" y="3691495"/>
                  <a:pt x="16038033" y="3673814"/>
                  <a:pt x="16041030" y="3656542"/>
                </a:cubicBezTo>
                <a:cubicBezTo>
                  <a:pt x="16057628" y="3559026"/>
                  <a:pt x="16077493" y="3461372"/>
                  <a:pt x="16099946" y="3366030"/>
                </a:cubicBezTo>
                <a:cubicBezTo>
                  <a:pt x="16135050" y="3217511"/>
                  <a:pt x="16178185" y="3067089"/>
                  <a:pt x="16228393" y="2918705"/>
                </a:cubicBezTo>
                <a:close/>
                <a:moveTo>
                  <a:pt x="17068607" y="410"/>
                </a:moveTo>
                <a:lnTo>
                  <a:pt x="17126979" y="410"/>
                </a:lnTo>
                <a:cubicBezTo>
                  <a:pt x="16496446" y="607135"/>
                  <a:pt x="15993543" y="1284449"/>
                  <a:pt x="15641131" y="2008005"/>
                </a:cubicBezTo>
                <a:lnTo>
                  <a:pt x="15635960" y="2018479"/>
                </a:lnTo>
                <a:lnTo>
                  <a:pt x="15624258" y="2019430"/>
                </a:lnTo>
                <a:cubicBezTo>
                  <a:pt x="15290351" y="2044863"/>
                  <a:pt x="14933041" y="2093553"/>
                  <a:pt x="14466061" y="2177197"/>
                </a:cubicBezTo>
                <a:cubicBezTo>
                  <a:pt x="13998264" y="2260977"/>
                  <a:pt x="13530737" y="2373727"/>
                  <a:pt x="13076412" y="2512318"/>
                </a:cubicBezTo>
                <a:cubicBezTo>
                  <a:pt x="12855711" y="2579641"/>
                  <a:pt x="12634194" y="2654309"/>
                  <a:pt x="12418122" y="2734280"/>
                </a:cubicBezTo>
                <a:lnTo>
                  <a:pt x="12399750" y="2741081"/>
                </a:lnTo>
                <a:cubicBezTo>
                  <a:pt x="12190481" y="2818469"/>
                  <a:pt x="11973998" y="2898576"/>
                  <a:pt x="11791398" y="3026151"/>
                </a:cubicBezTo>
                <a:cubicBezTo>
                  <a:pt x="11564303" y="3184872"/>
                  <a:pt x="11397485" y="3376914"/>
                  <a:pt x="11295571" y="3596836"/>
                </a:cubicBezTo>
                <a:cubicBezTo>
                  <a:pt x="11209305" y="3782894"/>
                  <a:pt x="11151204" y="3971263"/>
                  <a:pt x="11089702" y="4170648"/>
                </a:cubicBezTo>
                <a:cubicBezTo>
                  <a:pt x="11081809" y="4196353"/>
                  <a:pt x="11073783" y="4222194"/>
                  <a:pt x="11065753" y="4248036"/>
                </a:cubicBezTo>
                <a:cubicBezTo>
                  <a:pt x="11037862" y="4337391"/>
                  <a:pt x="11007382" y="4426204"/>
                  <a:pt x="10975134" y="4512025"/>
                </a:cubicBezTo>
                <a:cubicBezTo>
                  <a:pt x="10960847" y="4549969"/>
                  <a:pt x="10946150" y="4586830"/>
                  <a:pt x="10929825" y="4627630"/>
                </a:cubicBezTo>
                <a:lnTo>
                  <a:pt x="10925471" y="4625862"/>
                </a:lnTo>
                <a:lnTo>
                  <a:pt x="10925877" y="4626134"/>
                </a:lnTo>
                <a:lnTo>
                  <a:pt x="10929688" y="4627630"/>
                </a:lnTo>
                <a:lnTo>
                  <a:pt x="10929416" y="4628311"/>
                </a:lnTo>
                <a:lnTo>
                  <a:pt x="10929416" y="4628447"/>
                </a:lnTo>
                <a:lnTo>
                  <a:pt x="10924245" y="4641504"/>
                </a:lnTo>
                <a:cubicBezTo>
                  <a:pt x="10917986" y="4657280"/>
                  <a:pt x="10913769" y="4667888"/>
                  <a:pt x="10910502" y="4674961"/>
                </a:cubicBezTo>
                <a:cubicBezTo>
                  <a:pt x="10910230" y="4675776"/>
                  <a:pt x="10910093" y="4676321"/>
                  <a:pt x="10909957" y="4676593"/>
                </a:cubicBezTo>
                <a:lnTo>
                  <a:pt x="10909821" y="4676593"/>
                </a:lnTo>
                <a:cubicBezTo>
                  <a:pt x="10907372" y="4681898"/>
                  <a:pt x="10905467" y="4685026"/>
                  <a:pt x="10903426" y="4687064"/>
                </a:cubicBezTo>
                <a:cubicBezTo>
                  <a:pt x="10899890" y="4695225"/>
                  <a:pt x="10896623" y="4702707"/>
                  <a:pt x="10894310" y="4708146"/>
                </a:cubicBezTo>
                <a:cubicBezTo>
                  <a:pt x="10891180" y="4715355"/>
                  <a:pt x="10889005" y="4720252"/>
                  <a:pt x="10888596" y="4721203"/>
                </a:cubicBezTo>
                <a:cubicBezTo>
                  <a:pt x="10807636" y="4897740"/>
                  <a:pt x="10714431" y="5073598"/>
                  <a:pt x="10611699" y="5243741"/>
                </a:cubicBezTo>
                <a:cubicBezTo>
                  <a:pt x="10520399" y="5394844"/>
                  <a:pt x="10413043" y="5553021"/>
                  <a:pt x="10273575" y="5741389"/>
                </a:cubicBezTo>
                <a:cubicBezTo>
                  <a:pt x="10265409" y="5751591"/>
                  <a:pt x="10257791" y="5761111"/>
                  <a:pt x="10250171" y="5770768"/>
                </a:cubicBezTo>
                <a:cubicBezTo>
                  <a:pt x="10241191" y="5781920"/>
                  <a:pt x="10232347" y="5793208"/>
                  <a:pt x="10223230" y="5804360"/>
                </a:cubicBezTo>
                <a:cubicBezTo>
                  <a:pt x="10194519" y="5839586"/>
                  <a:pt x="10164448" y="5875901"/>
                  <a:pt x="10133834" y="5911941"/>
                </a:cubicBezTo>
                <a:cubicBezTo>
                  <a:pt x="10067298" y="5990419"/>
                  <a:pt x="9996677" y="6069439"/>
                  <a:pt x="9923882" y="6146827"/>
                </a:cubicBezTo>
                <a:cubicBezTo>
                  <a:pt x="9869048" y="6205172"/>
                  <a:pt x="9810268" y="6265151"/>
                  <a:pt x="9744276" y="6330027"/>
                </a:cubicBezTo>
                <a:lnTo>
                  <a:pt x="9727948" y="6346076"/>
                </a:lnTo>
                <a:lnTo>
                  <a:pt x="9713796" y="6328122"/>
                </a:lnTo>
                <a:cubicBezTo>
                  <a:pt x="9281921" y="5777160"/>
                  <a:pt x="8668261" y="5331330"/>
                  <a:pt x="7889823" y="5003008"/>
                </a:cubicBezTo>
                <a:cubicBezTo>
                  <a:pt x="7516457" y="4845650"/>
                  <a:pt x="7022534" y="4655239"/>
                  <a:pt x="6512012" y="4580301"/>
                </a:cubicBezTo>
                <a:cubicBezTo>
                  <a:pt x="5974415" y="4501281"/>
                  <a:pt x="5520361" y="4563707"/>
                  <a:pt x="5124133" y="4770847"/>
                </a:cubicBezTo>
                <a:cubicBezTo>
                  <a:pt x="4709266" y="4987777"/>
                  <a:pt x="4145678" y="5489371"/>
                  <a:pt x="3816670" y="6647739"/>
                </a:cubicBezTo>
                <a:cubicBezTo>
                  <a:pt x="3409285" y="8082066"/>
                  <a:pt x="3890825" y="8737618"/>
                  <a:pt x="4214119" y="9000654"/>
                </a:cubicBezTo>
                <a:cubicBezTo>
                  <a:pt x="4768863" y="9452060"/>
                  <a:pt x="5556145" y="9493814"/>
                  <a:pt x="6621003" y="9128501"/>
                </a:cubicBezTo>
                <a:cubicBezTo>
                  <a:pt x="7591159" y="8795557"/>
                  <a:pt x="8395990" y="8421811"/>
                  <a:pt x="9081496" y="7986044"/>
                </a:cubicBezTo>
                <a:cubicBezTo>
                  <a:pt x="9190076" y="7916953"/>
                  <a:pt x="9302194" y="7841606"/>
                  <a:pt x="9414857" y="7762041"/>
                </a:cubicBezTo>
                <a:lnTo>
                  <a:pt x="9439621" y="7744633"/>
                </a:lnTo>
                <a:lnTo>
                  <a:pt x="9446560" y="7774147"/>
                </a:lnTo>
                <a:cubicBezTo>
                  <a:pt x="9462074" y="7840380"/>
                  <a:pt x="9474863" y="7907569"/>
                  <a:pt x="9486292" y="7970404"/>
                </a:cubicBezTo>
                <a:lnTo>
                  <a:pt x="9486837" y="7977611"/>
                </a:lnTo>
                <a:cubicBezTo>
                  <a:pt x="9487655" y="7989581"/>
                  <a:pt x="9488742" y="8001414"/>
                  <a:pt x="9489829" y="8013245"/>
                </a:cubicBezTo>
                <a:cubicBezTo>
                  <a:pt x="9490919" y="8024398"/>
                  <a:pt x="9491872" y="8035550"/>
                  <a:pt x="9492687" y="8046705"/>
                </a:cubicBezTo>
                <a:cubicBezTo>
                  <a:pt x="9496362" y="8098115"/>
                  <a:pt x="9498131" y="8151158"/>
                  <a:pt x="9497994" y="8204336"/>
                </a:cubicBezTo>
                <a:cubicBezTo>
                  <a:pt x="9497858" y="8243641"/>
                  <a:pt x="9496499" y="8282675"/>
                  <a:pt x="9494322" y="8321165"/>
                </a:cubicBezTo>
                <a:lnTo>
                  <a:pt x="9497858" y="8316269"/>
                </a:lnTo>
                <a:lnTo>
                  <a:pt x="9488878" y="8398008"/>
                </a:lnTo>
                <a:lnTo>
                  <a:pt x="9488742" y="8398144"/>
                </a:lnTo>
                <a:lnTo>
                  <a:pt x="9488742" y="8398553"/>
                </a:lnTo>
                <a:cubicBezTo>
                  <a:pt x="9487925" y="8406441"/>
                  <a:pt x="9487246" y="8414329"/>
                  <a:pt x="9486565" y="8422217"/>
                </a:cubicBezTo>
                <a:cubicBezTo>
                  <a:pt x="9484388" y="8448739"/>
                  <a:pt x="9483298" y="8460979"/>
                  <a:pt x="9469556" y="8466012"/>
                </a:cubicBezTo>
                <a:cubicBezTo>
                  <a:pt x="9462207" y="8503278"/>
                  <a:pt x="9454317" y="8549113"/>
                  <a:pt x="9448331" y="8584747"/>
                </a:cubicBezTo>
                <a:cubicBezTo>
                  <a:pt x="9440710" y="8629899"/>
                  <a:pt x="9436220" y="8656013"/>
                  <a:pt x="9433090" y="8667031"/>
                </a:cubicBezTo>
                <a:cubicBezTo>
                  <a:pt x="9411048" y="8746049"/>
                  <a:pt x="9383290" y="8822758"/>
                  <a:pt x="9361518" y="8880697"/>
                </a:cubicBezTo>
                <a:lnTo>
                  <a:pt x="9360022" y="8883825"/>
                </a:lnTo>
                <a:cubicBezTo>
                  <a:pt x="9358799" y="8885866"/>
                  <a:pt x="9357573" y="8888176"/>
                  <a:pt x="9356486" y="8890490"/>
                </a:cubicBezTo>
                <a:lnTo>
                  <a:pt x="9357709" y="8891032"/>
                </a:lnTo>
                <a:lnTo>
                  <a:pt x="9353492" y="8902321"/>
                </a:lnTo>
                <a:cubicBezTo>
                  <a:pt x="9348593" y="8915244"/>
                  <a:pt x="9345329" y="8923947"/>
                  <a:pt x="9342607" y="8930066"/>
                </a:cubicBezTo>
                <a:cubicBezTo>
                  <a:pt x="9342607" y="8930339"/>
                  <a:pt x="9342471" y="8930475"/>
                  <a:pt x="9342471" y="8930611"/>
                </a:cubicBezTo>
                <a:cubicBezTo>
                  <a:pt x="9339204" y="8938091"/>
                  <a:pt x="9336891" y="8941355"/>
                  <a:pt x="9333897" y="8942987"/>
                </a:cubicBezTo>
                <a:cubicBezTo>
                  <a:pt x="9312945" y="8986782"/>
                  <a:pt x="9290628" y="9030032"/>
                  <a:pt x="9267497" y="9071922"/>
                </a:cubicBezTo>
                <a:cubicBezTo>
                  <a:pt x="9225318" y="9148358"/>
                  <a:pt x="9178238" y="9224523"/>
                  <a:pt x="9127485" y="9298238"/>
                </a:cubicBezTo>
                <a:cubicBezTo>
                  <a:pt x="9108709" y="9325439"/>
                  <a:pt x="9088978" y="9352504"/>
                  <a:pt x="9069794" y="9378618"/>
                </a:cubicBezTo>
                <a:lnTo>
                  <a:pt x="9065983" y="9383786"/>
                </a:lnTo>
                <a:cubicBezTo>
                  <a:pt x="9058229" y="9392898"/>
                  <a:pt x="9050608" y="9402282"/>
                  <a:pt x="9042988" y="9411530"/>
                </a:cubicBezTo>
                <a:cubicBezTo>
                  <a:pt x="9034825" y="9421323"/>
                  <a:pt x="9026795" y="9431251"/>
                  <a:pt x="9018496" y="9441044"/>
                </a:cubicBezTo>
                <a:cubicBezTo>
                  <a:pt x="8900662" y="9579499"/>
                  <a:pt x="8767046" y="9711425"/>
                  <a:pt x="8621047" y="9833152"/>
                </a:cubicBezTo>
                <a:cubicBezTo>
                  <a:pt x="8608256" y="9843896"/>
                  <a:pt x="8595194" y="9854370"/>
                  <a:pt x="8582266" y="9864841"/>
                </a:cubicBezTo>
                <a:cubicBezTo>
                  <a:pt x="8574512" y="9871097"/>
                  <a:pt x="8566755" y="9877353"/>
                  <a:pt x="8559001" y="9883745"/>
                </a:cubicBezTo>
                <a:cubicBezTo>
                  <a:pt x="8550563" y="9890682"/>
                  <a:pt x="8546754" y="9895851"/>
                  <a:pt x="8545801" y="9897211"/>
                </a:cubicBezTo>
                <a:lnTo>
                  <a:pt x="8543624" y="9900339"/>
                </a:lnTo>
                <a:lnTo>
                  <a:pt x="8540494" y="9902516"/>
                </a:lnTo>
                <a:cubicBezTo>
                  <a:pt x="8528113" y="9911083"/>
                  <a:pt x="8515187" y="9918973"/>
                  <a:pt x="8502668" y="9926589"/>
                </a:cubicBezTo>
                <a:cubicBezTo>
                  <a:pt x="8491647" y="9933390"/>
                  <a:pt x="8481305" y="9939646"/>
                  <a:pt x="8472869" y="9945493"/>
                </a:cubicBezTo>
                <a:cubicBezTo>
                  <a:pt x="8394903" y="9999895"/>
                  <a:pt x="8312719" y="10052531"/>
                  <a:pt x="8228495" y="10101901"/>
                </a:cubicBezTo>
                <a:cubicBezTo>
                  <a:pt x="8154746" y="10145015"/>
                  <a:pt x="8078549" y="10186226"/>
                  <a:pt x="8001944" y="10224171"/>
                </a:cubicBezTo>
                <a:cubicBezTo>
                  <a:pt x="7963027" y="10243348"/>
                  <a:pt x="7923976" y="10261846"/>
                  <a:pt x="7886014" y="10279118"/>
                </a:cubicBezTo>
                <a:cubicBezTo>
                  <a:pt x="7883021" y="10280478"/>
                  <a:pt x="7878939" y="10282654"/>
                  <a:pt x="7874312" y="10285101"/>
                </a:cubicBezTo>
                <a:lnTo>
                  <a:pt x="7871318" y="10286464"/>
                </a:lnTo>
                <a:lnTo>
                  <a:pt x="7871454" y="10286600"/>
                </a:lnTo>
                <a:cubicBezTo>
                  <a:pt x="7853222" y="10296118"/>
                  <a:pt x="7835670" y="10304823"/>
                  <a:pt x="7821927" y="10306591"/>
                </a:cubicBezTo>
                <a:lnTo>
                  <a:pt x="7820567" y="10306727"/>
                </a:lnTo>
                <a:cubicBezTo>
                  <a:pt x="7620957" y="10384660"/>
                  <a:pt x="7402979" y="10451166"/>
                  <a:pt x="7172344" y="10504617"/>
                </a:cubicBezTo>
                <a:cubicBezTo>
                  <a:pt x="7072200" y="10527875"/>
                  <a:pt x="6967701" y="10548956"/>
                  <a:pt x="6861705" y="10567316"/>
                </a:cubicBezTo>
                <a:cubicBezTo>
                  <a:pt x="6801972" y="10577653"/>
                  <a:pt x="6741830" y="10586765"/>
                  <a:pt x="6685633" y="10595198"/>
                </a:cubicBezTo>
                <a:cubicBezTo>
                  <a:pt x="6681416" y="10595879"/>
                  <a:pt x="6675157" y="10596966"/>
                  <a:pt x="6668762" y="10598190"/>
                </a:cubicBezTo>
                <a:cubicBezTo>
                  <a:pt x="6652706" y="10600367"/>
                  <a:pt x="6637601" y="10601862"/>
                  <a:pt x="6622635" y="10603222"/>
                </a:cubicBezTo>
                <a:cubicBezTo>
                  <a:pt x="6612974" y="10604037"/>
                  <a:pt x="6603313" y="10604991"/>
                  <a:pt x="6593654" y="10606078"/>
                </a:cubicBezTo>
                <a:cubicBezTo>
                  <a:pt x="6377171" y="10630287"/>
                  <a:pt x="6149531" y="10646066"/>
                  <a:pt x="5897536" y="10654224"/>
                </a:cubicBezTo>
                <a:cubicBezTo>
                  <a:pt x="5430964" y="10669322"/>
                  <a:pt x="4965887" y="10655450"/>
                  <a:pt x="4516189" y="10641848"/>
                </a:cubicBezTo>
                <a:cubicBezTo>
                  <a:pt x="3141779" y="10600367"/>
                  <a:pt x="1767233" y="10558883"/>
                  <a:pt x="392825" y="10517401"/>
                </a:cubicBezTo>
                <a:lnTo>
                  <a:pt x="0" y="10505570"/>
                </a:lnTo>
                <a:lnTo>
                  <a:pt x="0" y="10464768"/>
                </a:lnTo>
                <a:lnTo>
                  <a:pt x="394457" y="10476056"/>
                </a:lnTo>
                <a:cubicBezTo>
                  <a:pt x="1769003" y="10517538"/>
                  <a:pt x="3143411" y="10559019"/>
                  <a:pt x="4517821" y="10600367"/>
                </a:cubicBezTo>
                <a:cubicBezTo>
                  <a:pt x="4966977" y="10613966"/>
                  <a:pt x="5431374" y="10627976"/>
                  <a:pt x="5896583" y="10612742"/>
                </a:cubicBezTo>
                <a:cubicBezTo>
                  <a:pt x="6147354" y="10604446"/>
                  <a:pt x="6374040" y="10588806"/>
                  <a:pt x="6589434" y="10564733"/>
                </a:cubicBezTo>
                <a:cubicBezTo>
                  <a:pt x="6599368" y="10563645"/>
                  <a:pt x="6609301" y="10562692"/>
                  <a:pt x="6619232" y="10561741"/>
                </a:cubicBezTo>
                <a:cubicBezTo>
                  <a:pt x="6633792" y="10560379"/>
                  <a:pt x="6648217" y="10559019"/>
                  <a:pt x="6662638" y="10557114"/>
                </a:cubicBezTo>
                <a:cubicBezTo>
                  <a:pt x="6668490" y="10555891"/>
                  <a:pt x="6675293" y="10554667"/>
                  <a:pt x="6680055" y="10553989"/>
                </a:cubicBezTo>
                <a:cubicBezTo>
                  <a:pt x="6735844" y="10545692"/>
                  <a:pt x="6795847" y="10536578"/>
                  <a:pt x="6855172" y="10526243"/>
                </a:cubicBezTo>
                <a:cubicBezTo>
                  <a:pt x="6960354" y="10508017"/>
                  <a:pt x="7064170" y="10487072"/>
                  <a:pt x="7163500" y="10464086"/>
                </a:cubicBezTo>
                <a:cubicBezTo>
                  <a:pt x="7392636" y="10411044"/>
                  <a:pt x="7609119" y="10344945"/>
                  <a:pt x="7806958" y="10267557"/>
                </a:cubicBezTo>
                <a:lnTo>
                  <a:pt x="7856489" y="10247701"/>
                </a:lnTo>
                <a:cubicBezTo>
                  <a:pt x="7861659" y="10244980"/>
                  <a:pt x="7866283" y="10242669"/>
                  <a:pt x="7869550" y="10241173"/>
                </a:cubicBezTo>
                <a:cubicBezTo>
                  <a:pt x="7907105" y="10224171"/>
                  <a:pt x="7945611" y="10205811"/>
                  <a:pt x="7984118" y="10186768"/>
                </a:cubicBezTo>
                <a:cubicBezTo>
                  <a:pt x="8059907" y="10149232"/>
                  <a:pt x="8135288" y="10108566"/>
                  <a:pt x="8208219" y="10065858"/>
                </a:cubicBezTo>
                <a:cubicBezTo>
                  <a:pt x="8291492" y="10017034"/>
                  <a:pt x="8372725" y="9965079"/>
                  <a:pt x="8449874" y="9911219"/>
                </a:cubicBezTo>
                <a:cubicBezTo>
                  <a:pt x="8459263" y="9904690"/>
                  <a:pt x="8470284" y="9898028"/>
                  <a:pt x="8481849" y="9890955"/>
                </a:cubicBezTo>
                <a:cubicBezTo>
                  <a:pt x="8492870" y="9884290"/>
                  <a:pt x="8504164" y="9877353"/>
                  <a:pt x="8514778" y="9870146"/>
                </a:cubicBezTo>
                <a:cubicBezTo>
                  <a:pt x="8519541" y="9864026"/>
                  <a:pt x="8525936" y="9857634"/>
                  <a:pt x="8533420" y="9851512"/>
                </a:cubicBezTo>
                <a:cubicBezTo>
                  <a:pt x="8541174" y="9845120"/>
                  <a:pt x="8548931" y="9838863"/>
                  <a:pt x="8556821" y="9832471"/>
                </a:cubicBezTo>
                <a:cubicBezTo>
                  <a:pt x="8569749" y="9822136"/>
                  <a:pt x="8582539" y="9811799"/>
                  <a:pt x="8595194" y="9801191"/>
                </a:cubicBezTo>
                <a:cubicBezTo>
                  <a:pt x="8739288" y="9680960"/>
                  <a:pt x="8871408" y="9550666"/>
                  <a:pt x="8987610" y="9413979"/>
                </a:cubicBezTo>
                <a:cubicBezTo>
                  <a:pt x="8995637" y="9404459"/>
                  <a:pt x="9003666" y="9394666"/>
                  <a:pt x="9011557" y="9385010"/>
                </a:cubicBezTo>
                <a:cubicBezTo>
                  <a:pt x="9019177" y="9375762"/>
                  <a:pt x="9026795" y="9366376"/>
                  <a:pt x="9034552" y="9357264"/>
                </a:cubicBezTo>
                <a:lnTo>
                  <a:pt x="9037002" y="9353863"/>
                </a:lnTo>
                <a:cubicBezTo>
                  <a:pt x="9055915" y="9328022"/>
                  <a:pt x="9075644" y="9301230"/>
                  <a:pt x="9094013" y="9274435"/>
                </a:cubicBezTo>
                <a:cubicBezTo>
                  <a:pt x="9144085" y="9201673"/>
                  <a:pt x="9190485" y="9126732"/>
                  <a:pt x="9231985" y="9051521"/>
                </a:cubicBezTo>
                <a:cubicBezTo>
                  <a:pt x="9256340" y="9007318"/>
                  <a:pt x="9279880" y="8961485"/>
                  <a:pt x="9301921" y="8915107"/>
                </a:cubicBezTo>
                <a:cubicBezTo>
                  <a:pt x="9304507" y="8909530"/>
                  <a:pt x="9307092" y="8903138"/>
                  <a:pt x="9309678" y="8896609"/>
                </a:cubicBezTo>
                <a:cubicBezTo>
                  <a:pt x="9314032" y="8885593"/>
                  <a:pt x="9318658" y="8874168"/>
                  <a:pt x="9324238" y="8864240"/>
                </a:cubicBezTo>
                <a:cubicBezTo>
                  <a:pt x="9345601" y="8807118"/>
                  <a:pt x="9372814" y="8732313"/>
                  <a:pt x="9394175" y="8655470"/>
                </a:cubicBezTo>
                <a:cubicBezTo>
                  <a:pt x="9396897" y="8645950"/>
                  <a:pt x="9402476" y="8612627"/>
                  <a:pt x="9408462" y="8577401"/>
                </a:cubicBezTo>
                <a:cubicBezTo>
                  <a:pt x="9424110" y="8485461"/>
                  <a:pt x="9436899" y="8413105"/>
                  <a:pt x="9448331" y="8387128"/>
                </a:cubicBezTo>
                <a:cubicBezTo>
                  <a:pt x="9448331" y="8386992"/>
                  <a:pt x="9448467" y="8386992"/>
                  <a:pt x="9448467" y="8386856"/>
                </a:cubicBezTo>
                <a:cubicBezTo>
                  <a:pt x="9448601" y="8386449"/>
                  <a:pt x="9448737" y="8386041"/>
                  <a:pt x="9448873" y="8385768"/>
                </a:cubicBezTo>
                <a:cubicBezTo>
                  <a:pt x="9449010" y="8385360"/>
                  <a:pt x="9449282" y="8384953"/>
                  <a:pt x="9449418" y="8384545"/>
                </a:cubicBezTo>
                <a:cubicBezTo>
                  <a:pt x="9450372" y="8375025"/>
                  <a:pt x="9451187" y="8365368"/>
                  <a:pt x="9451868" y="8355848"/>
                </a:cubicBezTo>
                <a:cubicBezTo>
                  <a:pt x="9455404" y="8306203"/>
                  <a:pt x="9457311" y="8255066"/>
                  <a:pt x="9457447" y="8203791"/>
                </a:cubicBezTo>
                <a:cubicBezTo>
                  <a:pt x="9457584" y="8151564"/>
                  <a:pt x="9455813" y="8099475"/>
                  <a:pt x="9452276" y="8049016"/>
                </a:cubicBezTo>
                <a:cubicBezTo>
                  <a:pt x="9451595" y="8038272"/>
                  <a:pt x="9450508" y="8027390"/>
                  <a:pt x="9449554" y="8016646"/>
                </a:cubicBezTo>
                <a:cubicBezTo>
                  <a:pt x="9448331" y="8004406"/>
                  <a:pt x="9447241" y="7992164"/>
                  <a:pt x="9446424" y="7979925"/>
                </a:cubicBezTo>
                <a:lnTo>
                  <a:pt x="9446152" y="7976252"/>
                </a:lnTo>
                <a:cubicBezTo>
                  <a:pt x="9436629" y="7923618"/>
                  <a:pt x="9426014" y="7867990"/>
                  <a:pt x="9413770" y="7812637"/>
                </a:cubicBezTo>
                <a:cubicBezTo>
                  <a:pt x="9308997" y="7886079"/>
                  <a:pt x="9204908" y="7955851"/>
                  <a:pt x="9103674" y="8020182"/>
                </a:cubicBezTo>
                <a:cubicBezTo>
                  <a:pt x="8415449" y="8457715"/>
                  <a:pt x="7607758" y="8832823"/>
                  <a:pt x="6634474" y="9166718"/>
                </a:cubicBezTo>
                <a:cubicBezTo>
                  <a:pt x="6152934" y="9331967"/>
                  <a:pt x="5726910" y="9414658"/>
                  <a:pt x="5352454" y="9414658"/>
                </a:cubicBezTo>
                <a:cubicBezTo>
                  <a:pt x="4887649" y="9414658"/>
                  <a:pt x="4502310" y="9287222"/>
                  <a:pt x="4188539" y="9031936"/>
                </a:cubicBezTo>
                <a:cubicBezTo>
                  <a:pt x="3866334" y="8769852"/>
                  <a:pt x="3679377" y="8392296"/>
                  <a:pt x="3632707" y="7909746"/>
                </a:cubicBezTo>
                <a:cubicBezTo>
                  <a:pt x="3596648" y="7537223"/>
                  <a:pt x="3646723" y="7096833"/>
                  <a:pt x="3777619" y="6636314"/>
                </a:cubicBezTo>
                <a:cubicBezTo>
                  <a:pt x="3895451" y="6221629"/>
                  <a:pt x="4055331" y="5855635"/>
                  <a:pt x="4252762" y="5548805"/>
                </a:cubicBezTo>
                <a:cubicBezTo>
                  <a:pt x="4489790" y="5180361"/>
                  <a:pt x="4776756" y="4906308"/>
                  <a:pt x="5105357" y="4734532"/>
                </a:cubicBezTo>
                <a:cubicBezTo>
                  <a:pt x="5509474" y="4523313"/>
                  <a:pt x="5971557" y="4459527"/>
                  <a:pt x="6518138" y="4539771"/>
                </a:cubicBezTo>
                <a:cubicBezTo>
                  <a:pt x="7033285" y="4615390"/>
                  <a:pt x="7530336" y="4806887"/>
                  <a:pt x="7905880" y="4965336"/>
                </a:cubicBezTo>
                <a:cubicBezTo>
                  <a:pt x="8682277" y="5292839"/>
                  <a:pt x="9296480" y="5736766"/>
                  <a:pt x="9731893" y="6284873"/>
                </a:cubicBezTo>
                <a:cubicBezTo>
                  <a:pt x="9790945" y="6226389"/>
                  <a:pt x="9844148" y="6171987"/>
                  <a:pt x="9894084" y="6118808"/>
                </a:cubicBezTo>
                <a:cubicBezTo>
                  <a:pt x="9966336" y="6041965"/>
                  <a:pt x="10036546" y="5963352"/>
                  <a:pt x="10102674" y="5885557"/>
                </a:cubicBezTo>
                <a:cubicBezTo>
                  <a:pt x="10133153" y="5849651"/>
                  <a:pt x="10163088" y="5813744"/>
                  <a:pt x="10191527" y="5778656"/>
                </a:cubicBezTo>
                <a:cubicBezTo>
                  <a:pt x="10200507" y="5767639"/>
                  <a:pt x="10209351" y="5756487"/>
                  <a:pt x="10218195" y="5745335"/>
                </a:cubicBezTo>
                <a:cubicBezTo>
                  <a:pt x="10225816" y="5735678"/>
                  <a:pt x="10233570" y="5726022"/>
                  <a:pt x="10241327" y="5716366"/>
                </a:cubicBezTo>
                <a:cubicBezTo>
                  <a:pt x="10379435" y="5529628"/>
                  <a:pt x="10486110" y="5372539"/>
                  <a:pt x="10576732" y="5222524"/>
                </a:cubicBezTo>
                <a:cubicBezTo>
                  <a:pt x="10678644" y="5053740"/>
                  <a:pt x="10771034" y="4879243"/>
                  <a:pt x="10851450" y="4704067"/>
                </a:cubicBezTo>
                <a:cubicBezTo>
                  <a:pt x="10851856" y="4702980"/>
                  <a:pt x="10853899" y="4698353"/>
                  <a:pt x="10856757" y="4691691"/>
                </a:cubicBezTo>
                <a:cubicBezTo>
                  <a:pt x="10871996" y="4656463"/>
                  <a:pt x="10886826" y="4622463"/>
                  <a:pt x="10892269" y="4611581"/>
                </a:cubicBezTo>
                <a:cubicBezTo>
                  <a:pt x="10908325" y="4571323"/>
                  <a:pt x="10922885" y="4534874"/>
                  <a:pt x="10936898" y="4497472"/>
                </a:cubicBezTo>
                <a:cubicBezTo>
                  <a:pt x="10968876" y="4412468"/>
                  <a:pt x="10999081" y="4324473"/>
                  <a:pt x="11026702" y="4235797"/>
                </a:cubicBezTo>
                <a:cubicBezTo>
                  <a:pt x="11034731" y="4209953"/>
                  <a:pt x="11042758" y="4184114"/>
                  <a:pt x="11050651" y="4158409"/>
                </a:cubicBezTo>
                <a:cubicBezTo>
                  <a:pt x="11109976" y="3966503"/>
                  <a:pt x="11171205" y="3767933"/>
                  <a:pt x="11258560" y="3579427"/>
                </a:cubicBezTo>
                <a:cubicBezTo>
                  <a:pt x="11363469" y="3352975"/>
                  <a:pt x="11534913" y="3155494"/>
                  <a:pt x="11767994" y="2992557"/>
                </a:cubicBezTo>
                <a:cubicBezTo>
                  <a:pt x="11954948" y="2861991"/>
                  <a:pt x="12173881" y="2780930"/>
                  <a:pt x="12385601" y="2702728"/>
                </a:cubicBezTo>
                <a:lnTo>
                  <a:pt x="12403970" y="2695927"/>
                </a:lnTo>
                <a:cubicBezTo>
                  <a:pt x="12620859" y="2615683"/>
                  <a:pt x="12843056" y="2540878"/>
                  <a:pt x="13064438" y="2473283"/>
                </a:cubicBezTo>
                <a:cubicBezTo>
                  <a:pt x="13520397" y="2334286"/>
                  <a:pt x="13989553" y="2221128"/>
                  <a:pt x="14458849" y="2137075"/>
                </a:cubicBezTo>
                <a:cubicBezTo>
                  <a:pt x="14921883" y="2054110"/>
                  <a:pt x="15277426" y="2005422"/>
                  <a:pt x="15609562" y="1979716"/>
                </a:cubicBezTo>
                <a:cubicBezTo>
                  <a:pt x="15958030" y="1267449"/>
                  <a:pt x="16451815" y="600063"/>
                  <a:pt x="17068607" y="410"/>
                </a:cubicBezTo>
                <a:close/>
                <a:moveTo>
                  <a:pt x="18509551" y="0"/>
                </a:moveTo>
                <a:lnTo>
                  <a:pt x="18578947" y="0"/>
                </a:lnTo>
                <a:cubicBezTo>
                  <a:pt x="18512683" y="48010"/>
                  <a:pt x="18449545" y="95478"/>
                  <a:pt x="18395257" y="136550"/>
                </a:cubicBezTo>
                <a:cubicBezTo>
                  <a:pt x="18386685" y="143351"/>
                  <a:pt x="18377569" y="150561"/>
                  <a:pt x="18368585" y="157632"/>
                </a:cubicBezTo>
                <a:cubicBezTo>
                  <a:pt x="18360831" y="163752"/>
                  <a:pt x="18353075" y="169874"/>
                  <a:pt x="18345321" y="175994"/>
                </a:cubicBezTo>
                <a:cubicBezTo>
                  <a:pt x="18305315" y="207955"/>
                  <a:pt x="18265991" y="239916"/>
                  <a:pt x="18228439" y="270926"/>
                </a:cubicBezTo>
                <a:cubicBezTo>
                  <a:pt x="17930861" y="517098"/>
                  <a:pt x="17654509" y="780544"/>
                  <a:pt x="17407141" y="1054053"/>
                </a:cubicBezTo>
                <a:cubicBezTo>
                  <a:pt x="17340059" y="1128177"/>
                  <a:pt x="17274203" y="1204205"/>
                  <a:pt x="17211203" y="1279961"/>
                </a:cubicBezTo>
                <a:cubicBezTo>
                  <a:pt x="17179637" y="1318042"/>
                  <a:pt x="17147933" y="1356940"/>
                  <a:pt x="17117181" y="1395702"/>
                </a:cubicBezTo>
                <a:cubicBezTo>
                  <a:pt x="17108747" y="1406309"/>
                  <a:pt x="17102893" y="1413655"/>
                  <a:pt x="17098949" y="1418551"/>
                </a:cubicBezTo>
                <a:lnTo>
                  <a:pt x="17089287" y="1431472"/>
                </a:lnTo>
                <a:cubicBezTo>
                  <a:pt x="16972269" y="1586248"/>
                  <a:pt x="16862465" y="1745784"/>
                  <a:pt x="16762863" y="1905590"/>
                </a:cubicBezTo>
                <a:cubicBezTo>
                  <a:pt x="16739461" y="1942992"/>
                  <a:pt x="16715648" y="1982435"/>
                  <a:pt x="16691702" y="2022966"/>
                </a:cubicBezTo>
                <a:cubicBezTo>
                  <a:pt x="16942473" y="2076278"/>
                  <a:pt x="17165621" y="2164139"/>
                  <a:pt x="17355161" y="2284369"/>
                </a:cubicBezTo>
                <a:cubicBezTo>
                  <a:pt x="17773295" y="2549583"/>
                  <a:pt x="18053321" y="2935978"/>
                  <a:pt x="18123123" y="3344407"/>
                </a:cubicBezTo>
                <a:cubicBezTo>
                  <a:pt x="18203809" y="3816214"/>
                  <a:pt x="18056315" y="4275100"/>
                  <a:pt x="17707711" y="4636605"/>
                </a:cubicBezTo>
                <a:cubicBezTo>
                  <a:pt x="17389589" y="4966695"/>
                  <a:pt x="16779599" y="5282503"/>
                  <a:pt x="16209345" y="5282503"/>
                </a:cubicBezTo>
                <a:cubicBezTo>
                  <a:pt x="16151382" y="5282503"/>
                  <a:pt x="16093826" y="5279238"/>
                  <a:pt x="16036948" y="5272437"/>
                </a:cubicBezTo>
                <a:cubicBezTo>
                  <a:pt x="15689435" y="5230547"/>
                  <a:pt x="15417436" y="5056459"/>
                  <a:pt x="15250213" y="4769076"/>
                </a:cubicBezTo>
                <a:cubicBezTo>
                  <a:pt x="15027742" y="4386626"/>
                  <a:pt x="15056317" y="3935492"/>
                  <a:pt x="15120404" y="3504894"/>
                </a:cubicBezTo>
                <a:cubicBezTo>
                  <a:pt x="15145168" y="3338830"/>
                  <a:pt x="15179729" y="3170319"/>
                  <a:pt x="15223406" y="3003300"/>
                </a:cubicBezTo>
                <a:lnTo>
                  <a:pt x="15173062" y="3009421"/>
                </a:lnTo>
                <a:cubicBezTo>
                  <a:pt x="15160679" y="3011189"/>
                  <a:pt x="15147753" y="3012957"/>
                  <a:pt x="15134962" y="3014862"/>
                </a:cubicBezTo>
                <a:lnTo>
                  <a:pt x="15119317" y="3017175"/>
                </a:lnTo>
                <a:cubicBezTo>
                  <a:pt x="15059720" y="3025742"/>
                  <a:pt x="14998624" y="3034992"/>
                  <a:pt x="14937531" y="3044782"/>
                </a:cubicBezTo>
                <a:cubicBezTo>
                  <a:pt x="14703769" y="3082048"/>
                  <a:pt x="14467421" y="3127066"/>
                  <a:pt x="14235154" y="3178477"/>
                </a:cubicBezTo>
                <a:cubicBezTo>
                  <a:pt x="13784639" y="3278171"/>
                  <a:pt x="13335075" y="3405338"/>
                  <a:pt x="12898981" y="3556577"/>
                </a:cubicBezTo>
                <a:cubicBezTo>
                  <a:pt x="12766588" y="3602410"/>
                  <a:pt x="12659911" y="3641308"/>
                  <a:pt x="12563303" y="3678710"/>
                </a:cubicBezTo>
                <a:cubicBezTo>
                  <a:pt x="12562488" y="3679119"/>
                  <a:pt x="12558268" y="3680751"/>
                  <a:pt x="12552282" y="3683198"/>
                </a:cubicBezTo>
                <a:cubicBezTo>
                  <a:pt x="12542351" y="3687279"/>
                  <a:pt x="12527655" y="3693127"/>
                  <a:pt x="12515817" y="3697887"/>
                </a:cubicBezTo>
                <a:cubicBezTo>
                  <a:pt x="12507515" y="3701696"/>
                  <a:pt x="12498807" y="3705503"/>
                  <a:pt x="12494726" y="3707407"/>
                </a:cubicBezTo>
                <a:cubicBezTo>
                  <a:pt x="12448327" y="3728897"/>
                  <a:pt x="12407235" y="3749842"/>
                  <a:pt x="12369001" y="3771602"/>
                </a:cubicBezTo>
                <a:cubicBezTo>
                  <a:pt x="12355122" y="3779490"/>
                  <a:pt x="12341243" y="3788468"/>
                  <a:pt x="12327773" y="3797307"/>
                </a:cubicBezTo>
                <a:cubicBezTo>
                  <a:pt x="12312804" y="3807100"/>
                  <a:pt x="12297429" y="3817165"/>
                  <a:pt x="12281510" y="3826007"/>
                </a:cubicBezTo>
                <a:cubicBezTo>
                  <a:pt x="12268448" y="3838519"/>
                  <a:pt x="12255522" y="3851167"/>
                  <a:pt x="12242731" y="3863951"/>
                </a:cubicBezTo>
                <a:cubicBezTo>
                  <a:pt x="12227356" y="3879185"/>
                  <a:pt x="12211570" y="3894826"/>
                  <a:pt x="12195514" y="3909921"/>
                </a:cubicBezTo>
                <a:cubicBezTo>
                  <a:pt x="12189801" y="3919713"/>
                  <a:pt x="12183678" y="3929100"/>
                  <a:pt x="12177554" y="3938620"/>
                </a:cubicBezTo>
                <a:cubicBezTo>
                  <a:pt x="12171568" y="3947732"/>
                  <a:pt x="12165716" y="3956843"/>
                  <a:pt x="12160275" y="3966230"/>
                </a:cubicBezTo>
                <a:cubicBezTo>
                  <a:pt x="12158779" y="3968813"/>
                  <a:pt x="12152109" y="3983093"/>
                  <a:pt x="12146259" y="3995605"/>
                </a:cubicBezTo>
                <a:cubicBezTo>
                  <a:pt x="12126803" y="4037089"/>
                  <a:pt x="12111020" y="4070274"/>
                  <a:pt x="12101767" y="4084145"/>
                </a:cubicBezTo>
                <a:lnTo>
                  <a:pt x="12099451" y="4090132"/>
                </a:lnTo>
                <a:cubicBezTo>
                  <a:pt x="12098228" y="4093532"/>
                  <a:pt x="12096868" y="4096796"/>
                  <a:pt x="12095642" y="4100194"/>
                </a:cubicBezTo>
                <a:cubicBezTo>
                  <a:pt x="12087752" y="4121820"/>
                  <a:pt x="12080268" y="4143580"/>
                  <a:pt x="12072920" y="4165342"/>
                </a:cubicBezTo>
                <a:cubicBezTo>
                  <a:pt x="12057545" y="4211175"/>
                  <a:pt x="12043257" y="4257692"/>
                  <a:pt x="12031147" y="4297814"/>
                </a:cubicBezTo>
                <a:cubicBezTo>
                  <a:pt x="12022984" y="4324742"/>
                  <a:pt x="12014954" y="4351671"/>
                  <a:pt x="12006928" y="4378602"/>
                </a:cubicBezTo>
                <a:cubicBezTo>
                  <a:pt x="11988695" y="4439532"/>
                  <a:pt x="11969917" y="4502640"/>
                  <a:pt x="11949780" y="4564249"/>
                </a:cubicBezTo>
                <a:cubicBezTo>
                  <a:pt x="11882835" y="4769076"/>
                  <a:pt x="11798338" y="4980567"/>
                  <a:pt x="11691796" y="5210826"/>
                </a:cubicBezTo>
                <a:cubicBezTo>
                  <a:pt x="11529333" y="5561723"/>
                  <a:pt x="11319653" y="5906636"/>
                  <a:pt x="11068476" y="6236045"/>
                </a:cubicBezTo>
                <a:cubicBezTo>
                  <a:pt x="10821107" y="6560422"/>
                  <a:pt x="10539858" y="6869156"/>
                  <a:pt x="10232074" y="7153954"/>
                </a:cubicBezTo>
                <a:cubicBezTo>
                  <a:pt x="10492369" y="7831541"/>
                  <a:pt x="10501894" y="8540543"/>
                  <a:pt x="10258606" y="9152029"/>
                </a:cubicBezTo>
                <a:cubicBezTo>
                  <a:pt x="9966064" y="9887418"/>
                  <a:pt x="9393358" y="10523793"/>
                  <a:pt x="8646354" y="10944054"/>
                </a:cubicBezTo>
                <a:cubicBezTo>
                  <a:pt x="7942072" y="11340241"/>
                  <a:pt x="7093969" y="11545340"/>
                  <a:pt x="5977406" y="11589679"/>
                </a:cubicBezTo>
                <a:cubicBezTo>
                  <a:pt x="5762967" y="11598110"/>
                  <a:pt x="5547301" y="11601646"/>
                  <a:pt x="5331363" y="11601646"/>
                </a:cubicBezTo>
                <a:cubicBezTo>
                  <a:pt x="4817574" y="11601646"/>
                  <a:pt x="4302427" y="11581789"/>
                  <a:pt x="3799388" y="11562478"/>
                </a:cubicBezTo>
                <a:cubicBezTo>
                  <a:pt x="3567122" y="11553500"/>
                  <a:pt x="3326828" y="11544252"/>
                  <a:pt x="3091025" y="11537179"/>
                </a:cubicBezTo>
                <a:lnTo>
                  <a:pt x="0" y="11444015"/>
                </a:lnTo>
                <a:lnTo>
                  <a:pt x="0" y="11403212"/>
                </a:lnTo>
                <a:lnTo>
                  <a:pt x="3092385" y="11497057"/>
                </a:lnTo>
                <a:cubicBezTo>
                  <a:pt x="3328327" y="11504131"/>
                  <a:pt x="3568756" y="11513379"/>
                  <a:pt x="3801156" y="11522354"/>
                </a:cubicBezTo>
                <a:cubicBezTo>
                  <a:pt x="4514827" y="11549827"/>
                  <a:pt x="5252852" y="11578254"/>
                  <a:pt x="5975910" y="11549555"/>
                </a:cubicBezTo>
                <a:cubicBezTo>
                  <a:pt x="7085670" y="11505490"/>
                  <a:pt x="7927923" y="11302024"/>
                  <a:pt x="8626352" y="10909101"/>
                </a:cubicBezTo>
                <a:cubicBezTo>
                  <a:pt x="9365330" y="10493464"/>
                  <a:pt x="9931639" y="9864296"/>
                  <a:pt x="10220781" y="9137612"/>
                </a:cubicBezTo>
                <a:cubicBezTo>
                  <a:pt x="10461892" y="8531838"/>
                  <a:pt x="10450598" y="7828276"/>
                  <a:pt x="10189078" y="7156403"/>
                </a:cubicBezTo>
                <a:lnTo>
                  <a:pt x="10184043" y="7143483"/>
                </a:lnTo>
                <a:lnTo>
                  <a:pt x="10194249" y="7134098"/>
                </a:lnTo>
                <a:cubicBezTo>
                  <a:pt x="10504207" y="6848348"/>
                  <a:pt x="10787499" y="6538117"/>
                  <a:pt x="11036091" y="6211972"/>
                </a:cubicBezTo>
                <a:cubicBezTo>
                  <a:pt x="11285367" y="5884876"/>
                  <a:pt x="11493549" y="5542546"/>
                  <a:pt x="11654786" y="5194369"/>
                </a:cubicBezTo>
                <a:cubicBezTo>
                  <a:pt x="11760646" y="4965605"/>
                  <a:pt x="11844465" y="4755613"/>
                  <a:pt x="11911001" y="4552282"/>
                </a:cubicBezTo>
                <a:cubicBezTo>
                  <a:pt x="11931002" y="4491079"/>
                  <a:pt x="11949644" y="4428244"/>
                  <a:pt x="11967740" y="4367583"/>
                </a:cubicBezTo>
                <a:cubicBezTo>
                  <a:pt x="11975769" y="4340655"/>
                  <a:pt x="11983796" y="4313590"/>
                  <a:pt x="11991959" y="4286661"/>
                </a:cubicBezTo>
                <a:cubicBezTo>
                  <a:pt x="12004206" y="4246403"/>
                  <a:pt x="12018493" y="4199481"/>
                  <a:pt x="12034141" y="4153103"/>
                </a:cubicBezTo>
                <a:cubicBezTo>
                  <a:pt x="12041489" y="4130932"/>
                  <a:pt x="12049109" y="4108900"/>
                  <a:pt x="12057136" y="4087004"/>
                </a:cubicBezTo>
                <a:cubicBezTo>
                  <a:pt x="12058362" y="4083331"/>
                  <a:pt x="12059858" y="4079794"/>
                  <a:pt x="12061218" y="4076121"/>
                </a:cubicBezTo>
                <a:lnTo>
                  <a:pt x="12065299" y="4065378"/>
                </a:lnTo>
                <a:lnTo>
                  <a:pt x="12067067" y="4063064"/>
                </a:lnTo>
                <a:cubicBezTo>
                  <a:pt x="12074145" y="4053410"/>
                  <a:pt x="12096868" y="4004992"/>
                  <a:pt x="12108977" y="3979014"/>
                </a:cubicBezTo>
                <a:cubicBezTo>
                  <a:pt x="12118093" y="3959565"/>
                  <a:pt x="12122447" y="3950181"/>
                  <a:pt x="12124762" y="3946236"/>
                </a:cubicBezTo>
                <a:cubicBezTo>
                  <a:pt x="12130476" y="3936307"/>
                  <a:pt x="12136598" y="3926787"/>
                  <a:pt x="12142857" y="3917130"/>
                </a:cubicBezTo>
                <a:cubicBezTo>
                  <a:pt x="12148981" y="3907610"/>
                  <a:pt x="12155103" y="3898226"/>
                  <a:pt x="12160683" y="3888569"/>
                </a:cubicBezTo>
                <a:lnTo>
                  <a:pt x="12162179" y="3885984"/>
                </a:lnTo>
                <a:lnTo>
                  <a:pt x="12165037" y="3882856"/>
                </a:lnTo>
                <a:cubicBezTo>
                  <a:pt x="12181365" y="3867488"/>
                  <a:pt x="12197830" y="3851167"/>
                  <a:pt x="12213613" y="3835527"/>
                </a:cubicBezTo>
                <a:cubicBezTo>
                  <a:pt x="12227356" y="3822062"/>
                  <a:pt x="12240962" y="3808460"/>
                  <a:pt x="12254841" y="3795269"/>
                </a:cubicBezTo>
                <a:lnTo>
                  <a:pt x="12256746" y="3793364"/>
                </a:lnTo>
                <a:lnTo>
                  <a:pt x="12259059" y="3792005"/>
                </a:lnTo>
                <a:cubicBezTo>
                  <a:pt x="12274434" y="3783572"/>
                  <a:pt x="12289266" y="3773915"/>
                  <a:pt x="12304914" y="3763714"/>
                </a:cubicBezTo>
                <a:cubicBezTo>
                  <a:pt x="12318929" y="3754602"/>
                  <a:pt x="12333350" y="3745082"/>
                  <a:pt x="12348319" y="3736649"/>
                </a:cubicBezTo>
                <a:cubicBezTo>
                  <a:pt x="12387506" y="3714345"/>
                  <a:pt x="12429549" y="3692854"/>
                  <a:pt x="12476902" y="3670822"/>
                </a:cubicBezTo>
                <a:cubicBezTo>
                  <a:pt x="12481119" y="3668918"/>
                  <a:pt x="12490236" y="3664839"/>
                  <a:pt x="12499488" y="3660757"/>
                </a:cubicBezTo>
                <a:cubicBezTo>
                  <a:pt x="12511871" y="3655725"/>
                  <a:pt x="12526565" y="3649877"/>
                  <a:pt x="12536499" y="3645796"/>
                </a:cubicBezTo>
                <a:cubicBezTo>
                  <a:pt x="12542894" y="3643213"/>
                  <a:pt x="12547384" y="3641444"/>
                  <a:pt x="12548065" y="3641172"/>
                </a:cubicBezTo>
                <a:cubicBezTo>
                  <a:pt x="12645081" y="3603499"/>
                  <a:pt x="12752165" y="3564601"/>
                  <a:pt x="12885102" y="3518493"/>
                </a:cubicBezTo>
                <a:cubicBezTo>
                  <a:pt x="13322692" y="3366712"/>
                  <a:pt x="13773888" y="3239137"/>
                  <a:pt x="14225902" y="3139036"/>
                </a:cubicBezTo>
                <a:cubicBezTo>
                  <a:pt x="14458985" y="3087489"/>
                  <a:pt x="14696012" y="3042335"/>
                  <a:pt x="14930728" y="3004797"/>
                </a:cubicBezTo>
                <a:cubicBezTo>
                  <a:pt x="14991957" y="2995004"/>
                  <a:pt x="15053323" y="2985620"/>
                  <a:pt x="15113192" y="2977051"/>
                </a:cubicBezTo>
                <a:lnTo>
                  <a:pt x="15128703" y="2974740"/>
                </a:lnTo>
                <a:cubicBezTo>
                  <a:pt x="15141631" y="2972835"/>
                  <a:pt x="15154556" y="2970931"/>
                  <a:pt x="15167482" y="2969163"/>
                </a:cubicBezTo>
                <a:lnTo>
                  <a:pt x="15278105" y="2955835"/>
                </a:lnTo>
                <a:lnTo>
                  <a:pt x="15270350" y="2984941"/>
                </a:lnTo>
                <a:cubicBezTo>
                  <a:pt x="15223406" y="3159845"/>
                  <a:pt x="15186396" y="3336925"/>
                  <a:pt x="15160542" y="3511014"/>
                </a:cubicBezTo>
                <a:cubicBezTo>
                  <a:pt x="15097545" y="3934266"/>
                  <a:pt x="15069106" y="4377106"/>
                  <a:pt x="15285317" y="4748675"/>
                </a:cubicBezTo>
                <a:cubicBezTo>
                  <a:pt x="15448052" y="5028577"/>
                  <a:pt x="15702633" y="5191104"/>
                  <a:pt x="16041574" y="5232043"/>
                </a:cubicBezTo>
                <a:cubicBezTo>
                  <a:pt x="16644077" y="5304671"/>
                  <a:pt x="17334479" y="4964927"/>
                  <a:pt x="17678183" y="4608452"/>
                </a:cubicBezTo>
                <a:cubicBezTo>
                  <a:pt x="18017399" y="4256466"/>
                  <a:pt x="18161085" y="3810092"/>
                  <a:pt x="18082711" y="3351478"/>
                </a:cubicBezTo>
                <a:cubicBezTo>
                  <a:pt x="18014815" y="2954340"/>
                  <a:pt x="17741591" y="2578144"/>
                  <a:pt x="17333119" y="2319051"/>
                </a:cubicBezTo>
                <a:cubicBezTo>
                  <a:pt x="17140857" y="2197188"/>
                  <a:pt x="16912809" y="2109193"/>
                  <a:pt x="16655506" y="2057510"/>
                </a:cubicBezTo>
                <a:lnTo>
                  <a:pt x="16627479" y="2051935"/>
                </a:lnTo>
                <a:lnTo>
                  <a:pt x="16641900" y="2027317"/>
                </a:lnTo>
                <a:cubicBezTo>
                  <a:pt x="16670884" y="1977811"/>
                  <a:pt x="16699865" y="1929799"/>
                  <a:pt x="16728031" y="1884508"/>
                </a:cubicBezTo>
                <a:cubicBezTo>
                  <a:pt x="16828311" y="1723613"/>
                  <a:pt x="16938799" y="1562990"/>
                  <a:pt x="17056633" y="1407263"/>
                </a:cubicBezTo>
                <a:lnTo>
                  <a:pt x="17066701" y="1393934"/>
                </a:lnTo>
                <a:cubicBezTo>
                  <a:pt x="17071055" y="1388492"/>
                  <a:pt x="17076907" y="1381285"/>
                  <a:pt x="17085205" y="1370812"/>
                </a:cubicBezTo>
                <a:cubicBezTo>
                  <a:pt x="17116095" y="1331779"/>
                  <a:pt x="17147933" y="1292609"/>
                  <a:pt x="17179773" y="1254392"/>
                </a:cubicBezTo>
                <a:cubicBezTo>
                  <a:pt x="17243043" y="1178227"/>
                  <a:pt x="17309307" y="1101790"/>
                  <a:pt x="17376797" y="1027260"/>
                </a:cubicBezTo>
                <a:cubicBezTo>
                  <a:pt x="17625389" y="752253"/>
                  <a:pt x="17903237" y="487447"/>
                  <a:pt x="18202313" y="240052"/>
                </a:cubicBezTo>
                <a:cubicBezTo>
                  <a:pt x="18240005" y="208770"/>
                  <a:pt x="18279601" y="176808"/>
                  <a:pt x="18319739" y="144711"/>
                </a:cubicBezTo>
                <a:cubicBezTo>
                  <a:pt x="18327493" y="138591"/>
                  <a:pt x="18335251" y="132335"/>
                  <a:pt x="18343141" y="126215"/>
                </a:cubicBezTo>
                <a:cubicBezTo>
                  <a:pt x="18352123" y="119142"/>
                  <a:pt x="18361103" y="112069"/>
                  <a:pt x="18369947" y="104998"/>
                </a:cubicBezTo>
                <a:cubicBezTo>
                  <a:pt x="18412265" y="73037"/>
                  <a:pt x="18459615" y="37403"/>
                  <a:pt x="18509551" y="681"/>
                </a:cubicBezTo>
                <a:close/>
              </a:path>
            </a:pathLst>
          </a:custGeom>
          <a:solidFill>
            <a:schemeClr val="accent6"/>
          </a:solidFill>
          <a:ln w="5694" cap="flat">
            <a:noFill/>
            <a:prstDash val="solid"/>
            <a:miter/>
          </a:ln>
        </p:spPr>
        <p:txBody>
          <a:bodyPr wrap="square" rtlCol="0" anchor="ctr">
            <a:noAutofit/>
          </a:bodyPr>
          <a:lstStyle/>
          <a:p>
            <a:endParaRPr lang="en-US"/>
          </a:p>
        </p:txBody>
      </p:sp>
      <p:sp>
        <p:nvSpPr>
          <p:cNvPr id="9" name="TextBox 8">
            <a:extLst>
              <a:ext uri="{FF2B5EF4-FFF2-40B4-BE49-F238E27FC236}">
                <a16:creationId xmlns:a16="http://schemas.microsoft.com/office/drawing/2014/main" id="{72E5E8DE-7E0A-A310-2DE8-76B2733AD15E}"/>
              </a:ext>
            </a:extLst>
          </p:cNvPr>
          <p:cNvSpPr txBox="1"/>
          <p:nvPr/>
        </p:nvSpPr>
        <p:spPr>
          <a:xfrm>
            <a:off x="13720334" y="1377397"/>
            <a:ext cx="8408020" cy="5480603"/>
          </a:xfrm>
          <a:prstGeom prst="rect">
            <a:avLst/>
          </a:prstGeom>
          <a:noFill/>
        </p:spPr>
        <p:txBody>
          <a:bodyPr wrap="square">
            <a:spAutoFit/>
          </a:bodyPr>
          <a:lstStyle/>
          <a:p>
            <a:pPr>
              <a:lnSpc>
                <a:spcPct val="110000"/>
              </a:lnSpc>
            </a:pPr>
            <a:r>
              <a:rPr lang="en-US" sz="3200" dirty="0">
                <a:solidFill>
                  <a:schemeClr val="bg1"/>
                </a:solidFill>
                <a:effectLst/>
                <a:latin typeface="Montserrat" pitchFamily="2" charset="77"/>
              </a:rPr>
              <a:t>These needs can vary widely depending on factors such as demographics, preferences, and circumstances. </a:t>
            </a:r>
            <a:endParaRPr lang="en-US" sz="3200" dirty="0">
              <a:solidFill>
                <a:schemeClr val="bg1"/>
              </a:solidFill>
              <a:latin typeface="Montserrat" pitchFamily="2" charset="77"/>
            </a:endParaRPr>
          </a:p>
          <a:p>
            <a:pPr>
              <a:lnSpc>
                <a:spcPct val="110000"/>
              </a:lnSpc>
            </a:pPr>
            <a:endParaRPr lang="en-US" sz="3200" dirty="0">
              <a:solidFill>
                <a:schemeClr val="bg1"/>
              </a:solidFill>
              <a:effectLst/>
              <a:latin typeface="Montserrat" pitchFamily="2" charset="77"/>
            </a:endParaRPr>
          </a:p>
          <a:p>
            <a:pPr>
              <a:lnSpc>
                <a:spcPct val="110000"/>
              </a:lnSpc>
            </a:pPr>
            <a:r>
              <a:rPr lang="en-US" sz="3200" dirty="0">
                <a:solidFill>
                  <a:schemeClr val="bg1"/>
                </a:solidFill>
                <a:effectLst/>
                <a:latin typeface="Montserrat" pitchFamily="2" charset="77"/>
              </a:rPr>
              <a:t>Identifying and understanding customer needs is crucial for businesses to develop products or services that effectively address them, ultimately leading to customer satisfaction and loyalty. </a:t>
            </a:r>
            <a:endParaRPr lang="en-US" sz="3200" dirty="0">
              <a:solidFill>
                <a:schemeClr val="bg1"/>
              </a:solidFill>
              <a:effectLst/>
            </a:endParaRPr>
          </a:p>
        </p:txBody>
      </p:sp>
      <p:sp>
        <p:nvSpPr>
          <p:cNvPr id="8" name="TextBox 7">
            <a:extLst>
              <a:ext uri="{FF2B5EF4-FFF2-40B4-BE49-F238E27FC236}">
                <a16:creationId xmlns:a16="http://schemas.microsoft.com/office/drawing/2014/main" id="{E8614632-20E1-5997-F72B-688198F5D07D}"/>
              </a:ext>
            </a:extLst>
          </p:cNvPr>
          <p:cNvSpPr txBox="1"/>
          <p:nvPr/>
        </p:nvSpPr>
        <p:spPr>
          <a:xfrm>
            <a:off x="5963407" y="7566693"/>
            <a:ext cx="7177332" cy="4034951"/>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solidFill>
                  <a:schemeClr val="bg1"/>
                </a:solidFill>
                <a:latin typeface="Lato" panose="020F0502020204030203" pitchFamily="34" charset="0"/>
                <a:ea typeface="Lato" panose="020F0502020204030203" pitchFamily="34" charset="0"/>
                <a:cs typeface="Lato" panose="020F0502020204030203" pitchFamily="34" charset="0"/>
              </a:rPr>
              <a:t>Customer Needs and Pain Points</a:t>
            </a:r>
          </a:p>
        </p:txBody>
      </p:sp>
    </p:spTree>
    <p:extLst>
      <p:ext uri="{BB962C8B-B14F-4D97-AF65-F5344CB8AC3E}">
        <p14:creationId xmlns:p14="http://schemas.microsoft.com/office/powerpoint/2010/main" val="4506467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A green background with triangles&#10;&#10;Description automatically generated">
            <a:extLst>
              <a:ext uri="{FF2B5EF4-FFF2-40B4-BE49-F238E27FC236}">
                <a16:creationId xmlns:a16="http://schemas.microsoft.com/office/drawing/2014/main" id="{C30CB576-B644-5C8C-5DEE-F44CA0A6E5EC}"/>
              </a:ext>
            </a:extLst>
          </p:cNvPr>
          <p:cNvPicPr>
            <a:picLocks noGrp="1" noChangeAspect="1"/>
          </p:cNvPicPr>
          <p:nvPr>
            <p:ph type="pic" sz="quarter" idx="10"/>
          </p:nvPr>
        </p:nvPicPr>
        <p:blipFill>
          <a:blip r:embed="rId2">
            <a:extLst>
              <a:ext uri="{28A0092B-C50C-407E-A947-70E740481C1C}">
                <a14:useLocalDpi xmlns:a14="http://schemas.microsoft.com/office/drawing/2010/main"/>
              </a:ext>
            </a:extLst>
          </a:blip>
          <a:srcRect/>
          <a:stretch/>
        </p:blipFill>
        <p:spPr>
          <a:xfrm>
            <a:off x="0" y="0"/>
            <a:ext cx="24377649" cy="13715999"/>
          </a:xfrm>
        </p:spPr>
      </p:pic>
      <p:sp>
        <p:nvSpPr>
          <p:cNvPr id="7" name="Round Same Side Corner Rectangle 6">
            <a:extLst>
              <a:ext uri="{FF2B5EF4-FFF2-40B4-BE49-F238E27FC236}">
                <a16:creationId xmlns:a16="http://schemas.microsoft.com/office/drawing/2014/main" id="{9942832D-8A20-F290-A4B8-AC0E80E8A2D7}"/>
              </a:ext>
            </a:extLst>
          </p:cNvPr>
          <p:cNvSpPr/>
          <p:nvPr/>
        </p:nvSpPr>
        <p:spPr>
          <a:xfrm>
            <a:off x="1520825" y="4212770"/>
            <a:ext cx="21172715" cy="8482467"/>
          </a:xfrm>
          <a:prstGeom prst="round2Same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uadroTexto 23">
            <a:extLst>
              <a:ext uri="{FF2B5EF4-FFF2-40B4-BE49-F238E27FC236}">
                <a16:creationId xmlns:a16="http://schemas.microsoft.com/office/drawing/2014/main" id="{32F23964-9A1D-5587-37C8-A3B2F1E5FD94}"/>
              </a:ext>
            </a:extLst>
          </p:cNvPr>
          <p:cNvSpPr txBox="1"/>
          <p:nvPr/>
        </p:nvSpPr>
        <p:spPr>
          <a:xfrm>
            <a:off x="13123042" y="5194580"/>
            <a:ext cx="7877455" cy="6021200"/>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s-SV" dirty="0">
                <a:solidFill>
                  <a:schemeClr val="tx2"/>
                </a:solidFill>
                <a:cs typeface="Space Grotesk Light" pitchFamily="2" charset="77"/>
              </a:rPr>
              <a:t>A company value typically refers to a principle or belief that an organization holds dear and uses as a guiding force in its operations, decision-making, and interactions with stakeholders. </a:t>
            </a:r>
          </a:p>
          <a:p>
            <a:r>
              <a:rPr lang="es-SV" dirty="0">
                <a:solidFill>
                  <a:schemeClr val="tx2"/>
                </a:solidFill>
                <a:cs typeface="Space Grotesk Light" pitchFamily="2" charset="77"/>
              </a:rPr>
              <a:t>These values often reflect the company's culture, ethics, and priorities, shaping its behavior and defining its identity.</a:t>
            </a:r>
          </a:p>
        </p:txBody>
      </p:sp>
      <p:sp>
        <p:nvSpPr>
          <p:cNvPr id="5" name="TextBox 4">
            <a:extLst>
              <a:ext uri="{FF2B5EF4-FFF2-40B4-BE49-F238E27FC236}">
                <a16:creationId xmlns:a16="http://schemas.microsoft.com/office/drawing/2014/main" id="{0268FC7E-A275-D795-51BD-C8BA17FD57B5}"/>
              </a:ext>
            </a:extLst>
          </p:cNvPr>
          <p:cNvSpPr txBox="1"/>
          <p:nvPr/>
        </p:nvSpPr>
        <p:spPr>
          <a:xfrm>
            <a:off x="3115896" y="5068391"/>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Unique Value Proposition</a:t>
            </a:r>
          </a:p>
        </p:txBody>
      </p:sp>
    </p:spTree>
    <p:extLst>
      <p:ext uri="{BB962C8B-B14F-4D97-AF65-F5344CB8AC3E}">
        <p14:creationId xmlns:p14="http://schemas.microsoft.com/office/powerpoint/2010/main" val="7587270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10" name="Freeform 9">
            <a:extLst>
              <a:ext uri="{FF2B5EF4-FFF2-40B4-BE49-F238E27FC236}">
                <a16:creationId xmlns:a16="http://schemas.microsoft.com/office/drawing/2014/main" id="{5D5EE7F9-8302-0FB2-5280-A2E2C266ED31}"/>
              </a:ext>
            </a:extLst>
          </p:cNvPr>
          <p:cNvSpPr/>
          <p:nvPr/>
        </p:nvSpPr>
        <p:spPr>
          <a:xfrm>
            <a:off x="1" y="-391704"/>
            <a:ext cx="18578947" cy="11601645"/>
          </a:xfrm>
          <a:custGeom>
            <a:avLst/>
            <a:gdLst>
              <a:gd name="connsiteX0" fmla="*/ 5990332 w 18578947"/>
              <a:gd name="connsiteY0" fmla="*/ 5482160 h 11601645"/>
              <a:gd name="connsiteX1" fmla="*/ 5958221 w 18578947"/>
              <a:gd name="connsiteY1" fmla="*/ 5484334 h 11601645"/>
              <a:gd name="connsiteX2" fmla="*/ 5910189 w 18578947"/>
              <a:gd name="connsiteY2" fmla="*/ 5486919 h 11601645"/>
              <a:gd name="connsiteX3" fmla="*/ 5907058 w 18578947"/>
              <a:gd name="connsiteY3" fmla="*/ 5486919 h 11601645"/>
              <a:gd name="connsiteX4" fmla="*/ 5904065 w 18578947"/>
              <a:gd name="connsiteY4" fmla="*/ 5487464 h 11601645"/>
              <a:gd name="connsiteX5" fmla="*/ 5756704 w 18578947"/>
              <a:gd name="connsiteY5" fmla="*/ 5520377 h 11601645"/>
              <a:gd name="connsiteX6" fmla="*/ 5661458 w 18578947"/>
              <a:gd name="connsiteY6" fmla="*/ 5551929 h 11601645"/>
              <a:gd name="connsiteX7" fmla="*/ 5648396 w 18578947"/>
              <a:gd name="connsiteY7" fmla="*/ 5556555 h 11601645"/>
              <a:gd name="connsiteX8" fmla="*/ 5634245 w 18578947"/>
              <a:gd name="connsiteY8" fmla="*/ 5563354 h 11601645"/>
              <a:gd name="connsiteX9" fmla="*/ 5598188 w 18578947"/>
              <a:gd name="connsiteY9" fmla="*/ 5581171 h 11601645"/>
              <a:gd name="connsiteX10" fmla="*/ 5509064 w 18578947"/>
              <a:gd name="connsiteY10" fmla="*/ 5637886 h 11601645"/>
              <a:gd name="connsiteX11" fmla="*/ 5408646 w 18578947"/>
              <a:gd name="connsiteY11" fmla="*/ 5700721 h 11601645"/>
              <a:gd name="connsiteX12" fmla="*/ 5407831 w 18578947"/>
              <a:gd name="connsiteY12" fmla="*/ 5701402 h 11601645"/>
              <a:gd name="connsiteX13" fmla="*/ 5364290 w 18578947"/>
              <a:gd name="connsiteY13" fmla="*/ 5739756 h 11601645"/>
              <a:gd name="connsiteX14" fmla="*/ 5280608 w 18578947"/>
              <a:gd name="connsiteY14" fmla="*/ 5820953 h 11601645"/>
              <a:gd name="connsiteX15" fmla="*/ 5201417 w 18578947"/>
              <a:gd name="connsiteY15" fmla="*/ 5907858 h 11601645"/>
              <a:gd name="connsiteX16" fmla="*/ 5178558 w 18578947"/>
              <a:gd name="connsiteY16" fmla="*/ 5935062 h 11601645"/>
              <a:gd name="connsiteX17" fmla="*/ 5098549 w 18578947"/>
              <a:gd name="connsiteY17" fmla="*/ 6056242 h 11601645"/>
              <a:gd name="connsiteX18" fmla="*/ 5031335 w 18578947"/>
              <a:gd name="connsiteY18" fmla="*/ 6155256 h 11601645"/>
              <a:gd name="connsiteX19" fmla="*/ 4908331 w 18578947"/>
              <a:gd name="connsiteY19" fmla="*/ 6385787 h 11601645"/>
              <a:gd name="connsiteX20" fmla="*/ 4890232 w 18578947"/>
              <a:gd name="connsiteY20" fmla="*/ 6418836 h 11601645"/>
              <a:gd name="connsiteX21" fmla="*/ 4875538 w 18578947"/>
              <a:gd name="connsiteY21" fmla="*/ 6444814 h 11601645"/>
              <a:gd name="connsiteX22" fmla="*/ 4873089 w 18578947"/>
              <a:gd name="connsiteY22" fmla="*/ 6457870 h 11601645"/>
              <a:gd name="connsiteX23" fmla="*/ 4873496 w 18578947"/>
              <a:gd name="connsiteY23" fmla="*/ 6458007 h 11601645"/>
              <a:gd name="connsiteX24" fmla="*/ 4871184 w 18578947"/>
              <a:gd name="connsiteY24" fmla="*/ 6463448 h 11601645"/>
              <a:gd name="connsiteX25" fmla="*/ 4861795 w 18578947"/>
              <a:gd name="connsiteY25" fmla="*/ 6486976 h 11601645"/>
              <a:gd name="connsiteX26" fmla="*/ 4856079 w 18578947"/>
              <a:gd name="connsiteY26" fmla="*/ 6501256 h 11601645"/>
              <a:gd name="connsiteX27" fmla="*/ 4833628 w 18578947"/>
              <a:gd name="connsiteY27" fmla="*/ 6559331 h 11601645"/>
              <a:gd name="connsiteX28" fmla="*/ 4748314 w 18578947"/>
              <a:gd name="connsiteY28" fmla="*/ 6808770 h 11601645"/>
              <a:gd name="connsiteX29" fmla="*/ 4623269 w 18578947"/>
              <a:gd name="connsiteY29" fmla="*/ 7326954 h 11601645"/>
              <a:gd name="connsiteX30" fmla="*/ 4616876 w 18578947"/>
              <a:gd name="connsiteY30" fmla="*/ 7357283 h 11601645"/>
              <a:gd name="connsiteX31" fmla="*/ 4614969 w 18578947"/>
              <a:gd name="connsiteY31" fmla="*/ 7365716 h 11601645"/>
              <a:gd name="connsiteX32" fmla="*/ 4612656 w 18578947"/>
              <a:gd name="connsiteY32" fmla="*/ 7395773 h 11601645"/>
              <a:gd name="connsiteX33" fmla="*/ 4608983 w 18578947"/>
              <a:gd name="connsiteY33" fmla="*/ 7436712 h 11601645"/>
              <a:gd name="connsiteX34" fmla="*/ 4601635 w 18578947"/>
              <a:gd name="connsiteY34" fmla="*/ 7526203 h 11601645"/>
              <a:gd name="connsiteX35" fmla="*/ 4600820 w 18578947"/>
              <a:gd name="connsiteY35" fmla="*/ 7783391 h 11601645"/>
              <a:gd name="connsiteX36" fmla="*/ 4604628 w 18578947"/>
              <a:gd name="connsiteY36" fmla="*/ 7815355 h 11601645"/>
              <a:gd name="connsiteX37" fmla="*/ 4609663 w 18578947"/>
              <a:gd name="connsiteY37" fmla="*/ 7868669 h 11601645"/>
              <a:gd name="connsiteX38" fmla="*/ 4631160 w 18578947"/>
              <a:gd name="connsiteY38" fmla="*/ 7966594 h 11601645"/>
              <a:gd name="connsiteX39" fmla="*/ 4655518 w 18578947"/>
              <a:gd name="connsiteY39" fmla="*/ 8045886 h 11601645"/>
              <a:gd name="connsiteX40" fmla="*/ 4665313 w 18578947"/>
              <a:gd name="connsiteY40" fmla="*/ 8076079 h 11601645"/>
              <a:gd name="connsiteX41" fmla="*/ 4675247 w 18578947"/>
              <a:gd name="connsiteY41" fmla="*/ 8095801 h 11601645"/>
              <a:gd name="connsiteX42" fmla="*/ 4688718 w 18578947"/>
              <a:gd name="connsiteY42" fmla="*/ 8121914 h 11601645"/>
              <a:gd name="connsiteX43" fmla="*/ 4697970 w 18578947"/>
              <a:gd name="connsiteY43" fmla="*/ 8140138 h 11601645"/>
              <a:gd name="connsiteX44" fmla="*/ 4722464 w 18578947"/>
              <a:gd name="connsiteY44" fmla="*/ 8187333 h 11601645"/>
              <a:gd name="connsiteX45" fmla="*/ 4746819 w 18578947"/>
              <a:gd name="connsiteY45" fmla="*/ 8214125 h 11601645"/>
              <a:gd name="connsiteX46" fmla="*/ 4757023 w 18578947"/>
              <a:gd name="connsiteY46" fmla="*/ 8225144 h 11601645"/>
              <a:gd name="connsiteX47" fmla="*/ 4799613 w 18578947"/>
              <a:gd name="connsiteY47" fmla="*/ 8268800 h 11601645"/>
              <a:gd name="connsiteX48" fmla="*/ 4820839 w 18578947"/>
              <a:gd name="connsiteY48" fmla="*/ 8288249 h 11601645"/>
              <a:gd name="connsiteX49" fmla="*/ 4835260 w 18578947"/>
              <a:gd name="connsiteY49" fmla="*/ 8301306 h 11601645"/>
              <a:gd name="connsiteX50" fmla="*/ 4841655 w 18578947"/>
              <a:gd name="connsiteY50" fmla="*/ 8305523 h 11601645"/>
              <a:gd name="connsiteX51" fmla="*/ 4928059 w 18578947"/>
              <a:gd name="connsiteY51" fmla="*/ 8358702 h 11601645"/>
              <a:gd name="connsiteX52" fmla="*/ 4964933 w 18578947"/>
              <a:gd name="connsiteY52" fmla="*/ 8377198 h 11601645"/>
              <a:gd name="connsiteX53" fmla="*/ 5007793 w 18578947"/>
              <a:gd name="connsiteY53" fmla="*/ 8390799 h 11601645"/>
              <a:gd name="connsiteX54" fmla="*/ 5085215 w 18578947"/>
              <a:gd name="connsiteY54" fmla="*/ 8413919 h 11601645"/>
              <a:gd name="connsiteX55" fmla="*/ 5130663 w 18578947"/>
              <a:gd name="connsiteY55" fmla="*/ 8422079 h 11601645"/>
              <a:gd name="connsiteX56" fmla="*/ 5192574 w 18578947"/>
              <a:gd name="connsiteY56" fmla="*/ 8434455 h 11601645"/>
              <a:gd name="connsiteX57" fmla="*/ 5225092 w 18578947"/>
              <a:gd name="connsiteY57" fmla="*/ 8437041 h 11601645"/>
              <a:gd name="connsiteX58" fmla="*/ 5503485 w 18578947"/>
              <a:gd name="connsiteY58" fmla="*/ 8435273 h 11601645"/>
              <a:gd name="connsiteX59" fmla="*/ 5533147 w 18578947"/>
              <a:gd name="connsiteY59" fmla="*/ 8435000 h 11601645"/>
              <a:gd name="connsiteX60" fmla="*/ 5567572 w 18578947"/>
              <a:gd name="connsiteY60" fmla="*/ 8435000 h 11601645"/>
              <a:gd name="connsiteX61" fmla="*/ 5599683 w 18578947"/>
              <a:gd name="connsiteY61" fmla="*/ 8426840 h 11601645"/>
              <a:gd name="connsiteX62" fmla="*/ 5622543 w 18578947"/>
              <a:gd name="connsiteY62" fmla="*/ 8423033 h 11601645"/>
              <a:gd name="connsiteX63" fmla="*/ 5663635 w 18578947"/>
              <a:gd name="connsiteY63" fmla="*/ 8415823 h 11601645"/>
              <a:gd name="connsiteX64" fmla="*/ 6821153 w 18578947"/>
              <a:gd name="connsiteY64" fmla="*/ 8060981 h 11601645"/>
              <a:gd name="connsiteX65" fmla="*/ 7141456 w 18578947"/>
              <a:gd name="connsiteY65" fmla="*/ 7934360 h 11601645"/>
              <a:gd name="connsiteX66" fmla="*/ 7164721 w 18578947"/>
              <a:gd name="connsiteY66" fmla="*/ 7924976 h 11601645"/>
              <a:gd name="connsiteX67" fmla="*/ 7179281 w 18578947"/>
              <a:gd name="connsiteY67" fmla="*/ 7919126 h 11601645"/>
              <a:gd name="connsiteX68" fmla="*/ 7205543 w 18578947"/>
              <a:gd name="connsiteY68" fmla="*/ 7907701 h 11601645"/>
              <a:gd name="connsiteX69" fmla="*/ 7216019 w 18578947"/>
              <a:gd name="connsiteY69" fmla="*/ 7903214 h 11601645"/>
              <a:gd name="connsiteX70" fmla="*/ 7345826 w 18578947"/>
              <a:gd name="connsiteY70" fmla="*/ 7846498 h 11601645"/>
              <a:gd name="connsiteX71" fmla="*/ 7930777 w 18578947"/>
              <a:gd name="connsiteY71" fmla="*/ 7564965 h 11601645"/>
              <a:gd name="connsiteX72" fmla="*/ 8988695 w 18578947"/>
              <a:gd name="connsiteY72" fmla="*/ 6917438 h 11601645"/>
              <a:gd name="connsiteX73" fmla="*/ 8987063 w 18578947"/>
              <a:gd name="connsiteY73" fmla="*/ 6915127 h 11601645"/>
              <a:gd name="connsiteX74" fmla="*/ 8972094 w 18578947"/>
              <a:gd name="connsiteY74" fmla="*/ 6887109 h 11601645"/>
              <a:gd name="connsiteX75" fmla="*/ 8935083 w 18578947"/>
              <a:gd name="connsiteY75" fmla="*/ 6847395 h 11601645"/>
              <a:gd name="connsiteX76" fmla="*/ 8908007 w 18578947"/>
              <a:gd name="connsiteY76" fmla="*/ 6818832 h 11601645"/>
              <a:gd name="connsiteX77" fmla="*/ 8459123 w 18578947"/>
              <a:gd name="connsiteY77" fmla="*/ 6390275 h 11601645"/>
              <a:gd name="connsiteX78" fmla="*/ 8432455 w 18578947"/>
              <a:gd name="connsiteY78" fmla="*/ 6370826 h 11601645"/>
              <a:gd name="connsiteX79" fmla="*/ 8395445 w 18578947"/>
              <a:gd name="connsiteY79" fmla="*/ 6343897 h 11601645"/>
              <a:gd name="connsiteX80" fmla="*/ 8260874 w 18578947"/>
              <a:gd name="connsiteY80" fmla="*/ 6251821 h 11601645"/>
              <a:gd name="connsiteX81" fmla="*/ 7997041 w 18578947"/>
              <a:gd name="connsiteY81" fmla="*/ 6091876 h 11601645"/>
              <a:gd name="connsiteX82" fmla="*/ 7722189 w 18578947"/>
              <a:gd name="connsiteY82" fmla="*/ 5949342 h 11601645"/>
              <a:gd name="connsiteX83" fmla="*/ 7572921 w 18578947"/>
              <a:gd name="connsiteY83" fmla="*/ 5880524 h 11601645"/>
              <a:gd name="connsiteX84" fmla="*/ 7551969 w 18578947"/>
              <a:gd name="connsiteY84" fmla="*/ 5870865 h 11601645"/>
              <a:gd name="connsiteX85" fmla="*/ 7544349 w 18578947"/>
              <a:gd name="connsiteY85" fmla="*/ 5867330 h 11601645"/>
              <a:gd name="connsiteX86" fmla="*/ 7516863 w 18578947"/>
              <a:gd name="connsiteY86" fmla="*/ 5856584 h 11601645"/>
              <a:gd name="connsiteX87" fmla="*/ 6929463 w 18578947"/>
              <a:gd name="connsiteY87" fmla="*/ 5649856 h 11601645"/>
              <a:gd name="connsiteX88" fmla="*/ 6595284 w 18578947"/>
              <a:gd name="connsiteY88" fmla="*/ 5556692 h 11601645"/>
              <a:gd name="connsiteX89" fmla="*/ 6438262 w 18578947"/>
              <a:gd name="connsiteY89" fmla="*/ 5520921 h 11601645"/>
              <a:gd name="connsiteX90" fmla="*/ 6339613 w 18578947"/>
              <a:gd name="connsiteY90" fmla="*/ 5502151 h 11601645"/>
              <a:gd name="connsiteX91" fmla="*/ 6313627 w 18578947"/>
              <a:gd name="connsiteY91" fmla="*/ 5497663 h 11601645"/>
              <a:gd name="connsiteX92" fmla="*/ 6280425 w 18578947"/>
              <a:gd name="connsiteY92" fmla="*/ 5493584 h 11601645"/>
              <a:gd name="connsiteX93" fmla="*/ 6246681 w 18578947"/>
              <a:gd name="connsiteY93" fmla="*/ 5489503 h 11601645"/>
              <a:gd name="connsiteX94" fmla="*/ 6167626 w 18578947"/>
              <a:gd name="connsiteY94" fmla="*/ 5483791 h 11601645"/>
              <a:gd name="connsiteX95" fmla="*/ 5990332 w 18578947"/>
              <a:gd name="connsiteY95" fmla="*/ 5482160 h 11601645"/>
              <a:gd name="connsiteX96" fmla="*/ 5988561 w 18578947"/>
              <a:gd name="connsiteY96" fmla="*/ 5441493 h 11601645"/>
              <a:gd name="connsiteX97" fmla="*/ 6169532 w 18578947"/>
              <a:gd name="connsiteY97" fmla="*/ 5443125 h 11601645"/>
              <a:gd name="connsiteX98" fmla="*/ 6250082 w 18578947"/>
              <a:gd name="connsiteY98" fmla="*/ 5448972 h 11601645"/>
              <a:gd name="connsiteX99" fmla="*/ 6285188 w 18578947"/>
              <a:gd name="connsiteY99" fmla="*/ 5453190 h 11601645"/>
              <a:gd name="connsiteX100" fmla="*/ 6319067 w 18578947"/>
              <a:gd name="connsiteY100" fmla="*/ 5457405 h 11601645"/>
              <a:gd name="connsiteX101" fmla="*/ 6346281 w 18578947"/>
              <a:gd name="connsiteY101" fmla="*/ 5462030 h 11601645"/>
              <a:gd name="connsiteX102" fmla="*/ 6446155 w 18578947"/>
              <a:gd name="connsiteY102" fmla="*/ 5481070 h 11601645"/>
              <a:gd name="connsiteX103" fmla="*/ 6604673 w 18578947"/>
              <a:gd name="connsiteY103" fmla="*/ 5517249 h 11601645"/>
              <a:gd name="connsiteX104" fmla="*/ 6941029 w 18578947"/>
              <a:gd name="connsiteY104" fmla="*/ 5610958 h 11601645"/>
              <a:gd name="connsiteX105" fmla="*/ 7531560 w 18578947"/>
              <a:gd name="connsiteY105" fmla="*/ 5818776 h 11601645"/>
              <a:gd name="connsiteX106" fmla="*/ 7532919 w 18578947"/>
              <a:gd name="connsiteY106" fmla="*/ 5819321 h 11601645"/>
              <a:gd name="connsiteX107" fmla="*/ 7533328 w 18578947"/>
              <a:gd name="connsiteY107" fmla="*/ 5818367 h 11601645"/>
              <a:gd name="connsiteX108" fmla="*/ 7535232 w 18578947"/>
              <a:gd name="connsiteY108" fmla="*/ 5819184 h 11601645"/>
              <a:gd name="connsiteX109" fmla="*/ 7540812 w 18578947"/>
              <a:gd name="connsiteY109" fmla="*/ 5821495 h 11601645"/>
              <a:gd name="connsiteX110" fmla="*/ 7540403 w 18578947"/>
              <a:gd name="connsiteY110" fmla="*/ 5822446 h 11601645"/>
              <a:gd name="connsiteX111" fmla="*/ 7559179 w 18578947"/>
              <a:gd name="connsiteY111" fmla="*/ 5829792 h 11601645"/>
              <a:gd name="connsiteX112" fmla="*/ 7560541 w 18578947"/>
              <a:gd name="connsiteY112" fmla="*/ 5830337 h 11601645"/>
              <a:gd name="connsiteX113" fmla="*/ 7568976 w 18578947"/>
              <a:gd name="connsiteY113" fmla="*/ 5834280 h 11601645"/>
              <a:gd name="connsiteX114" fmla="*/ 7588977 w 18578947"/>
              <a:gd name="connsiteY114" fmla="*/ 5843530 h 11601645"/>
              <a:gd name="connsiteX115" fmla="*/ 7739332 w 18578947"/>
              <a:gd name="connsiteY115" fmla="*/ 5912893 h 11601645"/>
              <a:gd name="connsiteX116" fmla="*/ 8016500 w 18578947"/>
              <a:gd name="connsiteY116" fmla="*/ 6056514 h 11601645"/>
              <a:gd name="connsiteX117" fmla="*/ 8282782 w 18578947"/>
              <a:gd name="connsiteY117" fmla="*/ 6217955 h 11601645"/>
              <a:gd name="connsiteX118" fmla="*/ 8418710 w 18578947"/>
              <a:gd name="connsiteY118" fmla="*/ 6310983 h 11601645"/>
              <a:gd name="connsiteX119" fmla="*/ 8456129 w 18578947"/>
              <a:gd name="connsiteY119" fmla="*/ 6338186 h 11601645"/>
              <a:gd name="connsiteX120" fmla="*/ 8484568 w 18578947"/>
              <a:gd name="connsiteY120" fmla="*/ 6358995 h 11601645"/>
              <a:gd name="connsiteX121" fmla="*/ 8938487 w 18578947"/>
              <a:gd name="connsiteY121" fmla="*/ 6792585 h 11601645"/>
              <a:gd name="connsiteX122" fmla="*/ 8963659 w 18578947"/>
              <a:gd name="connsiteY122" fmla="*/ 6819105 h 11601645"/>
              <a:gd name="connsiteX123" fmla="*/ 9005977 w 18578947"/>
              <a:gd name="connsiteY123" fmla="*/ 6864940 h 11601645"/>
              <a:gd name="connsiteX124" fmla="*/ 9008969 w 18578947"/>
              <a:gd name="connsiteY124" fmla="*/ 6868610 h 11601645"/>
              <a:gd name="connsiteX125" fmla="*/ 9010058 w 18578947"/>
              <a:gd name="connsiteY125" fmla="*/ 6873234 h 11601645"/>
              <a:gd name="connsiteX126" fmla="*/ 9019989 w 18578947"/>
              <a:gd name="connsiteY126" fmla="*/ 6891732 h 11601645"/>
              <a:gd name="connsiteX127" fmla="*/ 9033462 w 18578947"/>
              <a:gd name="connsiteY127" fmla="*/ 6910501 h 11601645"/>
              <a:gd name="connsiteX128" fmla="*/ 9045434 w 18578947"/>
              <a:gd name="connsiteY128" fmla="*/ 6927094 h 11601645"/>
              <a:gd name="connsiteX129" fmla="*/ 9028835 w 18578947"/>
              <a:gd name="connsiteY129" fmla="*/ 6939064 h 11601645"/>
              <a:gd name="connsiteX130" fmla="*/ 7949282 w 18578947"/>
              <a:gd name="connsiteY130" fmla="*/ 7601687 h 11601645"/>
              <a:gd name="connsiteX131" fmla="*/ 7362018 w 18578947"/>
              <a:gd name="connsiteY131" fmla="*/ 7884309 h 11601645"/>
              <a:gd name="connsiteX132" fmla="*/ 7231939 w 18578947"/>
              <a:gd name="connsiteY132" fmla="*/ 7941161 h 11601645"/>
              <a:gd name="connsiteX133" fmla="*/ 7221463 w 18578947"/>
              <a:gd name="connsiteY133" fmla="*/ 7945649 h 11601645"/>
              <a:gd name="connsiteX134" fmla="*/ 7194792 w 18578947"/>
              <a:gd name="connsiteY134" fmla="*/ 7957210 h 11601645"/>
              <a:gd name="connsiteX135" fmla="*/ 7179554 w 18578947"/>
              <a:gd name="connsiteY135" fmla="*/ 7963329 h 11601645"/>
              <a:gd name="connsiteX136" fmla="*/ 7156559 w 18578947"/>
              <a:gd name="connsiteY136" fmla="*/ 7972577 h 11601645"/>
              <a:gd name="connsiteX137" fmla="*/ 6835305 w 18578947"/>
              <a:gd name="connsiteY137" fmla="*/ 8099471 h 11601645"/>
              <a:gd name="connsiteX138" fmla="*/ 5670438 w 18578947"/>
              <a:gd name="connsiteY138" fmla="*/ 8456218 h 11601645"/>
              <a:gd name="connsiteX139" fmla="*/ 5641457 w 18578947"/>
              <a:gd name="connsiteY139" fmla="*/ 8461114 h 11601645"/>
              <a:gd name="connsiteX140" fmla="*/ 5641866 w 18578947"/>
              <a:gd name="connsiteY140" fmla="*/ 8461659 h 11601645"/>
              <a:gd name="connsiteX141" fmla="*/ 5599412 w 18578947"/>
              <a:gd name="connsiteY141" fmla="*/ 8473898 h 11601645"/>
              <a:gd name="connsiteX142" fmla="*/ 5599139 w 18578947"/>
              <a:gd name="connsiteY142" fmla="*/ 8473898 h 11601645"/>
              <a:gd name="connsiteX143" fmla="*/ 5598594 w 18578947"/>
              <a:gd name="connsiteY143" fmla="*/ 8468187 h 11601645"/>
              <a:gd name="connsiteX144" fmla="*/ 5593831 w 18578947"/>
              <a:gd name="connsiteY144" fmla="*/ 8469138 h 11601645"/>
              <a:gd name="connsiteX145" fmla="*/ 5593697 w 18578947"/>
              <a:gd name="connsiteY145" fmla="*/ 8469138 h 11601645"/>
              <a:gd name="connsiteX146" fmla="*/ 5594241 w 18578947"/>
              <a:gd name="connsiteY146" fmla="*/ 8474443 h 11601645"/>
              <a:gd name="connsiteX147" fmla="*/ 5593697 w 18578947"/>
              <a:gd name="connsiteY147" fmla="*/ 8474443 h 11601645"/>
              <a:gd name="connsiteX148" fmla="*/ 5593153 w 18578947"/>
              <a:gd name="connsiteY148" fmla="*/ 8469274 h 11601645"/>
              <a:gd name="connsiteX149" fmla="*/ 5593017 w 18578947"/>
              <a:gd name="connsiteY149" fmla="*/ 8469274 h 11601645"/>
              <a:gd name="connsiteX150" fmla="*/ 5593153 w 18578947"/>
              <a:gd name="connsiteY150" fmla="*/ 8474443 h 11601645"/>
              <a:gd name="connsiteX151" fmla="*/ 5592744 w 18578947"/>
              <a:gd name="connsiteY151" fmla="*/ 8469274 h 11601645"/>
              <a:gd name="connsiteX152" fmla="*/ 5588663 w 18578947"/>
              <a:gd name="connsiteY152" fmla="*/ 8470226 h 11601645"/>
              <a:gd name="connsiteX153" fmla="*/ 5588936 w 18578947"/>
              <a:gd name="connsiteY153" fmla="*/ 8474716 h 11601645"/>
              <a:gd name="connsiteX154" fmla="*/ 5532739 w 18578947"/>
              <a:gd name="connsiteY154" fmla="*/ 8475531 h 11601645"/>
              <a:gd name="connsiteX155" fmla="*/ 5506207 w 18578947"/>
              <a:gd name="connsiteY155" fmla="*/ 8475667 h 11601645"/>
              <a:gd name="connsiteX156" fmla="*/ 5347281 w 18578947"/>
              <a:gd name="connsiteY156" fmla="*/ 8481514 h 11601645"/>
              <a:gd name="connsiteX157" fmla="*/ 5222236 w 18578947"/>
              <a:gd name="connsiteY157" fmla="*/ 8477435 h 11601645"/>
              <a:gd name="connsiteX158" fmla="*/ 5186722 w 18578947"/>
              <a:gd name="connsiteY158" fmla="*/ 8474579 h 11601645"/>
              <a:gd name="connsiteX159" fmla="*/ 5182505 w 18578947"/>
              <a:gd name="connsiteY159" fmla="*/ 8473762 h 11601645"/>
              <a:gd name="connsiteX160" fmla="*/ 5124538 w 18578947"/>
              <a:gd name="connsiteY160" fmla="*/ 8462201 h 11601645"/>
              <a:gd name="connsiteX161" fmla="*/ 5075284 w 18578947"/>
              <a:gd name="connsiteY161" fmla="*/ 8453226 h 11601645"/>
              <a:gd name="connsiteX162" fmla="*/ 4995004 w 18578947"/>
              <a:gd name="connsiteY162" fmla="*/ 8429289 h 11601645"/>
              <a:gd name="connsiteX163" fmla="*/ 4951600 w 18578947"/>
              <a:gd name="connsiteY163" fmla="*/ 8415551 h 11601645"/>
              <a:gd name="connsiteX164" fmla="*/ 4948605 w 18578947"/>
              <a:gd name="connsiteY164" fmla="*/ 8414464 h 11601645"/>
              <a:gd name="connsiteX165" fmla="*/ 4908600 w 18578947"/>
              <a:gd name="connsiteY165" fmla="*/ 8394470 h 11601645"/>
              <a:gd name="connsiteX166" fmla="*/ 4819068 w 18578947"/>
              <a:gd name="connsiteY166" fmla="*/ 8339523 h 11601645"/>
              <a:gd name="connsiteX167" fmla="*/ 4808456 w 18578947"/>
              <a:gd name="connsiteY167" fmla="*/ 8332316 h 11601645"/>
              <a:gd name="connsiteX168" fmla="*/ 4793353 w 18578947"/>
              <a:gd name="connsiteY168" fmla="*/ 8318716 h 11601645"/>
              <a:gd name="connsiteX169" fmla="*/ 4770901 w 18578947"/>
              <a:gd name="connsiteY169" fmla="*/ 8298178 h 11601645"/>
              <a:gd name="connsiteX170" fmla="*/ 4742192 w 18578947"/>
              <a:gd name="connsiteY170" fmla="*/ 8269208 h 11601645"/>
              <a:gd name="connsiteX171" fmla="*/ 4740423 w 18578947"/>
              <a:gd name="connsiteY171" fmla="*/ 8268800 h 11601645"/>
              <a:gd name="connsiteX172" fmla="*/ 4661095 w 18578947"/>
              <a:gd name="connsiteY172" fmla="*/ 8158227 h 11601645"/>
              <a:gd name="connsiteX173" fmla="*/ 4652660 w 18578947"/>
              <a:gd name="connsiteY173" fmla="*/ 8141497 h 11601645"/>
              <a:gd name="connsiteX174" fmla="*/ 4638508 w 18578947"/>
              <a:gd name="connsiteY174" fmla="*/ 8113890 h 11601645"/>
              <a:gd name="connsiteX175" fmla="*/ 4628169 w 18578947"/>
              <a:gd name="connsiteY175" fmla="*/ 8093487 h 11601645"/>
              <a:gd name="connsiteX176" fmla="*/ 4626806 w 18578947"/>
              <a:gd name="connsiteY176" fmla="*/ 8090087 h 11601645"/>
              <a:gd name="connsiteX177" fmla="*/ 4616466 w 18578947"/>
              <a:gd name="connsiteY177" fmla="*/ 8058534 h 11601645"/>
              <a:gd name="connsiteX178" fmla="*/ 4591432 w 18578947"/>
              <a:gd name="connsiteY178" fmla="*/ 7976931 h 11601645"/>
              <a:gd name="connsiteX179" fmla="*/ 4568844 w 18578947"/>
              <a:gd name="connsiteY179" fmla="*/ 7874381 h 11601645"/>
              <a:gd name="connsiteX180" fmla="*/ 4568436 w 18578947"/>
              <a:gd name="connsiteY180" fmla="*/ 7872206 h 11601645"/>
              <a:gd name="connsiteX181" fmla="*/ 4568436 w 18578947"/>
              <a:gd name="connsiteY181" fmla="*/ 7870029 h 11601645"/>
              <a:gd name="connsiteX182" fmla="*/ 4566122 w 18578947"/>
              <a:gd name="connsiteY182" fmla="*/ 7837523 h 11601645"/>
              <a:gd name="connsiteX183" fmla="*/ 4561902 w 18578947"/>
              <a:gd name="connsiteY183" fmla="*/ 7838340 h 11601645"/>
              <a:gd name="connsiteX184" fmla="*/ 4559592 w 18578947"/>
              <a:gd name="connsiteY184" fmla="*/ 7825826 h 11601645"/>
              <a:gd name="connsiteX185" fmla="*/ 4558911 w 18578947"/>
              <a:gd name="connsiteY185" fmla="*/ 7822019 h 11601645"/>
              <a:gd name="connsiteX186" fmla="*/ 4559046 w 18578947"/>
              <a:gd name="connsiteY186" fmla="*/ 7822019 h 11601645"/>
              <a:gd name="connsiteX187" fmla="*/ 4561768 w 18578947"/>
              <a:gd name="connsiteY187" fmla="*/ 7805834 h 11601645"/>
              <a:gd name="connsiteX188" fmla="*/ 4559726 w 18578947"/>
              <a:gd name="connsiteY188" fmla="*/ 7785840 h 11601645"/>
              <a:gd name="connsiteX189" fmla="*/ 4560543 w 18578947"/>
              <a:gd name="connsiteY189" fmla="*/ 7523756 h 11601645"/>
              <a:gd name="connsiteX190" fmla="*/ 4568027 w 18578947"/>
              <a:gd name="connsiteY190" fmla="*/ 7432903 h 11601645"/>
              <a:gd name="connsiteX191" fmla="*/ 4569115 w 18578947"/>
              <a:gd name="connsiteY191" fmla="*/ 7420799 h 11601645"/>
              <a:gd name="connsiteX192" fmla="*/ 4567073 w 18578947"/>
              <a:gd name="connsiteY192" fmla="*/ 7420799 h 11601645"/>
              <a:gd name="connsiteX193" fmla="*/ 4571700 w 18578947"/>
              <a:gd name="connsiteY193" fmla="*/ 7370885 h 11601645"/>
              <a:gd name="connsiteX194" fmla="*/ 4573332 w 18578947"/>
              <a:gd name="connsiteY194" fmla="*/ 7371155 h 11601645"/>
              <a:gd name="connsiteX195" fmla="*/ 4573876 w 18578947"/>
              <a:gd name="connsiteY195" fmla="*/ 7362316 h 11601645"/>
              <a:gd name="connsiteX196" fmla="*/ 4574286 w 18578947"/>
              <a:gd name="connsiteY196" fmla="*/ 7358643 h 11601645"/>
              <a:gd name="connsiteX197" fmla="*/ 4576599 w 18578947"/>
              <a:gd name="connsiteY197" fmla="*/ 7348308 h 11601645"/>
              <a:gd name="connsiteX198" fmla="*/ 4582587 w 18578947"/>
              <a:gd name="connsiteY198" fmla="*/ 7320153 h 11601645"/>
              <a:gd name="connsiteX199" fmla="*/ 4708857 w 18578947"/>
              <a:gd name="connsiteY199" fmla="*/ 6796936 h 11601645"/>
              <a:gd name="connsiteX200" fmla="*/ 4794985 w 18578947"/>
              <a:gd name="connsiteY200" fmla="*/ 6545051 h 11601645"/>
              <a:gd name="connsiteX201" fmla="*/ 4810770 w 18578947"/>
              <a:gd name="connsiteY201" fmla="*/ 6503978 h 11601645"/>
              <a:gd name="connsiteX202" fmla="*/ 4854311 w 18578947"/>
              <a:gd name="connsiteY202" fmla="*/ 6398708 h 11601645"/>
              <a:gd name="connsiteX203" fmla="*/ 4871048 w 18578947"/>
              <a:gd name="connsiteY203" fmla="*/ 6368379 h 11601645"/>
              <a:gd name="connsiteX204" fmla="*/ 4995819 w 18578947"/>
              <a:gd name="connsiteY204" fmla="*/ 6134720 h 11601645"/>
              <a:gd name="connsiteX205" fmla="*/ 5065078 w 18578947"/>
              <a:gd name="connsiteY205" fmla="*/ 6032578 h 11601645"/>
              <a:gd name="connsiteX206" fmla="*/ 5108346 w 18578947"/>
              <a:gd name="connsiteY206" fmla="*/ 5971375 h 11601645"/>
              <a:gd name="connsiteX207" fmla="*/ 5108211 w 18578947"/>
              <a:gd name="connsiteY207" fmla="*/ 5971102 h 11601645"/>
              <a:gd name="connsiteX208" fmla="*/ 5112158 w 18578947"/>
              <a:gd name="connsiteY208" fmla="*/ 5950838 h 11601645"/>
              <a:gd name="connsiteX209" fmla="*/ 5112022 w 18578947"/>
              <a:gd name="connsiteY209" fmla="*/ 5950702 h 11601645"/>
              <a:gd name="connsiteX210" fmla="*/ 5115014 w 18578947"/>
              <a:gd name="connsiteY210" fmla="*/ 5947165 h 11601645"/>
              <a:gd name="connsiteX211" fmla="*/ 5118825 w 18578947"/>
              <a:gd name="connsiteY211" fmla="*/ 5942678 h 11601645"/>
              <a:gd name="connsiteX212" fmla="*/ 5124130 w 18578947"/>
              <a:gd name="connsiteY212" fmla="*/ 5947029 h 11601645"/>
              <a:gd name="connsiteX213" fmla="*/ 5143317 w 18578947"/>
              <a:gd name="connsiteY213" fmla="*/ 5914117 h 11601645"/>
              <a:gd name="connsiteX214" fmla="*/ 5146447 w 18578947"/>
              <a:gd name="connsiteY214" fmla="*/ 5909763 h 11601645"/>
              <a:gd name="connsiteX215" fmla="*/ 5170120 w 18578947"/>
              <a:gd name="connsiteY215" fmla="*/ 5881475 h 11601645"/>
              <a:gd name="connsiteX216" fmla="*/ 5250945 w 18578947"/>
              <a:gd name="connsiteY216" fmla="*/ 5792798 h 11601645"/>
              <a:gd name="connsiteX217" fmla="*/ 5336531 w 18578947"/>
              <a:gd name="connsiteY217" fmla="*/ 5709833 h 11601645"/>
              <a:gd name="connsiteX218" fmla="*/ 5381023 w 18578947"/>
              <a:gd name="connsiteY218" fmla="*/ 5670665 h 11601645"/>
              <a:gd name="connsiteX219" fmla="*/ 5388236 w 18578947"/>
              <a:gd name="connsiteY219" fmla="*/ 5665496 h 11601645"/>
              <a:gd name="connsiteX220" fmla="*/ 5485388 w 18578947"/>
              <a:gd name="connsiteY220" fmla="*/ 5604701 h 11601645"/>
              <a:gd name="connsiteX221" fmla="*/ 5578866 w 18578947"/>
              <a:gd name="connsiteY221" fmla="*/ 5545267 h 11601645"/>
              <a:gd name="connsiteX222" fmla="*/ 5616149 w 18578947"/>
              <a:gd name="connsiteY222" fmla="*/ 5526769 h 11601645"/>
              <a:gd name="connsiteX223" fmla="*/ 5633292 w 18578947"/>
              <a:gd name="connsiteY223" fmla="*/ 5518609 h 11601645"/>
              <a:gd name="connsiteX224" fmla="*/ 5647443 w 18578947"/>
              <a:gd name="connsiteY224" fmla="*/ 5513576 h 11601645"/>
              <a:gd name="connsiteX225" fmla="*/ 5745274 w 18578947"/>
              <a:gd name="connsiteY225" fmla="*/ 5481206 h 11601645"/>
              <a:gd name="connsiteX226" fmla="*/ 5896037 w 18578947"/>
              <a:gd name="connsiteY226" fmla="*/ 5447476 h 11601645"/>
              <a:gd name="connsiteX227" fmla="*/ 5903250 w 18578947"/>
              <a:gd name="connsiteY227" fmla="*/ 5446117 h 11601645"/>
              <a:gd name="connsiteX228" fmla="*/ 5910189 w 18578947"/>
              <a:gd name="connsiteY228" fmla="*/ 5446253 h 11601645"/>
              <a:gd name="connsiteX229" fmla="*/ 5954545 w 18578947"/>
              <a:gd name="connsiteY229" fmla="*/ 5443806 h 11601645"/>
              <a:gd name="connsiteX230" fmla="*/ 5988561 w 18578947"/>
              <a:gd name="connsiteY230" fmla="*/ 5441493 h 11601645"/>
              <a:gd name="connsiteX231" fmla="*/ 17215283 w 18578947"/>
              <a:gd name="connsiteY231" fmla="*/ 3624443 h 11601645"/>
              <a:gd name="connsiteX232" fmla="*/ 17214331 w 18578947"/>
              <a:gd name="connsiteY232" fmla="*/ 3626348 h 11601645"/>
              <a:gd name="connsiteX233" fmla="*/ 17214331 w 18578947"/>
              <a:gd name="connsiteY233" fmla="*/ 3626347 h 11601645"/>
              <a:gd name="connsiteX234" fmla="*/ 16262409 w 18578947"/>
              <a:gd name="connsiteY234" fmla="*/ 2946586 h 11601645"/>
              <a:gd name="connsiteX235" fmla="*/ 16139951 w 18578947"/>
              <a:gd name="connsiteY235" fmla="*/ 3375550 h 11601645"/>
              <a:gd name="connsiteX236" fmla="*/ 16081441 w 18578947"/>
              <a:gd name="connsiteY236" fmla="*/ 3663477 h 11601645"/>
              <a:gd name="connsiteX237" fmla="*/ 16074093 w 18578947"/>
              <a:gd name="connsiteY237" fmla="*/ 3713934 h 11601645"/>
              <a:gd name="connsiteX238" fmla="*/ 16072324 w 18578947"/>
              <a:gd name="connsiteY238" fmla="*/ 3726719 h 11601645"/>
              <a:gd name="connsiteX239" fmla="*/ 16073003 w 18578947"/>
              <a:gd name="connsiteY239" fmla="*/ 3740593 h 11601645"/>
              <a:gd name="connsiteX240" fmla="*/ 16072867 w 18578947"/>
              <a:gd name="connsiteY240" fmla="*/ 3741135 h 11601645"/>
              <a:gd name="connsiteX241" fmla="*/ 16070962 w 18578947"/>
              <a:gd name="connsiteY241" fmla="*/ 3752560 h 11601645"/>
              <a:gd name="connsiteX242" fmla="*/ 16058309 w 18578947"/>
              <a:gd name="connsiteY242" fmla="*/ 3826820 h 11601645"/>
              <a:gd name="connsiteX243" fmla="*/ 16050961 w 18578947"/>
              <a:gd name="connsiteY243" fmla="*/ 4086321 h 11601645"/>
              <a:gd name="connsiteX244" fmla="*/ 16052593 w 18578947"/>
              <a:gd name="connsiteY244" fmla="*/ 4109443 h 11601645"/>
              <a:gd name="connsiteX245" fmla="*/ 16068922 w 18578947"/>
              <a:gd name="connsiteY245" fmla="*/ 4185335 h 11601645"/>
              <a:gd name="connsiteX246" fmla="*/ 16075589 w 18578947"/>
              <a:gd name="connsiteY246" fmla="*/ 4224503 h 11601645"/>
              <a:gd name="connsiteX247" fmla="*/ 16098175 w 18578947"/>
              <a:gd name="connsiteY247" fmla="*/ 4274962 h 11601645"/>
              <a:gd name="connsiteX248" fmla="*/ 16104434 w 18578947"/>
              <a:gd name="connsiteY248" fmla="*/ 4284619 h 11601645"/>
              <a:gd name="connsiteX249" fmla="*/ 16124982 w 18578947"/>
              <a:gd name="connsiteY249" fmla="*/ 4293188 h 11601645"/>
              <a:gd name="connsiteX250" fmla="*/ 16137771 w 18578947"/>
              <a:gd name="connsiteY250" fmla="*/ 4298493 h 11601645"/>
              <a:gd name="connsiteX251" fmla="*/ 16149065 w 18578947"/>
              <a:gd name="connsiteY251" fmla="*/ 4298221 h 11601645"/>
              <a:gd name="connsiteX252" fmla="*/ 16174918 w 18578947"/>
              <a:gd name="connsiteY252" fmla="*/ 4298899 h 11601645"/>
              <a:gd name="connsiteX253" fmla="*/ 16203899 w 18578947"/>
              <a:gd name="connsiteY253" fmla="*/ 4299580 h 11601645"/>
              <a:gd name="connsiteX254" fmla="*/ 16273430 w 18578947"/>
              <a:gd name="connsiteY254" fmla="*/ 4295908 h 11601645"/>
              <a:gd name="connsiteX255" fmla="*/ 16276422 w 18578947"/>
              <a:gd name="connsiteY255" fmla="*/ 4295635 h 11601645"/>
              <a:gd name="connsiteX256" fmla="*/ 16301052 w 18578947"/>
              <a:gd name="connsiteY256" fmla="*/ 4292779 h 11601645"/>
              <a:gd name="connsiteX257" fmla="*/ 16499981 w 18578947"/>
              <a:gd name="connsiteY257" fmla="*/ 4246810 h 11601645"/>
              <a:gd name="connsiteX258" fmla="*/ 16644892 w 18578947"/>
              <a:gd name="connsiteY258" fmla="*/ 4197302 h 11601645"/>
              <a:gd name="connsiteX259" fmla="*/ 16671833 w 18578947"/>
              <a:gd name="connsiteY259" fmla="*/ 4183703 h 11601645"/>
              <a:gd name="connsiteX260" fmla="*/ 16681630 w 18578947"/>
              <a:gd name="connsiteY260" fmla="*/ 4201656 h 11601645"/>
              <a:gd name="connsiteX261" fmla="*/ 16672650 w 18578947"/>
              <a:gd name="connsiteY261" fmla="*/ 4183294 h 11601645"/>
              <a:gd name="connsiteX262" fmla="*/ 16673195 w 18578947"/>
              <a:gd name="connsiteY262" fmla="*/ 4183022 h 11601645"/>
              <a:gd name="connsiteX263" fmla="*/ 16882737 w 18578947"/>
              <a:gd name="connsiteY263" fmla="*/ 4061297 h 11601645"/>
              <a:gd name="connsiteX264" fmla="*/ 16890221 w 18578947"/>
              <a:gd name="connsiteY264" fmla="*/ 4055992 h 11601645"/>
              <a:gd name="connsiteX265" fmla="*/ 16895663 w 18578947"/>
              <a:gd name="connsiteY265" fmla="*/ 4052049 h 11601645"/>
              <a:gd name="connsiteX266" fmla="*/ 16913351 w 18578947"/>
              <a:gd name="connsiteY266" fmla="*/ 4038175 h 11601645"/>
              <a:gd name="connsiteX267" fmla="*/ 16929407 w 18578947"/>
              <a:gd name="connsiteY267" fmla="*/ 4025390 h 11601645"/>
              <a:gd name="connsiteX268" fmla="*/ 17014313 w 18578947"/>
              <a:gd name="connsiteY268" fmla="*/ 3944875 h 11601645"/>
              <a:gd name="connsiteX269" fmla="*/ 17043975 w 18578947"/>
              <a:gd name="connsiteY269" fmla="*/ 3912913 h 11601645"/>
              <a:gd name="connsiteX270" fmla="*/ 17056901 w 18578947"/>
              <a:gd name="connsiteY270" fmla="*/ 3894824 h 11601645"/>
              <a:gd name="connsiteX271" fmla="*/ 17075137 w 18578947"/>
              <a:gd name="connsiteY271" fmla="*/ 3873879 h 11601645"/>
              <a:gd name="connsiteX272" fmla="*/ 17088199 w 18578947"/>
              <a:gd name="connsiteY272" fmla="*/ 3853342 h 11601645"/>
              <a:gd name="connsiteX273" fmla="*/ 17105477 w 18578947"/>
              <a:gd name="connsiteY273" fmla="*/ 3825733 h 11601645"/>
              <a:gd name="connsiteX274" fmla="*/ 17120855 w 18578947"/>
              <a:gd name="connsiteY274" fmla="*/ 3795946 h 11601645"/>
              <a:gd name="connsiteX275" fmla="*/ 17137725 w 18578947"/>
              <a:gd name="connsiteY275" fmla="*/ 3763306 h 11601645"/>
              <a:gd name="connsiteX276" fmla="*/ 17145073 w 18578947"/>
              <a:gd name="connsiteY276" fmla="*/ 3741135 h 11601645"/>
              <a:gd name="connsiteX277" fmla="*/ 17163171 w 18578947"/>
              <a:gd name="connsiteY277" fmla="*/ 3681431 h 11601645"/>
              <a:gd name="connsiteX278" fmla="*/ 17166437 w 18578947"/>
              <a:gd name="connsiteY278" fmla="*/ 3658990 h 11601645"/>
              <a:gd name="connsiteX279" fmla="*/ 17168887 w 18578947"/>
              <a:gd name="connsiteY279" fmla="*/ 3640356 h 11601645"/>
              <a:gd name="connsiteX280" fmla="*/ 17168749 w 18578947"/>
              <a:gd name="connsiteY280" fmla="*/ 3610435 h 11601645"/>
              <a:gd name="connsiteX281" fmla="*/ 17167933 w 18578947"/>
              <a:gd name="connsiteY281" fmla="*/ 3546783 h 11601645"/>
              <a:gd name="connsiteX282" fmla="*/ 17166709 w 18578947"/>
              <a:gd name="connsiteY282" fmla="*/ 3543110 h 11601645"/>
              <a:gd name="connsiteX283" fmla="*/ 17157863 w 18578947"/>
              <a:gd name="connsiteY283" fmla="*/ 3509380 h 11601645"/>
              <a:gd name="connsiteX284" fmla="*/ 17151195 w 18578947"/>
              <a:gd name="connsiteY284" fmla="*/ 3483133 h 11601645"/>
              <a:gd name="connsiteX285" fmla="*/ 17144801 w 18578947"/>
              <a:gd name="connsiteY285" fmla="*/ 3466131 h 11601645"/>
              <a:gd name="connsiteX286" fmla="*/ 17132963 w 18578947"/>
              <a:gd name="connsiteY286" fmla="*/ 3433218 h 11601645"/>
              <a:gd name="connsiteX287" fmla="*/ 17085883 w 18578947"/>
              <a:gd name="connsiteY287" fmla="*/ 3349438 h 11601645"/>
              <a:gd name="connsiteX288" fmla="*/ 17101259 w 18578947"/>
              <a:gd name="connsiteY288" fmla="*/ 3339646 h 11601645"/>
              <a:gd name="connsiteX289" fmla="*/ 17085341 w 18578947"/>
              <a:gd name="connsiteY289" fmla="*/ 3348621 h 11601645"/>
              <a:gd name="connsiteX290" fmla="*/ 17066291 w 18578947"/>
              <a:gd name="connsiteY290" fmla="*/ 3317883 h 11601645"/>
              <a:gd name="connsiteX291" fmla="*/ 16962201 w 18578947"/>
              <a:gd name="connsiteY291" fmla="*/ 3208671 h 11601645"/>
              <a:gd name="connsiteX292" fmla="*/ 16934985 w 18578947"/>
              <a:gd name="connsiteY292" fmla="*/ 3184734 h 11601645"/>
              <a:gd name="connsiteX293" fmla="*/ 16931993 w 18578947"/>
              <a:gd name="connsiteY293" fmla="*/ 3182148 h 11601645"/>
              <a:gd name="connsiteX294" fmla="*/ 16857703 w 18578947"/>
              <a:gd name="connsiteY294" fmla="*/ 3133323 h 11601645"/>
              <a:gd name="connsiteX295" fmla="*/ 16819057 w 18578947"/>
              <a:gd name="connsiteY295" fmla="*/ 3105169 h 11601645"/>
              <a:gd name="connsiteX296" fmla="*/ 16755921 w 18578947"/>
              <a:gd name="connsiteY296" fmla="*/ 3071303 h 11601645"/>
              <a:gd name="connsiteX297" fmla="*/ 16710203 w 18578947"/>
              <a:gd name="connsiteY297" fmla="*/ 3047366 h 11601645"/>
              <a:gd name="connsiteX298" fmla="*/ 16680543 w 18578947"/>
              <a:gd name="connsiteY298" fmla="*/ 3036895 h 11601645"/>
              <a:gd name="connsiteX299" fmla="*/ 16628700 w 18578947"/>
              <a:gd name="connsiteY299" fmla="*/ 3019078 h 11601645"/>
              <a:gd name="connsiteX300" fmla="*/ 16478211 w 18578947"/>
              <a:gd name="connsiteY300" fmla="*/ 2978548 h 11601645"/>
              <a:gd name="connsiteX301" fmla="*/ 16401877 w 18578947"/>
              <a:gd name="connsiteY301" fmla="*/ 2962905 h 11601645"/>
              <a:gd name="connsiteX302" fmla="*/ 16357112 w 18578947"/>
              <a:gd name="connsiteY302" fmla="*/ 2953794 h 11601645"/>
              <a:gd name="connsiteX303" fmla="*/ 16264722 w 18578947"/>
              <a:gd name="connsiteY303" fmla="*/ 2946720 h 11601645"/>
              <a:gd name="connsiteX304" fmla="*/ 16233428 w 18578947"/>
              <a:gd name="connsiteY304" fmla="*/ 2904015 h 11601645"/>
              <a:gd name="connsiteX305" fmla="*/ 16266763 w 18578947"/>
              <a:gd name="connsiteY305" fmla="*/ 2905784 h 11601645"/>
              <a:gd name="connsiteX306" fmla="*/ 16363098 w 18578947"/>
              <a:gd name="connsiteY306" fmla="*/ 2913127 h 11601645"/>
              <a:gd name="connsiteX307" fmla="*/ 16364867 w 18578947"/>
              <a:gd name="connsiteY307" fmla="*/ 2913399 h 11601645"/>
              <a:gd name="connsiteX308" fmla="*/ 16409089 w 18578947"/>
              <a:gd name="connsiteY308" fmla="*/ 2922513 h 11601645"/>
              <a:gd name="connsiteX309" fmla="*/ 16487055 w 18578947"/>
              <a:gd name="connsiteY309" fmla="*/ 2938426 h 11601645"/>
              <a:gd name="connsiteX310" fmla="*/ 16640811 w 18578947"/>
              <a:gd name="connsiteY310" fmla="*/ 2979771 h 11601645"/>
              <a:gd name="connsiteX311" fmla="*/ 16694149 w 18578947"/>
              <a:gd name="connsiteY311" fmla="*/ 2998133 h 11601645"/>
              <a:gd name="connsiteX312" fmla="*/ 16725035 w 18578947"/>
              <a:gd name="connsiteY312" fmla="*/ 3009013 h 11601645"/>
              <a:gd name="connsiteX313" fmla="*/ 16728302 w 18578947"/>
              <a:gd name="connsiteY313" fmla="*/ 3010509 h 11601645"/>
              <a:gd name="connsiteX314" fmla="*/ 16774429 w 18578947"/>
              <a:gd name="connsiteY314" fmla="*/ 3034718 h 11601645"/>
              <a:gd name="connsiteX315" fmla="*/ 16839739 w 18578947"/>
              <a:gd name="connsiteY315" fmla="*/ 3069807 h 11601645"/>
              <a:gd name="connsiteX316" fmla="*/ 16882873 w 18578947"/>
              <a:gd name="connsiteY316" fmla="*/ 3100954 h 11601645"/>
              <a:gd name="connsiteX317" fmla="*/ 16895797 w 18578947"/>
              <a:gd name="connsiteY317" fmla="*/ 3111019 h 11601645"/>
              <a:gd name="connsiteX318" fmla="*/ 16897433 w 18578947"/>
              <a:gd name="connsiteY318" fmla="*/ 3110474 h 11601645"/>
              <a:gd name="connsiteX319" fmla="*/ 16942333 w 18578947"/>
              <a:gd name="connsiteY319" fmla="*/ 3136043 h 11601645"/>
              <a:gd name="connsiteX320" fmla="*/ 16942879 w 18578947"/>
              <a:gd name="connsiteY320" fmla="*/ 3136451 h 11601645"/>
              <a:gd name="connsiteX321" fmla="*/ 16943967 w 18578947"/>
              <a:gd name="connsiteY321" fmla="*/ 3137402 h 11601645"/>
              <a:gd name="connsiteX322" fmla="*/ 16941109 w 18578947"/>
              <a:gd name="connsiteY322" fmla="*/ 3140667 h 11601645"/>
              <a:gd name="connsiteX323" fmla="*/ 16949545 w 18578947"/>
              <a:gd name="connsiteY323" fmla="*/ 3144340 h 11601645"/>
              <a:gd name="connsiteX324" fmla="*/ 16953217 w 18578947"/>
              <a:gd name="connsiteY324" fmla="*/ 3145699 h 11601645"/>
              <a:gd name="connsiteX325" fmla="*/ 16961929 w 18578947"/>
              <a:gd name="connsiteY325" fmla="*/ 3153315 h 11601645"/>
              <a:gd name="connsiteX326" fmla="*/ 16989959 w 18578947"/>
              <a:gd name="connsiteY326" fmla="*/ 3178341 h 11601645"/>
              <a:gd name="connsiteX327" fmla="*/ 17097857 w 18578947"/>
              <a:gd name="connsiteY327" fmla="*/ 3291633 h 11601645"/>
              <a:gd name="connsiteX328" fmla="*/ 17099625 w 18578947"/>
              <a:gd name="connsiteY328" fmla="*/ 3293947 h 11601645"/>
              <a:gd name="connsiteX329" fmla="*/ 17120719 w 18578947"/>
              <a:gd name="connsiteY329" fmla="*/ 3327948 h 11601645"/>
              <a:gd name="connsiteX330" fmla="*/ 17170109 w 18578947"/>
              <a:gd name="connsiteY330" fmla="*/ 3416080 h 11601645"/>
              <a:gd name="connsiteX331" fmla="*/ 17170789 w 18578947"/>
              <a:gd name="connsiteY331" fmla="*/ 3417304 h 11601645"/>
              <a:gd name="connsiteX332" fmla="*/ 17171333 w 18578947"/>
              <a:gd name="connsiteY332" fmla="*/ 3417304 h 11601645"/>
              <a:gd name="connsiteX333" fmla="*/ 17171605 w 18578947"/>
              <a:gd name="connsiteY333" fmla="*/ 3417304 h 11601645"/>
              <a:gd name="connsiteX334" fmla="*/ 17171741 w 18578947"/>
              <a:gd name="connsiteY334" fmla="*/ 3417304 h 11601645"/>
              <a:gd name="connsiteX335" fmla="*/ 17171877 w 18578947"/>
              <a:gd name="connsiteY335" fmla="*/ 3420162 h 11601645"/>
              <a:gd name="connsiteX336" fmla="*/ 17172151 w 18578947"/>
              <a:gd name="connsiteY336" fmla="*/ 3421249 h 11601645"/>
              <a:gd name="connsiteX337" fmla="*/ 17172967 w 18578947"/>
              <a:gd name="connsiteY337" fmla="*/ 3424513 h 11601645"/>
              <a:gd name="connsiteX338" fmla="*/ 17174327 w 18578947"/>
              <a:gd name="connsiteY338" fmla="*/ 3423832 h 11601645"/>
              <a:gd name="connsiteX339" fmla="*/ 17180995 w 18578947"/>
              <a:gd name="connsiteY339" fmla="*/ 3436483 h 11601645"/>
              <a:gd name="connsiteX340" fmla="*/ 17194331 w 18578947"/>
              <a:gd name="connsiteY340" fmla="*/ 3485716 h 11601645"/>
              <a:gd name="connsiteX341" fmla="*/ 17197595 w 18578947"/>
              <a:gd name="connsiteY341" fmla="*/ 3499452 h 11601645"/>
              <a:gd name="connsiteX342" fmla="*/ 17205621 w 18578947"/>
              <a:gd name="connsiteY342" fmla="*/ 3530189 h 11601645"/>
              <a:gd name="connsiteX343" fmla="*/ 17208479 w 18578947"/>
              <a:gd name="connsiteY343" fmla="*/ 3538895 h 11601645"/>
              <a:gd name="connsiteX344" fmla="*/ 17208615 w 18578947"/>
              <a:gd name="connsiteY344" fmla="*/ 3541886 h 11601645"/>
              <a:gd name="connsiteX345" fmla="*/ 17209569 w 18578947"/>
              <a:gd name="connsiteY345" fmla="*/ 3609890 h 11601645"/>
              <a:gd name="connsiteX346" fmla="*/ 17209569 w 18578947"/>
              <a:gd name="connsiteY346" fmla="*/ 3621588 h 11601645"/>
              <a:gd name="connsiteX347" fmla="*/ 17214605 w 18578947"/>
              <a:gd name="connsiteY347" fmla="*/ 3624034 h 11601645"/>
              <a:gd name="connsiteX348" fmla="*/ 17209569 w 18578947"/>
              <a:gd name="connsiteY348" fmla="*/ 3622130 h 11601645"/>
              <a:gd name="connsiteX349" fmla="*/ 17209569 w 18578947"/>
              <a:gd name="connsiteY349" fmla="*/ 3623353 h 11601645"/>
              <a:gd name="connsiteX350" fmla="*/ 17214331 w 18578947"/>
              <a:gd name="connsiteY350" fmla="*/ 3626347 h 11601645"/>
              <a:gd name="connsiteX351" fmla="*/ 17214059 w 18578947"/>
              <a:gd name="connsiteY351" fmla="*/ 3626890 h 11601645"/>
              <a:gd name="connsiteX352" fmla="*/ 17209433 w 18578947"/>
              <a:gd name="connsiteY352" fmla="*/ 3624715 h 11601645"/>
              <a:gd name="connsiteX353" fmla="*/ 17209569 w 18578947"/>
              <a:gd name="connsiteY353" fmla="*/ 3641173 h 11601645"/>
              <a:gd name="connsiteX354" fmla="*/ 17209569 w 18578947"/>
              <a:gd name="connsiteY354" fmla="*/ 3642939 h 11601645"/>
              <a:gd name="connsiteX355" fmla="*/ 17209297 w 18578947"/>
              <a:gd name="connsiteY355" fmla="*/ 3644707 h 11601645"/>
              <a:gd name="connsiteX356" fmla="*/ 17206847 w 18578947"/>
              <a:gd name="connsiteY356" fmla="*/ 3663341 h 11601645"/>
              <a:gd name="connsiteX357" fmla="*/ 17202631 w 18578947"/>
              <a:gd name="connsiteY357" fmla="*/ 3690679 h 11601645"/>
              <a:gd name="connsiteX358" fmla="*/ 17183579 w 18578947"/>
              <a:gd name="connsiteY358" fmla="*/ 3753650 h 11601645"/>
              <a:gd name="connsiteX359" fmla="*/ 17175689 w 18578947"/>
              <a:gd name="connsiteY359" fmla="*/ 3777587 h 11601645"/>
              <a:gd name="connsiteX360" fmla="*/ 17173785 w 18578947"/>
              <a:gd name="connsiteY360" fmla="*/ 3781938 h 11601645"/>
              <a:gd name="connsiteX361" fmla="*/ 17157319 w 18578947"/>
              <a:gd name="connsiteY361" fmla="*/ 3813357 h 11601645"/>
              <a:gd name="connsiteX362" fmla="*/ 17140311 w 18578947"/>
              <a:gd name="connsiteY362" fmla="*/ 3845997 h 11601645"/>
              <a:gd name="connsiteX363" fmla="*/ 17122215 w 18578947"/>
              <a:gd name="connsiteY363" fmla="*/ 3874966 h 11601645"/>
              <a:gd name="connsiteX364" fmla="*/ 17109559 w 18578947"/>
              <a:gd name="connsiteY364" fmla="*/ 3894824 h 11601645"/>
              <a:gd name="connsiteX365" fmla="*/ 17099897 w 18578947"/>
              <a:gd name="connsiteY365" fmla="*/ 3907881 h 11601645"/>
              <a:gd name="connsiteX366" fmla="*/ 17101395 w 18578947"/>
              <a:gd name="connsiteY366" fmla="*/ 3909513 h 11601645"/>
              <a:gd name="connsiteX367" fmla="*/ 17093503 w 18578947"/>
              <a:gd name="connsiteY367" fmla="*/ 3917673 h 11601645"/>
              <a:gd name="connsiteX368" fmla="*/ 17043295 w 18578947"/>
              <a:gd name="connsiteY368" fmla="*/ 3972757 h 11601645"/>
              <a:gd name="connsiteX369" fmla="*/ 16955805 w 18578947"/>
              <a:gd name="connsiteY369" fmla="*/ 4055719 h 11601645"/>
              <a:gd name="connsiteX370" fmla="*/ 16937437 w 18578947"/>
              <a:gd name="connsiteY370" fmla="*/ 4070272 h 11601645"/>
              <a:gd name="connsiteX371" fmla="*/ 16920971 w 18578947"/>
              <a:gd name="connsiteY371" fmla="*/ 4083193 h 11601645"/>
              <a:gd name="connsiteX372" fmla="*/ 16913489 w 18578947"/>
              <a:gd name="connsiteY372" fmla="*/ 4088634 h 11601645"/>
              <a:gd name="connsiteX373" fmla="*/ 16905189 w 18578947"/>
              <a:gd name="connsiteY373" fmla="*/ 4094482 h 11601645"/>
              <a:gd name="connsiteX374" fmla="*/ 16690066 w 18578947"/>
              <a:gd name="connsiteY374" fmla="*/ 4219337 h 11601645"/>
              <a:gd name="connsiteX375" fmla="*/ 16689929 w 18578947"/>
              <a:gd name="connsiteY375" fmla="*/ 4218928 h 11601645"/>
              <a:gd name="connsiteX376" fmla="*/ 16662174 w 18578947"/>
              <a:gd name="connsiteY376" fmla="*/ 4233617 h 11601645"/>
              <a:gd name="connsiteX377" fmla="*/ 16660269 w 18578947"/>
              <a:gd name="connsiteY377" fmla="*/ 4234432 h 11601645"/>
              <a:gd name="connsiteX378" fmla="*/ 16651559 w 18578947"/>
              <a:gd name="connsiteY378" fmla="*/ 4215936 h 11601645"/>
              <a:gd name="connsiteX379" fmla="*/ 16658635 w 18578947"/>
              <a:gd name="connsiteY379" fmla="*/ 4235113 h 11601645"/>
              <a:gd name="connsiteX380" fmla="*/ 16511138 w 18578947"/>
              <a:gd name="connsiteY380" fmla="*/ 4285572 h 11601645"/>
              <a:gd name="connsiteX381" fmla="*/ 16333708 w 18578947"/>
              <a:gd name="connsiteY381" fmla="*/ 4327054 h 11601645"/>
              <a:gd name="connsiteX382" fmla="*/ 16299692 w 18578947"/>
              <a:gd name="connsiteY382" fmla="*/ 4334397 h 11601645"/>
              <a:gd name="connsiteX383" fmla="*/ 16258192 w 18578947"/>
              <a:gd name="connsiteY383" fmla="*/ 4337661 h 11601645"/>
              <a:gd name="connsiteX384" fmla="*/ 16204308 w 18578947"/>
              <a:gd name="connsiteY384" fmla="*/ 4340111 h 11601645"/>
              <a:gd name="connsiteX385" fmla="*/ 16198594 w 18578947"/>
              <a:gd name="connsiteY385" fmla="*/ 4340111 h 11601645"/>
              <a:gd name="connsiteX386" fmla="*/ 16172741 w 18578947"/>
              <a:gd name="connsiteY386" fmla="*/ 4339430 h 11601645"/>
              <a:gd name="connsiteX387" fmla="*/ 16135322 w 18578947"/>
              <a:gd name="connsiteY387" fmla="*/ 4339157 h 11601645"/>
              <a:gd name="connsiteX388" fmla="*/ 16130832 w 18578947"/>
              <a:gd name="connsiteY388" fmla="*/ 4339430 h 11601645"/>
              <a:gd name="connsiteX389" fmla="*/ 16126614 w 18578947"/>
              <a:gd name="connsiteY389" fmla="*/ 4337798 h 11601645"/>
              <a:gd name="connsiteX390" fmla="*/ 16108790 w 18578947"/>
              <a:gd name="connsiteY390" fmla="*/ 4330454 h 11601645"/>
              <a:gd name="connsiteX391" fmla="*/ 16102802 w 18578947"/>
              <a:gd name="connsiteY391" fmla="*/ 4328005 h 11601645"/>
              <a:gd name="connsiteX392" fmla="*/ 16105660 w 18578947"/>
              <a:gd name="connsiteY392" fmla="*/ 4360102 h 11601645"/>
              <a:gd name="connsiteX393" fmla="*/ 16075589 w 18578947"/>
              <a:gd name="connsiteY393" fmla="*/ 4314269 h 11601645"/>
              <a:gd name="connsiteX394" fmla="*/ 16073276 w 18578947"/>
              <a:gd name="connsiteY394" fmla="*/ 4311956 h 11601645"/>
              <a:gd name="connsiteX395" fmla="*/ 16060214 w 18578947"/>
              <a:gd name="connsiteY395" fmla="*/ 4301076 h 11601645"/>
              <a:gd name="connsiteX396" fmla="*/ 16057628 w 18578947"/>
              <a:gd name="connsiteY396" fmla="*/ 4293052 h 11601645"/>
              <a:gd name="connsiteX397" fmla="*/ 16055043 w 18578947"/>
              <a:gd name="connsiteY397" fmla="*/ 4283804 h 11601645"/>
              <a:gd name="connsiteX398" fmla="*/ 16047697 w 18578947"/>
              <a:gd name="connsiteY398" fmla="*/ 4272516 h 11601645"/>
              <a:gd name="connsiteX399" fmla="*/ 16035859 w 18578947"/>
              <a:gd name="connsiteY399" fmla="*/ 4236200 h 11601645"/>
              <a:gd name="connsiteX400" fmla="*/ 16028647 w 18578947"/>
              <a:gd name="connsiteY400" fmla="*/ 4216073 h 11601645"/>
              <a:gd name="connsiteX401" fmla="*/ 16032047 w 18578947"/>
              <a:gd name="connsiteY401" fmla="*/ 4216209 h 11601645"/>
              <a:gd name="connsiteX402" fmla="*/ 16028783 w 18578947"/>
              <a:gd name="connsiteY402" fmla="*/ 4194719 h 11601645"/>
              <a:gd name="connsiteX403" fmla="*/ 16026879 w 18578947"/>
              <a:gd name="connsiteY403" fmla="*/ 4193768 h 11601645"/>
              <a:gd name="connsiteX404" fmla="*/ 16015721 w 18578947"/>
              <a:gd name="connsiteY404" fmla="*/ 4176223 h 11601645"/>
              <a:gd name="connsiteX405" fmla="*/ 16015585 w 18578947"/>
              <a:gd name="connsiteY405" fmla="*/ 4176223 h 11601645"/>
              <a:gd name="connsiteX406" fmla="*/ 16015449 w 18578947"/>
              <a:gd name="connsiteY406" fmla="*/ 4173365 h 11601645"/>
              <a:gd name="connsiteX407" fmla="*/ 16015177 w 18578947"/>
              <a:gd name="connsiteY407" fmla="*/ 4168333 h 11601645"/>
              <a:gd name="connsiteX408" fmla="*/ 16024836 w 18578947"/>
              <a:gd name="connsiteY408" fmla="*/ 4167790 h 11601645"/>
              <a:gd name="connsiteX409" fmla="*/ 16013951 w 18578947"/>
              <a:gd name="connsiteY409" fmla="*/ 4123315 h 11601645"/>
              <a:gd name="connsiteX410" fmla="*/ 16012319 w 18578947"/>
              <a:gd name="connsiteY410" fmla="*/ 4119914 h 11601645"/>
              <a:gd name="connsiteX411" fmla="*/ 16012046 w 18578947"/>
              <a:gd name="connsiteY411" fmla="*/ 4116108 h 11601645"/>
              <a:gd name="connsiteX412" fmla="*/ 16010142 w 18578947"/>
              <a:gd name="connsiteY412" fmla="*/ 4088226 h 11601645"/>
              <a:gd name="connsiteX413" fmla="*/ 16017624 w 18578947"/>
              <a:gd name="connsiteY413" fmla="*/ 3822741 h 11601645"/>
              <a:gd name="connsiteX414" fmla="*/ 16023067 w 18578947"/>
              <a:gd name="connsiteY414" fmla="*/ 3786154 h 11601645"/>
              <a:gd name="connsiteX415" fmla="*/ 16020890 w 18578947"/>
              <a:gd name="connsiteY415" fmla="*/ 3785611 h 11601645"/>
              <a:gd name="connsiteX416" fmla="*/ 16021026 w 18578947"/>
              <a:gd name="connsiteY416" fmla="*/ 3785066 h 11601645"/>
              <a:gd name="connsiteX417" fmla="*/ 16033409 w 18578947"/>
              <a:gd name="connsiteY417" fmla="*/ 3708496 h 11601645"/>
              <a:gd name="connsiteX418" fmla="*/ 16041030 w 18578947"/>
              <a:gd name="connsiteY418" fmla="*/ 3656541 h 11601645"/>
              <a:gd name="connsiteX419" fmla="*/ 16099946 w 18578947"/>
              <a:gd name="connsiteY419" fmla="*/ 3366029 h 11601645"/>
              <a:gd name="connsiteX420" fmla="*/ 16228393 w 18578947"/>
              <a:gd name="connsiteY420" fmla="*/ 2918704 h 11601645"/>
              <a:gd name="connsiteX421" fmla="*/ 17068607 w 18578947"/>
              <a:gd name="connsiteY421" fmla="*/ 408 h 11601645"/>
              <a:gd name="connsiteX422" fmla="*/ 17126979 w 18578947"/>
              <a:gd name="connsiteY422" fmla="*/ 408 h 11601645"/>
              <a:gd name="connsiteX423" fmla="*/ 15641131 w 18578947"/>
              <a:gd name="connsiteY423" fmla="*/ 2008003 h 11601645"/>
              <a:gd name="connsiteX424" fmla="*/ 15635960 w 18578947"/>
              <a:gd name="connsiteY424" fmla="*/ 2018477 h 11601645"/>
              <a:gd name="connsiteX425" fmla="*/ 15624258 w 18578947"/>
              <a:gd name="connsiteY425" fmla="*/ 2019428 h 11601645"/>
              <a:gd name="connsiteX426" fmla="*/ 14466061 w 18578947"/>
              <a:gd name="connsiteY426" fmla="*/ 2177196 h 11601645"/>
              <a:gd name="connsiteX427" fmla="*/ 13076412 w 18578947"/>
              <a:gd name="connsiteY427" fmla="*/ 2512316 h 11601645"/>
              <a:gd name="connsiteX428" fmla="*/ 12418122 w 18578947"/>
              <a:gd name="connsiteY428" fmla="*/ 2734279 h 11601645"/>
              <a:gd name="connsiteX429" fmla="*/ 12399750 w 18578947"/>
              <a:gd name="connsiteY429" fmla="*/ 2741080 h 11601645"/>
              <a:gd name="connsiteX430" fmla="*/ 11791398 w 18578947"/>
              <a:gd name="connsiteY430" fmla="*/ 3026150 h 11601645"/>
              <a:gd name="connsiteX431" fmla="*/ 11295571 w 18578947"/>
              <a:gd name="connsiteY431" fmla="*/ 3596835 h 11601645"/>
              <a:gd name="connsiteX432" fmla="*/ 11089702 w 18578947"/>
              <a:gd name="connsiteY432" fmla="*/ 4170647 h 11601645"/>
              <a:gd name="connsiteX433" fmla="*/ 11065753 w 18578947"/>
              <a:gd name="connsiteY433" fmla="*/ 4248035 h 11601645"/>
              <a:gd name="connsiteX434" fmla="*/ 10975134 w 18578947"/>
              <a:gd name="connsiteY434" fmla="*/ 4512023 h 11601645"/>
              <a:gd name="connsiteX435" fmla="*/ 10929825 w 18578947"/>
              <a:gd name="connsiteY435" fmla="*/ 4627629 h 11601645"/>
              <a:gd name="connsiteX436" fmla="*/ 10925471 w 18578947"/>
              <a:gd name="connsiteY436" fmla="*/ 4625860 h 11601645"/>
              <a:gd name="connsiteX437" fmla="*/ 10925877 w 18578947"/>
              <a:gd name="connsiteY437" fmla="*/ 4626133 h 11601645"/>
              <a:gd name="connsiteX438" fmla="*/ 10929688 w 18578947"/>
              <a:gd name="connsiteY438" fmla="*/ 4627629 h 11601645"/>
              <a:gd name="connsiteX439" fmla="*/ 10929416 w 18578947"/>
              <a:gd name="connsiteY439" fmla="*/ 4628310 h 11601645"/>
              <a:gd name="connsiteX440" fmla="*/ 10929416 w 18578947"/>
              <a:gd name="connsiteY440" fmla="*/ 4628446 h 11601645"/>
              <a:gd name="connsiteX441" fmla="*/ 10924245 w 18578947"/>
              <a:gd name="connsiteY441" fmla="*/ 4641503 h 11601645"/>
              <a:gd name="connsiteX442" fmla="*/ 10910502 w 18578947"/>
              <a:gd name="connsiteY442" fmla="*/ 4674960 h 11601645"/>
              <a:gd name="connsiteX443" fmla="*/ 10909957 w 18578947"/>
              <a:gd name="connsiteY443" fmla="*/ 4676592 h 11601645"/>
              <a:gd name="connsiteX444" fmla="*/ 10909821 w 18578947"/>
              <a:gd name="connsiteY444" fmla="*/ 4676592 h 11601645"/>
              <a:gd name="connsiteX445" fmla="*/ 10903426 w 18578947"/>
              <a:gd name="connsiteY445" fmla="*/ 4687063 h 11601645"/>
              <a:gd name="connsiteX446" fmla="*/ 10894310 w 18578947"/>
              <a:gd name="connsiteY446" fmla="*/ 4708144 h 11601645"/>
              <a:gd name="connsiteX447" fmla="*/ 10888596 w 18578947"/>
              <a:gd name="connsiteY447" fmla="*/ 4721201 h 11601645"/>
              <a:gd name="connsiteX448" fmla="*/ 10611699 w 18578947"/>
              <a:gd name="connsiteY448" fmla="*/ 5243740 h 11601645"/>
              <a:gd name="connsiteX449" fmla="*/ 10273575 w 18578947"/>
              <a:gd name="connsiteY449" fmla="*/ 5741389 h 11601645"/>
              <a:gd name="connsiteX450" fmla="*/ 10250171 w 18578947"/>
              <a:gd name="connsiteY450" fmla="*/ 5770766 h 11601645"/>
              <a:gd name="connsiteX451" fmla="*/ 10223230 w 18578947"/>
              <a:gd name="connsiteY451" fmla="*/ 5804359 h 11601645"/>
              <a:gd name="connsiteX452" fmla="*/ 10133834 w 18578947"/>
              <a:gd name="connsiteY452" fmla="*/ 5911940 h 11601645"/>
              <a:gd name="connsiteX453" fmla="*/ 9923882 w 18578947"/>
              <a:gd name="connsiteY453" fmla="*/ 6146826 h 11601645"/>
              <a:gd name="connsiteX454" fmla="*/ 9744276 w 18578947"/>
              <a:gd name="connsiteY454" fmla="*/ 6330026 h 11601645"/>
              <a:gd name="connsiteX455" fmla="*/ 9727948 w 18578947"/>
              <a:gd name="connsiteY455" fmla="*/ 6346075 h 11601645"/>
              <a:gd name="connsiteX456" fmla="*/ 9713796 w 18578947"/>
              <a:gd name="connsiteY456" fmla="*/ 6328121 h 11601645"/>
              <a:gd name="connsiteX457" fmla="*/ 7889823 w 18578947"/>
              <a:gd name="connsiteY457" fmla="*/ 5003007 h 11601645"/>
              <a:gd name="connsiteX458" fmla="*/ 6512012 w 18578947"/>
              <a:gd name="connsiteY458" fmla="*/ 4580300 h 11601645"/>
              <a:gd name="connsiteX459" fmla="*/ 5124133 w 18578947"/>
              <a:gd name="connsiteY459" fmla="*/ 4770846 h 11601645"/>
              <a:gd name="connsiteX460" fmla="*/ 3816670 w 18578947"/>
              <a:gd name="connsiteY460" fmla="*/ 6647738 h 11601645"/>
              <a:gd name="connsiteX461" fmla="*/ 4214119 w 18578947"/>
              <a:gd name="connsiteY461" fmla="*/ 9000653 h 11601645"/>
              <a:gd name="connsiteX462" fmla="*/ 6621004 w 18578947"/>
              <a:gd name="connsiteY462" fmla="*/ 9128500 h 11601645"/>
              <a:gd name="connsiteX463" fmla="*/ 9081495 w 18578947"/>
              <a:gd name="connsiteY463" fmla="*/ 7986043 h 11601645"/>
              <a:gd name="connsiteX464" fmla="*/ 9414857 w 18578947"/>
              <a:gd name="connsiteY464" fmla="*/ 7762040 h 11601645"/>
              <a:gd name="connsiteX465" fmla="*/ 9439621 w 18578947"/>
              <a:gd name="connsiteY465" fmla="*/ 7744632 h 11601645"/>
              <a:gd name="connsiteX466" fmla="*/ 9446560 w 18578947"/>
              <a:gd name="connsiteY466" fmla="*/ 7774146 h 11601645"/>
              <a:gd name="connsiteX467" fmla="*/ 9486292 w 18578947"/>
              <a:gd name="connsiteY467" fmla="*/ 7970403 h 11601645"/>
              <a:gd name="connsiteX468" fmla="*/ 9486837 w 18578947"/>
              <a:gd name="connsiteY468" fmla="*/ 7977610 h 11601645"/>
              <a:gd name="connsiteX469" fmla="*/ 9489829 w 18578947"/>
              <a:gd name="connsiteY469" fmla="*/ 8013244 h 11601645"/>
              <a:gd name="connsiteX470" fmla="*/ 9492687 w 18578947"/>
              <a:gd name="connsiteY470" fmla="*/ 8046704 h 11601645"/>
              <a:gd name="connsiteX471" fmla="*/ 9497994 w 18578947"/>
              <a:gd name="connsiteY471" fmla="*/ 8204335 h 11601645"/>
              <a:gd name="connsiteX472" fmla="*/ 9494322 w 18578947"/>
              <a:gd name="connsiteY472" fmla="*/ 8321164 h 11601645"/>
              <a:gd name="connsiteX473" fmla="*/ 9497858 w 18578947"/>
              <a:gd name="connsiteY473" fmla="*/ 8316268 h 11601645"/>
              <a:gd name="connsiteX474" fmla="*/ 9488878 w 18578947"/>
              <a:gd name="connsiteY474" fmla="*/ 8398007 h 11601645"/>
              <a:gd name="connsiteX475" fmla="*/ 9488742 w 18578947"/>
              <a:gd name="connsiteY475" fmla="*/ 8398143 h 11601645"/>
              <a:gd name="connsiteX476" fmla="*/ 9488742 w 18578947"/>
              <a:gd name="connsiteY476" fmla="*/ 8398552 h 11601645"/>
              <a:gd name="connsiteX477" fmla="*/ 9486565 w 18578947"/>
              <a:gd name="connsiteY477" fmla="*/ 8422216 h 11601645"/>
              <a:gd name="connsiteX478" fmla="*/ 9469556 w 18578947"/>
              <a:gd name="connsiteY478" fmla="*/ 8466011 h 11601645"/>
              <a:gd name="connsiteX479" fmla="*/ 9448331 w 18578947"/>
              <a:gd name="connsiteY479" fmla="*/ 8584746 h 11601645"/>
              <a:gd name="connsiteX480" fmla="*/ 9433090 w 18578947"/>
              <a:gd name="connsiteY480" fmla="*/ 8667030 h 11601645"/>
              <a:gd name="connsiteX481" fmla="*/ 9361518 w 18578947"/>
              <a:gd name="connsiteY481" fmla="*/ 8880696 h 11601645"/>
              <a:gd name="connsiteX482" fmla="*/ 9360022 w 18578947"/>
              <a:gd name="connsiteY482" fmla="*/ 8883824 h 11601645"/>
              <a:gd name="connsiteX483" fmla="*/ 9356486 w 18578947"/>
              <a:gd name="connsiteY483" fmla="*/ 8890489 h 11601645"/>
              <a:gd name="connsiteX484" fmla="*/ 9357709 w 18578947"/>
              <a:gd name="connsiteY484" fmla="*/ 8891031 h 11601645"/>
              <a:gd name="connsiteX485" fmla="*/ 9353492 w 18578947"/>
              <a:gd name="connsiteY485" fmla="*/ 8902320 h 11601645"/>
              <a:gd name="connsiteX486" fmla="*/ 9342607 w 18578947"/>
              <a:gd name="connsiteY486" fmla="*/ 8930065 h 11601645"/>
              <a:gd name="connsiteX487" fmla="*/ 9342471 w 18578947"/>
              <a:gd name="connsiteY487" fmla="*/ 8930610 h 11601645"/>
              <a:gd name="connsiteX488" fmla="*/ 9333897 w 18578947"/>
              <a:gd name="connsiteY488" fmla="*/ 8942986 h 11601645"/>
              <a:gd name="connsiteX489" fmla="*/ 9267496 w 18578947"/>
              <a:gd name="connsiteY489" fmla="*/ 9071921 h 11601645"/>
              <a:gd name="connsiteX490" fmla="*/ 9127484 w 18578947"/>
              <a:gd name="connsiteY490" fmla="*/ 9298237 h 11601645"/>
              <a:gd name="connsiteX491" fmla="*/ 9069793 w 18578947"/>
              <a:gd name="connsiteY491" fmla="*/ 9378617 h 11601645"/>
              <a:gd name="connsiteX492" fmla="*/ 9065982 w 18578947"/>
              <a:gd name="connsiteY492" fmla="*/ 9383785 h 11601645"/>
              <a:gd name="connsiteX493" fmla="*/ 9042987 w 18578947"/>
              <a:gd name="connsiteY493" fmla="*/ 9411529 h 11601645"/>
              <a:gd name="connsiteX494" fmla="*/ 9018495 w 18578947"/>
              <a:gd name="connsiteY494" fmla="*/ 9441043 h 11601645"/>
              <a:gd name="connsiteX495" fmla="*/ 8621046 w 18578947"/>
              <a:gd name="connsiteY495" fmla="*/ 9833151 h 11601645"/>
              <a:gd name="connsiteX496" fmla="*/ 8582265 w 18578947"/>
              <a:gd name="connsiteY496" fmla="*/ 9864840 h 11601645"/>
              <a:gd name="connsiteX497" fmla="*/ 8559000 w 18578947"/>
              <a:gd name="connsiteY497" fmla="*/ 9883744 h 11601645"/>
              <a:gd name="connsiteX498" fmla="*/ 8545800 w 18578947"/>
              <a:gd name="connsiteY498" fmla="*/ 9897210 h 11601645"/>
              <a:gd name="connsiteX499" fmla="*/ 8543623 w 18578947"/>
              <a:gd name="connsiteY499" fmla="*/ 9900338 h 11601645"/>
              <a:gd name="connsiteX500" fmla="*/ 8540492 w 18578947"/>
              <a:gd name="connsiteY500" fmla="*/ 9902515 h 11601645"/>
              <a:gd name="connsiteX501" fmla="*/ 8502667 w 18578947"/>
              <a:gd name="connsiteY501" fmla="*/ 9926588 h 11601645"/>
              <a:gd name="connsiteX502" fmla="*/ 8472868 w 18578947"/>
              <a:gd name="connsiteY502" fmla="*/ 9945492 h 11601645"/>
              <a:gd name="connsiteX503" fmla="*/ 8228495 w 18578947"/>
              <a:gd name="connsiteY503" fmla="*/ 10101900 h 11601645"/>
              <a:gd name="connsiteX504" fmla="*/ 8001944 w 18578947"/>
              <a:gd name="connsiteY504" fmla="*/ 10224170 h 11601645"/>
              <a:gd name="connsiteX505" fmla="*/ 7886014 w 18578947"/>
              <a:gd name="connsiteY505" fmla="*/ 10279117 h 11601645"/>
              <a:gd name="connsiteX506" fmla="*/ 7874312 w 18578947"/>
              <a:gd name="connsiteY506" fmla="*/ 10285100 h 11601645"/>
              <a:gd name="connsiteX507" fmla="*/ 7871318 w 18578947"/>
              <a:gd name="connsiteY507" fmla="*/ 10286463 h 11601645"/>
              <a:gd name="connsiteX508" fmla="*/ 7871454 w 18578947"/>
              <a:gd name="connsiteY508" fmla="*/ 10286599 h 11601645"/>
              <a:gd name="connsiteX509" fmla="*/ 7821927 w 18578947"/>
              <a:gd name="connsiteY509" fmla="*/ 10306590 h 11601645"/>
              <a:gd name="connsiteX510" fmla="*/ 7820567 w 18578947"/>
              <a:gd name="connsiteY510" fmla="*/ 10306726 h 11601645"/>
              <a:gd name="connsiteX511" fmla="*/ 7172344 w 18578947"/>
              <a:gd name="connsiteY511" fmla="*/ 10504616 h 11601645"/>
              <a:gd name="connsiteX512" fmla="*/ 6861705 w 18578947"/>
              <a:gd name="connsiteY512" fmla="*/ 10567315 h 11601645"/>
              <a:gd name="connsiteX513" fmla="*/ 6685633 w 18578947"/>
              <a:gd name="connsiteY513" fmla="*/ 10595197 h 11601645"/>
              <a:gd name="connsiteX514" fmla="*/ 6668763 w 18578947"/>
              <a:gd name="connsiteY514" fmla="*/ 10598189 h 11601645"/>
              <a:gd name="connsiteX515" fmla="*/ 6622636 w 18578947"/>
              <a:gd name="connsiteY515" fmla="*/ 10603221 h 11601645"/>
              <a:gd name="connsiteX516" fmla="*/ 6593654 w 18578947"/>
              <a:gd name="connsiteY516" fmla="*/ 10606077 h 11601645"/>
              <a:gd name="connsiteX517" fmla="*/ 5897536 w 18578947"/>
              <a:gd name="connsiteY517" fmla="*/ 10654223 h 11601645"/>
              <a:gd name="connsiteX518" fmla="*/ 4516189 w 18578947"/>
              <a:gd name="connsiteY518" fmla="*/ 10641847 h 11601645"/>
              <a:gd name="connsiteX519" fmla="*/ 392825 w 18578947"/>
              <a:gd name="connsiteY519" fmla="*/ 10517400 h 11601645"/>
              <a:gd name="connsiteX520" fmla="*/ 0 w 18578947"/>
              <a:gd name="connsiteY520" fmla="*/ 10505569 h 11601645"/>
              <a:gd name="connsiteX521" fmla="*/ 0 w 18578947"/>
              <a:gd name="connsiteY521" fmla="*/ 10464767 h 11601645"/>
              <a:gd name="connsiteX522" fmla="*/ 394457 w 18578947"/>
              <a:gd name="connsiteY522" fmla="*/ 10476055 h 11601645"/>
              <a:gd name="connsiteX523" fmla="*/ 4517821 w 18578947"/>
              <a:gd name="connsiteY523" fmla="*/ 10600366 h 11601645"/>
              <a:gd name="connsiteX524" fmla="*/ 5896583 w 18578947"/>
              <a:gd name="connsiteY524" fmla="*/ 10612741 h 11601645"/>
              <a:gd name="connsiteX525" fmla="*/ 6589434 w 18578947"/>
              <a:gd name="connsiteY525" fmla="*/ 10564732 h 11601645"/>
              <a:gd name="connsiteX526" fmla="*/ 6619233 w 18578947"/>
              <a:gd name="connsiteY526" fmla="*/ 10561740 h 11601645"/>
              <a:gd name="connsiteX527" fmla="*/ 6662638 w 18578947"/>
              <a:gd name="connsiteY527" fmla="*/ 10557113 h 11601645"/>
              <a:gd name="connsiteX528" fmla="*/ 6680055 w 18578947"/>
              <a:gd name="connsiteY528" fmla="*/ 10553988 h 11601645"/>
              <a:gd name="connsiteX529" fmla="*/ 6855172 w 18578947"/>
              <a:gd name="connsiteY529" fmla="*/ 10526242 h 11601645"/>
              <a:gd name="connsiteX530" fmla="*/ 7163500 w 18578947"/>
              <a:gd name="connsiteY530" fmla="*/ 10464085 h 11601645"/>
              <a:gd name="connsiteX531" fmla="*/ 7806958 w 18578947"/>
              <a:gd name="connsiteY531" fmla="*/ 10267556 h 11601645"/>
              <a:gd name="connsiteX532" fmla="*/ 7856488 w 18578947"/>
              <a:gd name="connsiteY532" fmla="*/ 10247700 h 11601645"/>
              <a:gd name="connsiteX533" fmla="*/ 7869549 w 18578947"/>
              <a:gd name="connsiteY533" fmla="*/ 10241172 h 11601645"/>
              <a:gd name="connsiteX534" fmla="*/ 7984118 w 18578947"/>
              <a:gd name="connsiteY534" fmla="*/ 10186767 h 11601645"/>
              <a:gd name="connsiteX535" fmla="*/ 8208218 w 18578947"/>
              <a:gd name="connsiteY535" fmla="*/ 10065857 h 11601645"/>
              <a:gd name="connsiteX536" fmla="*/ 8449873 w 18578947"/>
              <a:gd name="connsiteY536" fmla="*/ 9911218 h 11601645"/>
              <a:gd name="connsiteX537" fmla="*/ 8481848 w 18578947"/>
              <a:gd name="connsiteY537" fmla="*/ 9890954 h 11601645"/>
              <a:gd name="connsiteX538" fmla="*/ 8514777 w 18578947"/>
              <a:gd name="connsiteY538" fmla="*/ 9870145 h 11601645"/>
              <a:gd name="connsiteX539" fmla="*/ 8533419 w 18578947"/>
              <a:gd name="connsiteY539" fmla="*/ 9851511 h 11601645"/>
              <a:gd name="connsiteX540" fmla="*/ 8556820 w 18578947"/>
              <a:gd name="connsiteY540" fmla="*/ 9832470 h 11601645"/>
              <a:gd name="connsiteX541" fmla="*/ 8595193 w 18578947"/>
              <a:gd name="connsiteY541" fmla="*/ 9801190 h 11601645"/>
              <a:gd name="connsiteX542" fmla="*/ 8987609 w 18578947"/>
              <a:gd name="connsiteY542" fmla="*/ 9413978 h 11601645"/>
              <a:gd name="connsiteX543" fmla="*/ 9011556 w 18578947"/>
              <a:gd name="connsiteY543" fmla="*/ 9385009 h 11601645"/>
              <a:gd name="connsiteX544" fmla="*/ 9034551 w 18578947"/>
              <a:gd name="connsiteY544" fmla="*/ 9357263 h 11601645"/>
              <a:gd name="connsiteX545" fmla="*/ 9037001 w 18578947"/>
              <a:gd name="connsiteY545" fmla="*/ 9353862 h 11601645"/>
              <a:gd name="connsiteX546" fmla="*/ 9094012 w 18578947"/>
              <a:gd name="connsiteY546" fmla="*/ 9274434 h 11601645"/>
              <a:gd name="connsiteX547" fmla="*/ 9231984 w 18578947"/>
              <a:gd name="connsiteY547" fmla="*/ 9051520 h 11601645"/>
              <a:gd name="connsiteX548" fmla="*/ 9301921 w 18578947"/>
              <a:gd name="connsiteY548" fmla="*/ 8915106 h 11601645"/>
              <a:gd name="connsiteX549" fmla="*/ 9309678 w 18578947"/>
              <a:gd name="connsiteY549" fmla="*/ 8896608 h 11601645"/>
              <a:gd name="connsiteX550" fmla="*/ 9324238 w 18578947"/>
              <a:gd name="connsiteY550" fmla="*/ 8864239 h 11601645"/>
              <a:gd name="connsiteX551" fmla="*/ 9394175 w 18578947"/>
              <a:gd name="connsiteY551" fmla="*/ 8655469 h 11601645"/>
              <a:gd name="connsiteX552" fmla="*/ 9408462 w 18578947"/>
              <a:gd name="connsiteY552" fmla="*/ 8577400 h 11601645"/>
              <a:gd name="connsiteX553" fmla="*/ 9448331 w 18578947"/>
              <a:gd name="connsiteY553" fmla="*/ 8387127 h 11601645"/>
              <a:gd name="connsiteX554" fmla="*/ 9448467 w 18578947"/>
              <a:gd name="connsiteY554" fmla="*/ 8386855 h 11601645"/>
              <a:gd name="connsiteX555" fmla="*/ 9448873 w 18578947"/>
              <a:gd name="connsiteY555" fmla="*/ 8385767 h 11601645"/>
              <a:gd name="connsiteX556" fmla="*/ 9449418 w 18578947"/>
              <a:gd name="connsiteY556" fmla="*/ 8384544 h 11601645"/>
              <a:gd name="connsiteX557" fmla="*/ 9451868 w 18578947"/>
              <a:gd name="connsiteY557" fmla="*/ 8355847 h 11601645"/>
              <a:gd name="connsiteX558" fmla="*/ 9457447 w 18578947"/>
              <a:gd name="connsiteY558" fmla="*/ 8203790 h 11601645"/>
              <a:gd name="connsiteX559" fmla="*/ 9452276 w 18578947"/>
              <a:gd name="connsiteY559" fmla="*/ 8049015 h 11601645"/>
              <a:gd name="connsiteX560" fmla="*/ 9449554 w 18578947"/>
              <a:gd name="connsiteY560" fmla="*/ 8016645 h 11601645"/>
              <a:gd name="connsiteX561" fmla="*/ 9446424 w 18578947"/>
              <a:gd name="connsiteY561" fmla="*/ 7979924 h 11601645"/>
              <a:gd name="connsiteX562" fmla="*/ 9446152 w 18578947"/>
              <a:gd name="connsiteY562" fmla="*/ 7976251 h 11601645"/>
              <a:gd name="connsiteX563" fmla="*/ 9413770 w 18578947"/>
              <a:gd name="connsiteY563" fmla="*/ 7812636 h 11601645"/>
              <a:gd name="connsiteX564" fmla="*/ 9103673 w 18578947"/>
              <a:gd name="connsiteY564" fmla="*/ 8020181 h 11601645"/>
              <a:gd name="connsiteX565" fmla="*/ 6634474 w 18578947"/>
              <a:gd name="connsiteY565" fmla="*/ 9166717 h 11601645"/>
              <a:gd name="connsiteX566" fmla="*/ 5352454 w 18578947"/>
              <a:gd name="connsiteY566" fmla="*/ 9414657 h 11601645"/>
              <a:gd name="connsiteX567" fmla="*/ 4188538 w 18578947"/>
              <a:gd name="connsiteY567" fmla="*/ 9031935 h 11601645"/>
              <a:gd name="connsiteX568" fmla="*/ 3632708 w 18578947"/>
              <a:gd name="connsiteY568" fmla="*/ 7909745 h 11601645"/>
              <a:gd name="connsiteX569" fmla="*/ 3777619 w 18578947"/>
              <a:gd name="connsiteY569" fmla="*/ 6636313 h 11601645"/>
              <a:gd name="connsiteX570" fmla="*/ 4252762 w 18578947"/>
              <a:gd name="connsiteY570" fmla="*/ 5548804 h 11601645"/>
              <a:gd name="connsiteX571" fmla="*/ 5105357 w 18578947"/>
              <a:gd name="connsiteY571" fmla="*/ 4734531 h 11601645"/>
              <a:gd name="connsiteX572" fmla="*/ 6518137 w 18578947"/>
              <a:gd name="connsiteY572" fmla="*/ 4539770 h 11601645"/>
              <a:gd name="connsiteX573" fmla="*/ 7905879 w 18578947"/>
              <a:gd name="connsiteY573" fmla="*/ 4965335 h 11601645"/>
              <a:gd name="connsiteX574" fmla="*/ 9731893 w 18578947"/>
              <a:gd name="connsiteY574" fmla="*/ 6284872 h 11601645"/>
              <a:gd name="connsiteX575" fmla="*/ 9894084 w 18578947"/>
              <a:gd name="connsiteY575" fmla="*/ 6118807 h 11601645"/>
              <a:gd name="connsiteX576" fmla="*/ 10102674 w 18578947"/>
              <a:gd name="connsiteY576" fmla="*/ 5885556 h 11601645"/>
              <a:gd name="connsiteX577" fmla="*/ 10191527 w 18578947"/>
              <a:gd name="connsiteY577" fmla="*/ 5778654 h 11601645"/>
              <a:gd name="connsiteX578" fmla="*/ 10218195 w 18578947"/>
              <a:gd name="connsiteY578" fmla="*/ 5745333 h 11601645"/>
              <a:gd name="connsiteX579" fmla="*/ 10241327 w 18578947"/>
              <a:gd name="connsiteY579" fmla="*/ 5716364 h 11601645"/>
              <a:gd name="connsiteX580" fmla="*/ 10576732 w 18578947"/>
              <a:gd name="connsiteY580" fmla="*/ 5222522 h 11601645"/>
              <a:gd name="connsiteX581" fmla="*/ 10851450 w 18578947"/>
              <a:gd name="connsiteY581" fmla="*/ 4704065 h 11601645"/>
              <a:gd name="connsiteX582" fmla="*/ 10856757 w 18578947"/>
              <a:gd name="connsiteY582" fmla="*/ 4691689 h 11601645"/>
              <a:gd name="connsiteX583" fmla="*/ 10892269 w 18578947"/>
              <a:gd name="connsiteY583" fmla="*/ 4611580 h 11601645"/>
              <a:gd name="connsiteX584" fmla="*/ 10936898 w 18578947"/>
              <a:gd name="connsiteY584" fmla="*/ 4497471 h 11601645"/>
              <a:gd name="connsiteX585" fmla="*/ 11026702 w 18578947"/>
              <a:gd name="connsiteY585" fmla="*/ 4235796 h 11601645"/>
              <a:gd name="connsiteX586" fmla="*/ 11050651 w 18578947"/>
              <a:gd name="connsiteY586" fmla="*/ 4158407 h 11601645"/>
              <a:gd name="connsiteX587" fmla="*/ 11258560 w 18578947"/>
              <a:gd name="connsiteY587" fmla="*/ 3579426 h 11601645"/>
              <a:gd name="connsiteX588" fmla="*/ 11767994 w 18578947"/>
              <a:gd name="connsiteY588" fmla="*/ 2992557 h 11601645"/>
              <a:gd name="connsiteX589" fmla="*/ 12385601 w 18578947"/>
              <a:gd name="connsiteY589" fmla="*/ 2702726 h 11601645"/>
              <a:gd name="connsiteX590" fmla="*/ 12403970 w 18578947"/>
              <a:gd name="connsiteY590" fmla="*/ 2695925 h 11601645"/>
              <a:gd name="connsiteX591" fmla="*/ 13064438 w 18578947"/>
              <a:gd name="connsiteY591" fmla="*/ 2473282 h 11601645"/>
              <a:gd name="connsiteX592" fmla="*/ 14458849 w 18578947"/>
              <a:gd name="connsiteY592" fmla="*/ 2137074 h 11601645"/>
              <a:gd name="connsiteX593" fmla="*/ 15609562 w 18578947"/>
              <a:gd name="connsiteY593" fmla="*/ 1979715 h 11601645"/>
              <a:gd name="connsiteX594" fmla="*/ 17068607 w 18578947"/>
              <a:gd name="connsiteY594" fmla="*/ 408 h 11601645"/>
              <a:gd name="connsiteX595" fmla="*/ 18509551 w 18578947"/>
              <a:gd name="connsiteY595" fmla="*/ 0 h 11601645"/>
              <a:gd name="connsiteX596" fmla="*/ 18578947 w 18578947"/>
              <a:gd name="connsiteY596" fmla="*/ 0 h 11601645"/>
              <a:gd name="connsiteX597" fmla="*/ 18395257 w 18578947"/>
              <a:gd name="connsiteY597" fmla="*/ 136550 h 11601645"/>
              <a:gd name="connsiteX598" fmla="*/ 18368585 w 18578947"/>
              <a:gd name="connsiteY598" fmla="*/ 157631 h 11601645"/>
              <a:gd name="connsiteX599" fmla="*/ 18345321 w 18578947"/>
              <a:gd name="connsiteY599" fmla="*/ 175993 h 11601645"/>
              <a:gd name="connsiteX600" fmla="*/ 18228439 w 18578947"/>
              <a:gd name="connsiteY600" fmla="*/ 270925 h 11601645"/>
              <a:gd name="connsiteX601" fmla="*/ 17407141 w 18578947"/>
              <a:gd name="connsiteY601" fmla="*/ 1054052 h 11601645"/>
              <a:gd name="connsiteX602" fmla="*/ 17211203 w 18578947"/>
              <a:gd name="connsiteY602" fmla="*/ 1279960 h 11601645"/>
              <a:gd name="connsiteX603" fmla="*/ 17117181 w 18578947"/>
              <a:gd name="connsiteY603" fmla="*/ 1395701 h 11601645"/>
              <a:gd name="connsiteX604" fmla="*/ 17098949 w 18578947"/>
              <a:gd name="connsiteY604" fmla="*/ 1418551 h 11601645"/>
              <a:gd name="connsiteX605" fmla="*/ 17089287 w 18578947"/>
              <a:gd name="connsiteY605" fmla="*/ 1431471 h 11601645"/>
              <a:gd name="connsiteX606" fmla="*/ 16762863 w 18578947"/>
              <a:gd name="connsiteY606" fmla="*/ 1905589 h 11601645"/>
              <a:gd name="connsiteX607" fmla="*/ 16691702 w 18578947"/>
              <a:gd name="connsiteY607" fmla="*/ 2022965 h 11601645"/>
              <a:gd name="connsiteX608" fmla="*/ 17355161 w 18578947"/>
              <a:gd name="connsiteY608" fmla="*/ 2284368 h 11601645"/>
              <a:gd name="connsiteX609" fmla="*/ 18123123 w 18578947"/>
              <a:gd name="connsiteY609" fmla="*/ 3344407 h 11601645"/>
              <a:gd name="connsiteX610" fmla="*/ 17707711 w 18578947"/>
              <a:gd name="connsiteY610" fmla="*/ 4636604 h 11601645"/>
              <a:gd name="connsiteX611" fmla="*/ 16209345 w 18578947"/>
              <a:gd name="connsiteY611" fmla="*/ 5282502 h 11601645"/>
              <a:gd name="connsiteX612" fmla="*/ 16036948 w 18578947"/>
              <a:gd name="connsiteY612" fmla="*/ 5272436 h 11601645"/>
              <a:gd name="connsiteX613" fmla="*/ 15250213 w 18578947"/>
              <a:gd name="connsiteY613" fmla="*/ 4769075 h 11601645"/>
              <a:gd name="connsiteX614" fmla="*/ 15120404 w 18578947"/>
              <a:gd name="connsiteY614" fmla="*/ 3504893 h 11601645"/>
              <a:gd name="connsiteX615" fmla="*/ 15223406 w 18578947"/>
              <a:gd name="connsiteY615" fmla="*/ 3003300 h 11601645"/>
              <a:gd name="connsiteX616" fmla="*/ 15173062 w 18578947"/>
              <a:gd name="connsiteY616" fmla="*/ 3009420 h 11601645"/>
              <a:gd name="connsiteX617" fmla="*/ 15134962 w 18578947"/>
              <a:gd name="connsiteY617" fmla="*/ 3014861 h 11601645"/>
              <a:gd name="connsiteX618" fmla="*/ 15119317 w 18578947"/>
              <a:gd name="connsiteY618" fmla="*/ 3017174 h 11601645"/>
              <a:gd name="connsiteX619" fmla="*/ 14937531 w 18578947"/>
              <a:gd name="connsiteY619" fmla="*/ 3044782 h 11601645"/>
              <a:gd name="connsiteX620" fmla="*/ 14235154 w 18578947"/>
              <a:gd name="connsiteY620" fmla="*/ 3178476 h 11601645"/>
              <a:gd name="connsiteX621" fmla="*/ 12898981 w 18578947"/>
              <a:gd name="connsiteY621" fmla="*/ 3556576 h 11601645"/>
              <a:gd name="connsiteX622" fmla="*/ 12563303 w 18578947"/>
              <a:gd name="connsiteY622" fmla="*/ 3678710 h 11601645"/>
              <a:gd name="connsiteX623" fmla="*/ 12552282 w 18578947"/>
              <a:gd name="connsiteY623" fmla="*/ 3683198 h 11601645"/>
              <a:gd name="connsiteX624" fmla="*/ 12515817 w 18578947"/>
              <a:gd name="connsiteY624" fmla="*/ 3697887 h 11601645"/>
              <a:gd name="connsiteX625" fmla="*/ 12494726 w 18578947"/>
              <a:gd name="connsiteY625" fmla="*/ 3707407 h 11601645"/>
              <a:gd name="connsiteX626" fmla="*/ 12369001 w 18578947"/>
              <a:gd name="connsiteY626" fmla="*/ 3771602 h 11601645"/>
              <a:gd name="connsiteX627" fmla="*/ 12327773 w 18578947"/>
              <a:gd name="connsiteY627" fmla="*/ 3797307 h 11601645"/>
              <a:gd name="connsiteX628" fmla="*/ 12281510 w 18578947"/>
              <a:gd name="connsiteY628" fmla="*/ 3826006 h 11601645"/>
              <a:gd name="connsiteX629" fmla="*/ 12242731 w 18578947"/>
              <a:gd name="connsiteY629" fmla="*/ 3863951 h 11601645"/>
              <a:gd name="connsiteX630" fmla="*/ 12195514 w 18578947"/>
              <a:gd name="connsiteY630" fmla="*/ 3909921 h 11601645"/>
              <a:gd name="connsiteX631" fmla="*/ 12177554 w 18578947"/>
              <a:gd name="connsiteY631" fmla="*/ 3938619 h 11601645"/>
              <a:gd name="connsiteX632" fmla="*/ 12160275 w 18578947"/>
              <a:gd name="connsiteY632" fmla="*/ 3966229 h 11601645"/>
              <a:gd name="connsiteX633" fmla="*/ 12146259 w 18578947"/>
              <a:gd name="connsiteY633" fmla="*/ 3995605 h 11601645"/>
              <a:gd name="connsiteX634" fmla="*/ 12101767 w 18578947"/>
              <a:gd name="connsiteY634" fmla="*/ 4084145 h 11601645"/>
              <a:gd name="connsiteX635" fmla="*/ 12099451 w 18578947"/>
              <a:gd name="connsiteY635" fmla="*/ 4090131 h 11601645"/>
              <a:gd name="connsiteX636" fmla="*/ 12095642 w 18578947"/>
              <a:gd name="connsiteY636" fmla="*/ 4100194 h 11601645"/>
              <a:gd name="connsiteX637" fmla="*/ 12072920 w 18578947"/>
              <a:gd name="connsiteY637" fmla="*/ 4165342 h 11601645"/>
              <a:gd name="connsiteX638" fmla="*/ 12031147 w 18578947"/>
              <a:gd name="connsiteY638" fmla="*/ 4297813 h 11601645"/>
              <a:gd name="connsiteX639" fmla="*/ 12006928 w 18578947"/>
              <a:gd name="connsiteY639" fmla="*/ 4378601 h 11601645"/>
              <a:gd name="connsiteX640" fmla="*/ 11949780 w 18578947"/>
              <a:gd name="connsiteY640" fmla="*/ 4564249 h 11601645"/>
              <a:gd name="connsiteX641" fmla="*/ 11691796 w 18578947"/>
              <a:gd name="connsiteY641" fmla="*/ 5210825 h 11601645"/>
              <a:gd name="connsiteX642" fmla="*/ 11068476 w 18578947"/>
              <a:gd name="connsiteY642" fmla="*/ 6236044 h 11601645"/>
              <a:gd name="connsiteX643" fmla="*/ 10232074 w 18578947"/>
              <a:gd name="connsiteY643" fmla="*/ 7153953 h 11601645"/>
              <a:gd name="connsiteX644" fmla="*/ 10258606 w 18578947"/>
              <a:gd name="connsiteY644" fmla="*/ 9152028 h 11601645"/>
              <a:gd name="connsiteX645" fmla="*/ 8646353 w 18578947"/>
              <a:gd name="connsiteY645" fmla="*/ 10944053 h 11601645"/>
              <a:gd name="connsiteX646" fmla="*/ 5977407 w 18578947"/>
              <a:gd name="connsiteY646" fmla="*/ 11589678 h 11601645"/>
              <a:gd name="connsiteX647" fmla="*/ 5331364 w 18578947"/>
              <a:gd name="connsiteY647" fmla="*/ 11601645 h 11601645"/>
              <a:gd name="connsiteX648" fmla="*/ 3799389 w 18578947"/>
              <a:gd name="connsiteY648" fmla="*/ 11562477 h 11601645"/>
              <a:gd name="connsiteX649" fmla="*/ 3091026 w 18578947"/>
              <a:gd name="connsiteY649" fmla="*/ 11537178 h 11601645"/>
              <a:gd name="connsiteX650" fmla="*/ 0 w 18578947"/>
              <a:gd name="connsiteY650" fmla="*/ 11444014 h 11601645"/>
              <a:gd name="connsiteX651" fmla="*/ 0 w 18578947"/>
              <a:gd name="connsiteY651" fmla="*/ 11403211 h 11601645"/>
              <a:gd name="connsiteX652" fmla="*/ 3092386 w 18578947"/>
              <a:gd name="connsiteY652" fmla="*/ 11497056 h 11601645"/>
              <a:gd name="connsiteX653" fmla="*/ 3801157 w 18578947"/>
              <a:gd name="connsiteY653" fmla="*/ 11522353 h 11601645"/>
              <a:gd name="connsiteX654" fmla="*/ 5975912 w 18578947"/>
              <a:gd name="connsiteY654" fmla="*/ 11549554 h 11601645"/>
              <a:gd name="connsiteX655" fmla="*/ 8626351 w 18578947"/>
              <a:gd name="connsiteY655" fmla="*/ 10909100 h 11601645"/>
              <a:gd name="connsiteX656" fmla="*/ 10220781 w 18578947"/>
              <a:gd name="connsiteY656" fmla="*/ 9137611 h 11601645"/>
              <a:gd name="connsiteX657" fmla="*/ 10189078 w 18578947"/>
              <a:gd name="connsiteY657" fmla="*/ 7156402 h 11601645"/>
              <a:gd name="connsiteX658" fmla="*/ 10184043 w 18578947"/>
              <a:gd name="connsiteY658" fmla="*/ 7143482 h 11601645"/>
              <a:gd name="connsiteX659" fmla="*/ 10194249 w 18578947"/>
              <a:gd name="connsiteY659" fmla="*/ 7134097 h 11601645"/>
              <a:gd name="connsiteX660" fmla="*/ 11036091 w 18578947"/>
              <a:gd name="connsiteY660" fmla="*/ 6211971 h 11601645"/>
              <a:gd name="connsiteX661" fmla="*/ 11654786 w 18578947"/>
              <a:gd name="connsiteY661" fmla="*/ 5194368 h 11601645"/>
              <a:gd name="connsiteX662" fmla="*/ 11911001 w 18578947"/>
              <a:gd name="connsiteY662" fmla="*/ 4552281 h 11601645"/>
              <a:gd name="connsiteX663" fmla="*/ 11967740 w 18578947"/>
              <a:gd name="connsiteY663" fmla="*/ 4367583 h 11601645"/>
              <a:gd name="connsiteX664" fmla="*/ 11991959 w 18578947"/>
              <a:gd name="connsiteY664" fmla="*/ 4286661 h 11601645"/>
              <a:gd name="connsiteX665" fmla="*/ 12034141 w 18578947"/>
              <a:gd name="connsiteY665" fmla="*/ 4153102 h 11601645"/>
              <a:gd name="connsiteX666" fmla="*/ 12057136 w 18578947"/>
              <a:gd name="connsiteY666" fmla="*/ 4087003 h 11601645"/>
              <a:gd name="connsiteX667" fmla="*/ 12061218 w 18578947"/>
              <a:gd name="connsiteY667" fmla="*/ 4076121 h 11601645"/>
              <a:gd name="connsiteX668" fmla="*/ 12065299 w 18578947"/>
              <a:gd name="connsiteY668" fmla="*/ 4065377 h 11601645"/>
              <a:gd name="connsiteX669" fmla="*/ 12067067 w 18578947"/>
              <a:gd name="connsiteY669" fmla="*/ 4063064 h 11601645"/>
              <a:gd name="connsiteX670" fmla="*/ 12108977 w 18578947"/>
              <a:gd name="connsiteY670" fmla="*/ 3979014 h 11601645"/>
              <a:gd name="connsiteX671" fmla="*/ 12124762 w 18578947"/>
              <a:gd name="connsiteY671" fmla="*/ 3946235 h 11601645"/>
              <a:gd name="connsiteX672" fmla="*/ 12142857 w 18578947"/>
              <a:gd name="connsiteY672" fmla="*/ 3917130 h 11601645"/>
              <a:gd name="connsiteX673" fmla="*/ 12160683 w 18578947"/>
              <a:gd name="connsiteY673" fmla="*/ 3888569 h 11601645"/>
              <a:gd name="connsiteX674" fmla="*/ 12162179 w 18578947"/>
              <a:gd name="connsiteY674" fmla="*/ 3885983 h 11601645"/>
              <a:gd name="connsiteX675" fmla="*/ 12165037 w 18578947"/>
              <a:gd name="connsiteY675" fmla="*/ 3882855 h 11601645"/>
              <a:gd name="connsiteX676" fmla="*/ 12213613 w 18578947"/>
              <a:gd name="connsiteY676" fmla="*/ 3835526 h 11601645"/>
              <a:gd name="connsiteX677" fmla="*/ 12254841 w 18578947"/>
              <a:gd name="connsiteY677" fmla="*/ 3795269 h 11601645"/>
              <a:gd name="connsiteX678" fmla="*/ 12256746 w 18578947"/>
              <a:gd name="connsiteY678" fmla="*/ 3793364 h 11601645"/>
              <a:gd name="connsiteX679" fmla="*/ 12259059 w 18578947"/>
              <a:gd name="connsiteY679" fmla="*/ 3792004 h 11601645"/>
              <a:gd name="connsiteX680" fmla="*/ 12304914 w 18578947"/>
              <a:gd name="connsiteY680" fmla="*/ 3763713 h 11601645"/>
              <a:gd name="connsiteX681" fmla="*/ 12348319 w 18578947"/>
              <a:gd name="connsiteY681" fmla="*/ 3736649 h 11601645"/>
              <a:gd name="connsiteX682" fmla="*/ 12476902 w 18578947"/>
              <a:gd name="connsiteY682" fmla="*/ 3670822 h 11601645"/>
              <a:gd name="connsiteX683" fmla="*/ 12499488 w 18578947"/>
              <a:gd name="connsiteY683" fmla="*/ 3660757 h 11601645"/>
              <a:gd name="connsiteX684" fmla="*/ 12536499 w 18578947"/>
              <a:gd name="connsiteY684" fmla="*/ 3645795 h 11601645"/>
              <a:gd name="connsiteX685" fmla="*/ 12548065 w 18578947"/>
              <a:gd name="connsiteY685" fmla="*/ 3641171 h 11601645"/>
              <a:gd name="connsiteX686" fmla="*/ 12885102 w 18578947"/>
              <a:gd name="connsiteY686" fmla="*/ 3518493 h 11601645"/>
              <a:gd name="connsiteX687" fmla="*/ 14225902 w 18578947"/>
              <a:gd name="connsiteY687" fmla="*/ 3139036 h 11601645"/>
              <a:gd name="connsiteX688" fmla="*/ 14930728 w 18578947"/>
              <a:gd name="connsiteY688" fmla="*/ 3004796 h 11601645"/>
              <a:gd name="connsiteX689" fmla="*/ 15113192 w 18578947"/>
              <a:gd name="connsiteY689" fmla="*/ 2977050 h 11601645"/>
              <a:gd name="connsiteX690" fmla="*/ 15128703 w 18578947"/>
              <a:gd name="connsiteY690" fmla="*/ 2974739 h 11601645"/>
              <a:gd name="connsiteX691" fmla="*/ 15167482 w 18578947"/>
              <a:gd name="connsiteY691" fmla="*/ 2969162 h 11601645"/>
              <a:gd name="connsiteX692" fmla="*/ 15278105 w 18578947"/>
              <a:gd name="connsiteY692" fmla="*/ 2955835 h 11601645"/>
              <a:gd name="connsiteX693" fmla="*/ 15270350 w 18578947"/>
              <a:gd name="connsiteY693" fmla="*/ 2984941 h 11601645"/>
              <a:gd name="connsiteX694" fmla="*/ 15160542 w 18578947"/>
              <a:gd name="connsiteY694" fmla="*/ 3511014 h 11601645"/>
              <a:gd name="connsiteX695" fmla="*/ 15285317 w 18578947"/>
              <a:gd name="connsiteY695" fmla="*/ 4748674 h 11601645"/>
              <a:gd name="connsiteX696" fmla="*/ 16041574 w 18578947"/>
              <a:gd name="connsiteY696" fmla="*/ 5232042 h 11601645"/>
              <a:gd name="connsiteX697" fmla="*/ 17678183 w 18578947"/>
              <a:gd name="connsiteY697" fmla="*/ 4608451 h 11601645"/>
              <a:gd name="connsiteX698" fmla="*/ 18082711 w 18578947"/>
              <a:gd name="connsiteY698" fmla="*/ 3351477 h 11601645"/>
              <a:gd name="connsiteX699" fmla="*/ 17333119 w 18578947"/>
              <a:gd name="connsiteY699" fmla="*/ 2319051 h 11601645"/>
              <a:gd name="connsiteX700" fmla="*/ 16655506 w 18578947"/>
              <a:gd name="connsiteY700" fmla="*/ 2057509 h 11601645"/>
              <a:gd name="connsiteX701" fmla="*/ 16627479 w 18578947"/>
              <a:gd name="connsiteY701" fmla="*/ 2051934 h 11601645"/>
              <a:gd name="connsiteX702" fmla="*/ 16641900 w 18578947"/>
              <a:gd name="connsiteY702" fmla="*/ 2027316 h 11601645"/>
              <a:gd name="connsiteX703" fmla="*/ 16728031 w 18578947"/>
              <a:gd name="connsiteY703" fmla="*/ 1884508 h 11601645"/>
              <a:gd name="connsiteX704" fmla="*/ 17056633 w 18578947"/>
              <a:gd name="connsiteY704" fmla="*/ 1407262 h 11601645"/>
              <a:gd name="connsiteX705" fmla="*/ 17066701 w 18578947"/>
              <a:gd name="connsiteY705" fmla="*/ 1393933 h 11601645"/>
              <a:gd name="connsiteX706" fmla="*/ 17085205 w 18578947"/>
              <a:gd name="connsiteY706" fmla="*/ 1370811 h 11601645"/>
              <a:gd name="connsiteX707" fmla="*/ 17179773 w 18578947"/>
              <a:gd name="connsiteY707" fmla="*/ 1254391 h 11601645"/>
              <a:gd name="connsiteX708" fmla="*/ 17376797 w 18578947"/>
              <a:gd name="connsiteY708" fmla="*/ 1027260 h 11601645"/>
              <a:gd name="connsiteX709" fmla="*/ 18202313 w 18578947"/>
              <a:gd name="connsiteY709" fmla="*/ 240051 h 11601645"/>
              <a:gd name="connsiteX710" fmla="*/ 18319739 w 18578947"/>
              <a:gd name="connsiteY710" fmla="*/ 144710 h 11601645"/>
              <a:gd name="connsiteX711" fmla="*/ 18343141 w 18578947"/>
              <a:gd name="connsiteY711" fmla="*/ 126215 h 11601645"/>
              <a:gd name="connsiteX712" fmla="*/ 18369947 w 18578947"/>
              <a:gd name="connsiteY712" fmla="*/ 104997 h 11601645"/>
              <a:gd name="connsiteX713" fmla="*/ 18509551 w 18578947"/>
              <a:gd name="connsiteY713" fmla="*/ 681 h 11601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Lst>
            <a:rect l="l" t="t" r="r" b="b"/>
            <a:pathLst>
              <a:path w="18578947" h="11601645">
                <a:moveTo>
                  <a:pt x="5990332" y="5482160"/>
                </a:moveTo>
                <a:cubicBezTo>
                  <a:pt x="5979581" y="5482566"/>
                  <a:pt x="5968969" y="5483383"/>
                  <a:pt x="5958221" y="5484334"/>
                </a:cubicBezTo>
                <a:cubicBezTo>
                  <a:pt x="5942571" y="5485696"/>
                  <a:pt x="5926787" y="5487056"/>
                  <a:pt x="5910189" y="5486919"/>
                </a:cubicBezTo>
                <a:lnTo>
                  <a:pt x="5907058" y="5486919"/>
                </a:lnTo>
                <a:lnTo>
                  <a:pt x="5904065" y="5487464"/>
                </a:lnTo>
                <a:cubicBezTo>
                  <a:pt x="5853310" y="5497391"/>
                  <a:pt x="5805281" y="5506639"/>
                  <a:pt x="5756704" y="5520377"/>
                </a:cubicBezTo>
                <a:cubicBezTo>
                  <a:pt x="5724594" y="5529488"/>
                  <a:pt x="5692480" y="5540913"/>
                  <a:pt x="5661458" y="5551929"/>
                </a:cubicBezTo>
                <a:lnTo>
                  <a:pt x="5648396" y="5556555"/>
                </a:lnTo>
                <a:lnTo>
                  <a:pt x="5634245" y="5563354"/>
                </a:lnTo>
                <a:cubicBezTo>
                  <a:pt x="5622135" y="5569067"/>
                  <a:pt x="5610023" y="5574915"/>
                  <a:pt x="5598188" y="5581171"/>
                </a:cubicBezTo>
                <a:cubicBezTo>
                  <a:pt x="5567981" y="5596950"/>
                  <a:pt x="5538046" y="5617758"/>
                  <a:pt x="5509064" y="5637886"/>
                </a:cubicBezTo>
                <a:cubicBezTo>
                  <a:pt x="5476817" y="5660191"/>
                  <a:pt x="5443616" y="5683313"/>
                  <a:pt x="5408646" y="5700721"/>
                </a:cubicBezTo>
                <a:lnTo>
                  <a:pt x="5407831" y="5701402"/>
                </a:lnTo>
                <a:cubicBezTo>
                  <a:pt x="5393680" y="5713506"/>
                  <a:pt x="5379120" y="5726290"/>
                  <a:pt x="5364290" y="5739756"/>
                </a:cubicBezTo>
                <a:cubicBezTo>
                  <a:pt x="5336804" y="5764780"/>
                  <a:pt x="5308638" y="5792117"/>
                  <a:pt x="5280608" y="5820953"/>
                </a:cubicBezTo>
                <a:cubicBezTo>
                  <a:pt x="5253939" y="5848560"/>
                  <a:pt x="5227268" y="5877666"/>
                  <a:pt x="5201417" y="5907858"/>
                </a:cubicBezTo>
                <a:cubicBezTo>
                  <a:pt x="5193661" y="5916836"/>
                  <a:pt x="5186041" y="5925948"/>
                  <a:pt x="5178558" y="5935062"/>
                </a:cubicBezTo>
                <a:cubicBezTo>
                  <a:pt x="5155699" y="5977222"/>
                  <a:pt x="5126716" y="6017346"/>
                  <a:pt x="5098549" y="6056242"/>
                </a:cubicBezTo>
                <a:cubicBezTo>
                  <a:pt x="5075284" y="6088476"/>
                  <a:pt x="5051199" y="6121799"/>
                  <a:pt x="5031335" y="6155256"/>
                </a:cubicBezTo>
                <a:cubicBezTo>
                  <a:pt x="4988474" y="6227747"/>
                  <a:pt x="4947106" y="6305408"/>
                  <a:pt x="4908331" y="6385787"/>
                </a:cubicBezTo>
                <a:cubicBezTo>
                  <a:pt x="4903975" y="6395035"/>
                  <a:pt x="4897579" y="6406051"/>
                  <a:pt x="4890232" y="6418836"/>
                </a:cubicBezTo>
                <a:cubicBezTo>
                  <a:pt x="4885741" y="6426590"/>
                  <a:pt x="4880573" y="6435566"/>
                  <a:pt x="4875538" y="6444814"/>
                </a:cubicBezTo>
                <a:cubicBezTo>
                  <a:pt x="4875674" y="6448350"/>
                  <a:pt x="4874721" y="6452568"/>
                  <a:pt x="4873089" y="6457870"/>
                </a:cubicBezTo>
                <a:lnTo>
                  <a:pt x="4873496" y="6458007"/>
                </a:lnTo>
                <a:cubicBezTo>
                  <a:pt x="4873225" y="6458551"/>
                  <a:pt x="4872679" y="6459911"/>
                  <a:pt x="4871184" y="6463448"/>
                </a:cubicBezTo>
                <a:cubicBezTo>
                  <a:pt x="4868871" y="6469840"/>
                  <a:pt x="4865604" y="6477592"/>
                  <a:pt x="4861795" y="6486976"/>
                </a:cubicBezTo>
                <a:lnTo>
                  <a:pt x="4856079" y="6501256"/>
                </a:lnTo>
                <a:cubicBezTo>
                  <a:pt x="4848462" y="6520569"/>
                  <a:pt x="4840976" y="6539882"/>
                  <a:pt x="4833628" y="6559331"/>
                </a:cubicBezTo>
                <a:cubicBezTo>
                  <a:pt x="4803149" y="6639847"/>
                  <a:pt x="4774439" y="6723764"/>
                  <a:pt x="4748314" y="6808770"/>
                </a:cubicBezTo>
                <a:cubicBezTo>
                  <a:pt x="4694160" y="6985441"/>
                  <a:pt x="4652115" y="7159803"/>
                  <a:pt x="4623269" y="7326954"/>
                </a:cubicBezTo>
                <a:cubicBezTo>
                  <a:pt x="4621638" y="7336611"/>
                  <a:pt x="4619323" y="7346812"/>
                  <a:pt x="4616876" y="7357283"/>
                </a:cubicBezTo>
                <a:lnTo>
                  <a:pt x="4614969" y="7365716"/>
                </a:lnTo>
                <a:cubicBezTo>
                  <a:pt x="4614698" y="7371019"/>
                  <a:pt x="4614017" y="7380541"/>
                  <a:pt x="4612656" y="7395773"/>
                </a:cubicBezTo>
                <a:cubicBezTo>
                  <a:pt x="4611568" y="7409511"/>
                  <a:pt x="4610209" y="7423110"/>
                  <a:pt x="4608983" y="7436712"/>
                </a:cubicBezTo>
                <a:cubicBezTo>
                  <a:pt x="4606260" y="7466090"/>
                  <a:pt x="4603405" y="7496419"/>
                  <a:pt x="4601635" y="7526203"/>
                </a:cubicBezTo>
                <a:cubicBezTo>
                  <a:pt x="4596193" y="7615967"/>
                  <a:pt x="4595920" y="7702469"/>
                  <a:pt x="4600820" y="7783391"/>
                </a:cubicBezTo>
                <a:cubicBezTo>
                  <a:pt x="4601362" y="7792505"/>
                  <a:pt x="4602997" y="7803657"/>
                  <a:pt x="4604628" y="7815355"/>
                </a:cubicBezTo>
                <a:cubicBezTo>
                  <a:pt x="4607214" y="7833308"/>
                  <a:pt x="4609800" y="7851803"/>
                  <a:pt x="4609663" y="7868669"/>
                </a:cubicBezTo>
                <a:cubicBezTo>
                  <a:pt x="4615786" y="7900222"/>
                  <a:pt x="4622589" y="7933815"/>
                  <a:pt x="4631160" y="7966594"/>
                </a:cubicBezTo>
                <a:cubicBezTo>
                  <a:pt x="4638237" y="7993250"/>
                  <a:pt x="4646944" y="8020045"/>
                  <a:pt x="4655518" y="8045886"/>
                </a:cubicBezTo>
                <a:cubicBezTo>
                  <a:pt x="4658783" y="8055951"/>
                  <a:pt x="4662049" y="8066014"/>
                  <a:pt x="4665313" y="8076079"/>
                </a:cubicBezTo>
                <a:cubicBezTo>
                  <a:pt x="4668716" y="8082607"/>
                  <a:pt x="4671979" y="8089272"/>
                  <a:pt x="4675247" y="8095801"/>
                </a:cubicBezTo>
                <a:cubicBezTo>
                  <a:pt x="4679600" y="8104504"/>
                  <a:pt x="4683954" y="8113345"/>
                  <a:pt x="4688718" y="8121914"/>
                </a:cubicBezTo>
                <a:cubicBezTo>
                  <a:pt x="4690758" y="8125721"/>
                  <a:pt x="4694025" y="8132113"/>
                  <a:pt x="4697970" y="8140138"/>
                </a:cubicBezTo>
                <a:cubicBezTo>
                  <a:pt x="4707086" y="8158636"/>
                  <a:pt x="4715387" y="8174412"/>
                  <a:pt x="4722464" y="8187333"/>
                </a:cubicBezTo>
                <a:cubicBezTo>
                  <a:pt x="4728859" y="8192774"/>
                  <a:pt x="4736476" y="8201749"/>
                  <a:pt x="4746819" y="8214125"/>
                </a:cubicBezTo>
                <a:lnTo>
                  <a:pt x="4757023" y="8225144"/>
                </a:lnTo>
                <a:cubicBezTo>
                  <a:pt x="4770765" y="8240103"/>
                  <a:pt x="4785189" y="8254792"/>
                  <a:pt x="4799613" y="8268800"/>
                </a:cubicBezTo>
                <a:cubicBezTo>
                  <a:pt x="4806552" y="8275464"/>
                  <a:pt x="4813628" y="8281856"/>
                  <a:pt x="4820839" y="8288249"/>
                </a:cubicBezTo>
                <a:cubicBezTo>
                  <a:pt x="4825602" y="8292603"/>
                  <a:pt x="4830499" y="8296954"/>
                  <a:pt x="4835260" y="8301306"/>
                </a:cubicBezTo>
                <a:lnTo>
                  <a:pt x="4841655" y="8305523"/>
                </a:lnTo>
                <a:cubicBezTo>
                  <a:pt x="4870775" y="8324564"/>
                  <a:pt x="4898125" y="8342651"/>
                  <a:pt x="4928059" y="8358702"/>
                </a:cubicBezTo>
                <a:cubicBezTo>
                  <a:pt x="4940303" y="8365367"/>
                  <a:pt x="4952958" y="8371484"/>
                  <a:pt x="4964933" y="8377198"/>
                </a:cubicBezTo>
                <a:cubicBezTo>
                  <a:pt x="4979356" y="8381551"/>
                  <a:pt x="4993643" y="8386173"/>
                  <a:pt x="5007793" y="8390799"/>
                </a:cubicBezTo>
                <a:cubicBezTo>
                  <a:pt x="5032967" y="8398960"/>
                  <a:pt x="5059092" y="8407390"/>
                  <a:pt x="5085215" y="8413919"/>
                </a:cubicBezTo>
                <a:cubicBezTo>
                  <a:pt x="5099230" y="8417319"/>
                  <a:pt x="5114471" y="8419632"/>
                  <a:pt x="5130663" y="8422079"/>
                </a:cubicBezTo>
                <a:cubicBezTo>
                  <a:pt x="5151343" y="8425207"/>
                  <a:pt x="5172707" y="8428472"/>
                  <a:pt x="5192574" y="8434455"/>
                </a:cubicBezTo>
                <a:cubicBezTo>
                  <a:pt x="5203458" y="8435409"/>
                  <a:pt x="5214207" y="8436360"/>
                  <a:pt x="5225092" y="8437041"/>
                </a:cubicBezTo>
                <a:cubicBezTo>
                  <a:pt x="5312719" y="8442754"/>
                  <a:pt x="5403750" y="8442210"/>
                  <a:pt x="5503485" y="8435273"/>
                </a:cubicBezTo>
                <a:cubicBezTo>
                  <a:pt x="5510288" y="8434864"/>
                  <a:pt x="5520358" y="8434864"/>
                  <a:pt x="5533147" y="8435000"/>
                </a:cubicBezTo>
                <a:cubicBezTo>
                  <a:pt x="5543626" y="8435136"/>
                  <a:pt x="5555735" y="8435273"/>
                  <a:pt x="5567572" y="8435000"/>
                </a:cubicBezTo>
                <a:cubicBezTo>
                  <a:pt x="5575599" y="8430785"/>
                  <a:pt x="5587301" y="8428880"/>
                  <a:pt x="5599683" y="8426840"/>
                </a:cubicBezTo>
                <a:lnTo>
                  <a:pt x="5622543" y="8423033"/>
                </a:lnTo>
                <a:cubicBezTo>
                  <a:pt x="5636150" y="8420856"/>
                  <a:pt x="5649620" y="8418679"/>
                  <a:pt x="5663635" y="8415823"/>
                </a:cubicBezTo>
                <a:cubicBezTo>
                  <a:pt x="6049792" y="8347820"/>
                  <a:pt x="6416220" y="8214942"/>
                  <a:pt x="6821153" y="8060981"/>
                </a:cubicBezTo>
                <a:cubicBezTo>
                  <a:pt x="6929463" y="8019772"/>
                  <a:pt x="7037228" y="7977201"/>
                  <a:pt x="7141456" y="7934360"/>
                </a:cubicBezTo>
                <a:cubicBezTo>
                  <a:pt x="7149074" y="7931232"/>
                  <a:pt x="7156967" y="7928104"/>
                  <a:pt x="7164721" y="7924976"/>
                </a:cubicBezTo>
                <a:lnTo>
                  <a:pt x="7179281" y="7919126"/>
                </a:lnTo>
                <a:cubicBezTo>
                  <a:pt x="7184725" y="7916679"/>
                  <a:pt x="7193433" y="7913006"/>
                  <a:pt x="7205543" y="7907701"/>
                </a:cubicBezTo>
                <a:lnTo>
                  <a:pt x="7216019" y="7903214"/>
                </a:lnTo>
                <a:cubicBezTo>
                  <a:pt x="7259424" y="7884446"/>
                  <a:pt x="7302693" y="7865678"/>
                  <a:pt x="7345826" y="7846498"/>
                </a:cubicBezTo>
                <a:cubicBezTo>
                  <a:pt x="7548430" y="7756326"/>
                  <a:pt x="7745182" y="7661666"/>
                  <a:pt x="7930777" y="7564965"/>
                </a:cubicBezTo>
                <a:cubicBezTo>
                  <a:pt x="8309723" y="7367618"/>
                  <a:pt x="8665537" y="7149874"/>
                  <a:pt x="8988695" y="6917438"/>
                </a:cubicBezTo>
                <a:cubicBezTo>
                  <a:pt x="8988150" y="6916757"/>
                  <a:pt x="8987607" y="6915942"/>
                  <a:pt x="8987063" y="6915127"/>
                </a:cubicBezTo>
                <a:cubicBezTo>
                  <a:pt x="8980123" y="6905334"/>
                  <a:pt x="8974952" y="6895542"/>
                  <a:pt x="8972094" y="6887109"/>
                </a:cubicBezTo>
                <a:cubicBezTo>
                  <a:pt x="8960937" y="6873643"/>
                  <a:pt x="8947875" y="6860314"/>
                  <a:pt x="8935083" y="6847395"/>
                </a:cubicBezTo>
                <a:cubicBezTo>
                  <a:pt x="8925016" y="6837194"/>
                  <a:pt x="8915491" y="6827538"/>
                  <a:pt x="8908007" y="6818832"/>
                </a:cubicBezTo>
                <a:cubicBezTo>
                  <a:pt x="8763098" y="6651272"/>
                  <a:pt x="8599817" y="6508193"/>
                  <a:pt x="8459123" y="6390275"/>
                </a:cubicBezTo>
                <a:lnTo>
                  <a:pt x="8432455" y="6370826"/>
                </a:lnTo>
                <a:cubicBezTo>
                  <a:pt x="8420072" y="6361714"/>
                  <a:pt x="8407825" y="6352739"/>
                  <a:pt x="8395445" y="6343897"/>
                </a:cubicBezTo>
                <a:cubicBezTo>
                  <a:pt x="8352041" y="6312887"/>
                  <a:pt x="8306729" y="6281877"/>
                  <a:pt x="8260874" y="6251821"/>
                </a:cubicBezTo>
                <a:cubicBezTo>
                  <a:pt x="8176650" y="6196601"/>
                  <a:pt x="8087935" y="6142744"/>
                  <a:pt x="7997041" y="6091876"/>
                </a:cubicBezTo>
                <a:cubicBezTo>
                  <a:pt x="7909552" y="6042779"/>
                  <a:pt x="7817026" y="5994905"/>
                  <a:pt x="7722189" y="5949342"/>
                </a:cubicBezTo>
                <a:cubicBezTo>
                  <a:pt x="7673477" y="5926084"/>
                  <a:pt x="7623268" y="5902828"/>
                  <a:pt x="7572921" y="5880524"/>
                </a:cubicBezTo>
                <a:cubicBezTo>
                  <a:pt x="7566118" y="5877529"/>
                  <a:pt x="7559043" y="5874265"/>
                  <a:pt x="7551969" y="5870865"/>
                </a:cubicBezTo>
                <a:lnTo>
                  <a:pt x="7544349" y="5867330"/>
                </a:lnTo>
                <a:cubicBezTo>
                  <a:pt x="7538499" y="5865153"/>
                  <a:pt x="7529653" y="5861617"/>
                  <a:pt x="7516863" y="5856584"/>
                </a:cubicBezTo>
                <a:cubicBezTo>
                  <a:pt x="7309769" y="5774572"/>
                  <a:pt x="7117643" y="5706977"/>
                  <a:pt x="6929463" y="5649856"/>
                </a:cubicBezTo>
                <a:cubicBezTo>
                  <a:pt x="6802376" y="5611230"/>
                  <a:pt x="6696246" y="5581579"/>
                  <a:pt x="6595284" y="5556692"/>
                </a:cubicBezTo>
                <a:cubicBezTo>
                  <a:pt x="6538679" y="5542681"/>
                  <a:pt x="6487247" y="5530984"/>
                  <a:pt x="6438262" y="5520921"/>
                </a:cubicBezTo>
                <a:cubicBezTo>
                  <a:pt x="6405472" y="5514120"/>
                  <a:pt x="6372270" y="5507864"/>
                  <a:pt x="6339613" y="5502151"/>
                </a:cubicBezTo>
                <a:lnTo>
                  <a:pt x="6313627" y="5497663"/>
                </a:lnTo>
                <a:cubicBezTo>
                  <a:pt x="6306006" y="5496848"/>
                  <a:pt x="6292944" y="5495216"/>
                  <a:pt x="6280425" y="5493584"/>
                </a:cubicBezTo>
                <a:cubicBezTo>
                  <a:pt x="6265187" y="5491680"/>
                  <a:pt x="6250763" y="5489911"/>
                  <a:pt x="6246681" y="5489503"/>
                </a:cubicBezTo>
                <a:cubicBezTo>
                  <a:pt x="6217834" y="5486919"/>
                  <a:pt x="6191983" y="5485152"/>
                  <a:pt x="6167626" y="5483791"/>
                </a:cubicBezTo>
                <a:cubicBezTo>
                  <a:pt x="6106806" y="5480527"/>
                  <a:pt x="6047207" y="5479982"/>
                  <a:pt x="5990332" y="5482160"/>
                </a:cubicBezTo>
                <a:close/>
                <a:moveTo>
                  <a:pt x="5988561" y="5441493"/>
                </a:moveTo>
                <a:cubicBezTo>
                  <a:pt x="6046663" y="5439180"/>
                  <a:pt x="6107484" y="5439861"/>
                  <a:pt x="6169532" y="5443125"/>
                </a:cubicBezTo>
                <a:cubicBezTo>
                  <a:pt x="6194432" y="5444485"/>
                  <a:pt x="6220828" y="5446389"/>
                  <a:pt x="6250082" y="5448972"/>
                </a:cubicBezTo>
                <a:cubicBezTo>
                  <a:pt x="6254300" y="5449381"/>
                  <a:pt x="6269404" y="5451149"/>
                  <a:pt x="6285188" y="5453190"/>
                </a:cubicBezTo>
                <a:cubicBezTo>
                  <a:pt x="6297571" y="5454822"/>
                  <a:pt x="6310632" y="5456454"/>
                  <a:pt x="6319067" y="5457405"/>
                </a:cubicBezTo>
                <a:lnTo>
                  <a:pt x="6346281" y="5462030"/>
                </a:lnTo>
                <a:cubicBezTo>
                  <a:pt x="6379346" y="5467879"/>
                  <a:pt x="6412954" y="5474271"/>
                  <a:pt x="6446155" y="5481070"/>
                </a:cubicBezTo>
                <a:cubicBezTo>
                  <a:pt x="6495682" y="5491271"/>
                  <a:pt x="6547525" y="5503104"/>
                  <a:pt x="6604673" y="5517249"/>
                </a:cubicBezTo>
                <a:cubicBezTo>
                  <a:pt x="6706313" y="5542409"/>
                  <a:pt x="6813263" y="5572195"/>
                  <a:pt x="6941029" y="5610958"/>
                </a:cubicBezTo>
                <a:cubicBezTo>
                  <a:pt x="7130299" y="5668488"/>
                  <a:pt x="7323375" y="5736491"/>
                  <a:pt x="7531560" y="5818776"/>
                </a:cubicBezTo>
                <a:cubicBezTo>
                  <a:pt x="7531966" y="5818912"/>
                  <a:pt x="7532511" y="5819184"/>
                  <a:pt x="7532919" y="5819321"/>
                </a:cubicBezTo>
                <a:lnTo>
                  <a:pt x="7533328" y="5818367"/>
                </a:lnTo>
                <a:lnTo>
                  <a:pt x="7535232" y="5819184"/>
                </a:lnTo>
                <a:cubicBezTo>
                  <a:pt x="7537000" y="5819999"/>
                  <a:pt x="7538905" y="5820680"/>
                  <a:pt x="7540812" y="5821495"/>
                </a:cubicBezTo>
                <a:lnTo>
                  <a:pt x="7540403" y="5822446"/>
                </a:lnTo>
                <a:cubicBezTo>
                  <a:pt x="7548703" y="5825713"/>
                  <a:pt x="7554825" y="5828160"/>
                  <a:pt x="7559179" y="5829792"/>
                </a:cubicBezTo>
                <a:lnTo>
                  <a:pt x="7560541" y="5830337"/>
                </a:lnTo>
                <a:lnTo>
                  <a:pt x="7568976" y="5834280"/>
                </a:lnTo>
                <a:cubicBezTo>
                  <a:pt x="7575643" y="5837408"/>
                  <a:pt x="7582447" y="5840672"/>
                  <a:pt x="7588977" y="5843530"/>
                </a:cubicBezTo>
                <a:cubicBezTo>
                  <a:pt x="7639731" y="5865971"/>
                  <a:pt x="7690347" y="5889363"/>
                  <a:pt x="7739332" y="5912893"/>
                </a:cubicBezTo>
                <a:cubicBezTo>
                  <a:pt x="7834987" y="5958726"/>
                  <a:pt x="7928327" y="6007145"/>
                  <a:pt x="8016500" y="6056514"/>
                </a:cubicBezTo>
                <a:cubicBezTo>
                  <a:pt x="8108209" y="6107925"/>
                  <a:pt x="8197741" y="6162193"/>
                  <a:pt x="8282782" y="6217955"/>
                </a:cubicBezTo>
                <a:cubicBezTo>
                  <a:pt x="8329182" y="6248284"/>
                  <a:pt x="8374900" y="6279703"/>
                  <a:pt x="8418710" y="6310983"/>
                </a:cubicBezTo>
                <a:cubicBezTo>
                  <a:pt x="8431229" y="6319961"/>
                  <a:pt x="8443749" y="6329072"/>
                  <a:pt x="8456129" y="6338186"/>
                </a:cubicBezTo>
                <a:lnTo>
                  <a:pt x="8484568" y="6358995"/>
                </a:lnTo>
                <a:cubicBezTo>
                  <a:pt x="8626758" y="6478271"/>
                  <a:pt x="8791671" y="6622711"/>
                  <a:pt x="8938487" y="6792585"/>
                </a:cubicBezTo>
                <a:cubicBezTo>
                  <a:pt x="8945153" y="6800337"/>
                  <a:pt x="8954133" y="6809448"/>
                  <a:pt x="8963659" y="6819105"/>
                </a:cubicBezTo>
                <a:cubicBezTo>
                  <a:pt x="8977401" y="6833113"/>
                  <a:pt x="8993049" y="6848891"/>
                  <a:pt x="9005977" y="6864940"/>
                </a:cubicBezTo>
                <a:lnTo>
                  <a:pt x="9008969" y="6868610"/>
                </a:lnTo>
                <a:lnTo>
                  <a:pt x="9010058" y="6873234"/>
                </a:lnTo>
                <a:cubicBezTo>
                  <a:pt x="9010601" y="6875548"/>
                  <a:pt x="9013323" y="6882348"/>
                  <a:pt x="9019989" y="6891732"/>
                </a:cubicBezTo>
                <a:cubicBezTo>
                  <a:pt x="9024479" y="6897988"/>
                  <a:pt x="9028972" y="6904245"/>
                  <a:pt x="9033462" y="6910501"/>
                </a:cubicBezTo>
                <a:lnTo>
                  <a:pt x="9045434" y="6927094"/>
                </a:lnTo>
                <a:lnTo>
                  <a:pt x="9028835" y="6939064"/>
                </a:lnTo>
                <a:cubicBezTo>
                  <a:pt x="8699553" y="7177211"/>
                  <a:pt x="8336391" y="7400124"/>
                  <a:pt x="7949282" y="7601687"/>
                </a:cubicBezTo>
                <a:cubicBezTo>
                  <a:pt x="7763009" y="7698796"/>
                  <a:pt x="7565440" y="7793865"/>
                  <a:pt x="7362018" y="7884309"/>
                </a:cubicBezTo>
                <a:cubicBezTo>
                  <a:pt x="7318749" y="7903486"/>
                  <a:pt x="7275344" y="7922390"/>
                  <a:pt x="7231939" y="7941161"/>
                </a:cubicBezTo>
                <a:lnTo>
                  <a:pt x="7221463" y="7945649"/>
                </a:lnTo>
                <a:cubicBezTo>
                  <a:pt x="7209352" y="7950817"/>
                  <a:pt x="7200781" y="7954624"/>
                  <a:pt x="7194792" y="7957210"/>
                </a:cubicBezTo>
                <a:lnTo>
                  <a:pt x="7179554" y="7963329"/>
                </a:lnTo>
                <a:cubicBezTo>
                  <a:pt x="7171800" y="7966321"/>
                  <a:pt x="7164179" y="7969449"/>
                  <a:pt x="7156559" y="7972577"/>
                </a:cubicBezTo>
                <a:cubicBezTo>
                  <a:pt x="7052060" y="8015421"/>
                  <a:pt x="6943887" y="8058126"/>
                  <a:pt x="6835305" y="8099471"/>
                </a:cubicBezTo>
                <a:cubicBezTo>
                  <a:pt x="6428467" y="8254247"/>
                  <a:pt x="6059997" y="8387805"/>
                  <a:pt x="5670438" y="8456218"/>
                </a:cubicBezTo>
                <a:cubicBezTo>
                  <a:pt x="5660777" y="8457986"/>
                  <a:pt x="5651118" y="8459482"/>
                  <a:pt x="5641457" y="8461114"/>
                </a:cubicBezTo>
                <a:lnTo>
                  <a:pt x="5641866" y="8461659"/>
                </a:lnTo>
                <a:cubicBezTo>
                  <a:pt x="5633156" y="8468051"/>
                  <a:pt x="5619958" y="8471858"/>
                  <a:pt x="5599412" y="8473898"/>
                </a:cubicBezTo>
                <a:cubicBezTo>
                  <a:pt x="5599276" y="8473898"/>
                  <a:pt x="5599276" y="8473898"/>
                  <a:pt x="5599139" y="8473898"/>
                </a:cubicBezTo>
                <a:lnTo>
                  <a:pt x="5598594" y="8468187"/>
                </a:lnTo>
                <a:cubicBezTo>
                  <a:pt x="5596827" y="8468593"/>
                  <a:pt x="5595194" y="8468866"/>
                  <a:pt x="5593831" y="8469138"/>
                </a:cubicBezTo>
                <a:cubicBezTo>
                  <a:pt x="5593831" y="8469138"/>
                  <a:pt x="5593697" y="8469138"/>
                  <a:pt x="5593697" y="8469138"/>
                </a:cubicBezTo>
                <a:lnTo>
                  <a:pt x="5594241" y="8474443"/>
                </a:lnTo>
                <a:lnTo>
                  <a:pt x="5593697" y="8474443"/>
                </a:lnTo>
                <a:lnTo>
                  <a:pt x="5593153" y="8469274"/>
                </a:lnTo>
                <a:cubicBezTo>
                  <a:pt x="5593153" y="8469274"/>
                  <a:pt x="5593017" y="8469274"/>
                  <a:pt x="5593017" y="8469274"/>
                </a:cubicBezTo>
                <a:lnTo>
                  <a:pt x="5593153" y="8474443"/>
                </a:lnTo>
                <a:lnTo>
                  <a:pt x="5592744" y="8469274"/>
                </a:lnTo>
                <a:cubicBezTo>
                  <a:pt x="5590976" y="8469683"/>
                  <a:pt x="5589614" y="8469956"/>
                  <a:pt x="5588663" y="8470226"/>
                </a:cubicBezTo>
                <a:lnTo>
                  <a:pt x="5588936" y="8474716"/>
                </a:lnTo>
                <a:cubicBezTo>
                  <a:pt x="5570158" y="8475803"/>
                  <a:pt x="5549476" y="8475667"/>
                  <a:pt x="5532739" y="8475531"/>
                </a:cubicBezTo>
                <a:cubicBezTo>
                  <a:pt x="5521719" y="8475394"/>
                  <a:pt x="5511376" y="8475258"/>
                  <a:pt x="5506207" y="8475667"/>
                </a:cubicBezTo>
                <a:cubicBezTo>
                  <a:pt x="5450963" y="8479610"/>
                  <a:pt x="5398306" y="8481514"/>
                  <a:pt x="5347281" y="8481514"/>
                </a:cubicBezTo>
                <a:cubicBezTo>
                  <a:pt x="5304557" y="8481514"/>
                  <a:pt x="5263055" y="8480154"/>
                  <a:pt x="5222236" y="8477435"/>
                </a:cubicBezTo>
                <a:cubicBezTo>
                  <a:pt x="5210398" y="8476754"/>
                  <a:pt x="5198560" y="8475667"/>
                  <a:pt x="5186722" y="8474579"/>
                </a:cubicBezTo>
                <a:lnTo>
                  <a:pt x="5182505" y="8473762"/>
                </a:lnTo>
                <a:cubicBezTo>
                  <a:pt x="5164952" y="8468323"/>
                  <a:pt x="5144403" y="8465193"/>
                  <a:pt x="5124538" y="8462201"/>
                </a:cubicBezTo>
                <a:cubicBezTo>
                  <a:pt x="5108075" y="8459754"/>
                  <a:pt x="5091204" y="8457171"/>
                  <a:pt x="5075284" y="8453226"/>
                </a:cubicBezTo>
                <a:cubicBezTo>
                  <a:pt x="5047662" y="8446289"/>
                  <a:pt x="5020856" y="8437722"/>
                  <a:pt x="4995004" y="8429289"/>
                </a:cubicBezTo>
                <a:cubicBezTo>
                  <a:pt x="4980581" y="8424665"/>
                  <a:pt x="4966157" y="8419905"/>
                  <a:pt x="4951600" y="8415551"/>
                </a:cubicBezTo>
                <a:lnTo>
                  <a:pt x="4948605" y="8414464"/>
                </a:lnTo>
                <a:cubicBezTo>
                  <a:pt x="4935814" y="8408344"/>
                  <a:pt x="4922207" y="8401815"/>
                  <a:pt x="4908600" y="8394470"/>
                </a:cubicBezTo>
                <a:cubicBezTo>
                  <a:pt x="4877170" y="8377606"/>
                  <a:pt x="4847644" y="8358293"/>
                  <a:pt x="4819068" y="8339523"/>
                </a:cubicBezTo>
                <a:lnTo>
                  <a:pt x="4808456" y="8332316"/>
                </a:lnTo>
                <a:cubicBezTo>
                  <a:pt x="4803422" y="8327692"/>
                  <a:pt x="4798386" y="8323204"/>
                  <a:pt x="4793353" y="8318716"/>
                </a:cubicBezTo>
                <a:cubicBezTo>
                  <a:pt x="4785734" y="8311916"/>
                  <a:pt x="4778249" y="8305251"/>
                  <a:pt x="4770901" y="8298178"/>
                </a:cubicBezTo>
                <a:cubicBezTo>
                  <a:pt x="4761243" y="8288794"/>
                  <a:pt x="4751581" y="8279001"/>
                  <a:pt x="4742192" y="8269208"/>
                </a:cubicBezTo>
                <a:lnTo>
                  <a:pt x="4740423" y="8268800"/>
                </a:lnTo>
                <a:cubicBezTo>
                  <a:pt x="4717021" y="8263361"/>
                  <a:pt x="4695384" y="8227318"/>
                  <a:pt x="4661095" y="8158227"/>
                </a:cubicBezTo>
                <a:cubicBezTo>
                  <a:pt x="4657558" y="8151020"/>
                  <a:pt x="4654565" y="8145034"/>
                  <a:pt x="4652660" y="8141497"/>
                </a:cubicBezTo>
                <a:cubicBezTo>
                  <a:pt x="4647762" y="8132386"/>
                  <a:pt x="4643135" y="8123138"/>
                  <a:pt x="4638508" y="8113890"/>
                </a:cubicBezTo>
                <a:cubicBezTo>
                  <a:pt x="4635109" y="8107089"/>
                  <a:pt x="4631706" y="8100288"/>
                  <a:pt x="4628169" y="8093487"/>
                </a:cubicBezTo>
                <a:lnTo>
                  <a:pt x="4626806" y="8090087"/>
                </a:lnTo>
                <a:cubicBezTo>
                  <a:pt x="4623407" y="8079479"/>
                  <a:pt x="4619867" y="8069006"/>
                  <a:pt x="4616466" y="8058534"/>
                </a:cubicBezTo>
                <a:cubicBezTo>
                  <a:pt x="4607759" y="8032148"/>
                  <a:pt x="4598779" y="8004811"/>
                  <a:pt x="4591432" y="7976931"/>
                </a:cubicBezTo>
                <a:cubicBezTo>
                  <a:pt x="4582177" y="7942248"/>
                  <a:pt x="4575239" y="7907295"/>
                  <a:pt x="4568844" y="7874381"/>
                </a:cubicBezTo>
                <a:lnTo>
                  <a:pt x="4568436" y="7872206"/>
                </a:lnTo>
                <a:lnTo>
                  <a:pt x="4568436" y="7870029"/>
                </a:lnTo>
                <a:cubicBezTo>
                  <a:pt x="4568708" y="7860373"/>
                  <a:pt x="4567617" y="7849084"/>
                  <a:pt x="4566122" y="7837523"/>
                </a:cubicBezTo>
                <a:lnTo>
                  <a:pt x="4561902" y="7838340"/>
                </a:lnTo>
                <a:cubicBezTo>
                  <a:pt x="4560951" y="7833442"/>
                  <a:pt x="4560133" y="7829226"/>
                  <a:pt x="4559592" y="7825826"/>
                </a:cubicBezTo>
                <a:cubicBezTo>
                  <a:pt x="4559319" y="7823788"/>
                  <a:pt x="4559046" y="7822562"/>
                  <a:pt x="4558911" y="7822019"/>
                </a:cubicBezTo>
                <a:lnTo>
                  <a:pt x="4559046" y="7822019"/>
                </a:lnTo>
                <a:cubicBezTo>
                  <a:pt x="4557957" y="7814129"/>
                  <a:pt x="4558502" y="7809913"/>
                  <a:pt x="4561768" y="7805834"/>
                </a:cubicBezTo>
                <a:cubicBezTo>
                  <a:pt x="4560815" y="7798897"/>
                  <a:pt x="4560133" y="7792096"/>
                  <a:pt x="4559726" y="7785840"/>
                </a:cubicBezTo>
                <a:cubicBezTo>
                  <a:pt x="4554829" y="7703284"/>
                  <a:pt x="4555099" y="7615152"/>
                  <a:pt x="4560543" y="7523756"/>
                </a:cubicBezTo>
                <a:cubicBezTo>
                  <a:pt x="4562447" y="7493291"/>
                  <a:pt x="4565305" y="7462553"/>
                  <a:pt x="4568027" y="7432903"/>
                </a:cubicBezTo>
                <a:cubicBezTo>
                  <a:pt x="4568300" y="7428958"/>
                  <a:pt x="4568708" y="7424879"/>
                  <a:pt x="4569115" y="7420799"/>
                </a:cubicBezTo>
                <a:lnTo>
                  <a:pt x="4567073" y="7420799"/>
                </a:lnTo>
                <a:cubicBezTo>
                  <a:pt x="4566122" y="7406925"/>
                  <a:pt x="4567617" y="7391558"/>
                  <a:pt x="4571700" y="7370885"/>
                </a:cubicBezTo>
                <a:lnTo>
                  <a:pt x="4573332" y="7371155"/>
                </a:lnTo>
                <a:cubicBezTo>
                  <a:pt x="4573604" y="7367212"/>
                  <a:pt x="4573740" y="7364220"/>
                  <a:pt x="4573876" y="7362316"/>
                </a:cubicBezTo>
                <a:lnTo>
                  <a:pt x="4574286" y="7358643"/>
                </a:lnTo>
                <a:lnTo>
                  <a:pt x="4576599" y="7348308"/>
                </a:lnTo>
                <a:cubicBezTo>
                  <a:pt x="4578912" y="7338515"/>
                  <a:pt x="4581089" y="7329131"/>
                  <a:pt x="4582587" y="7320153"/>
                </a:cubicBezTo>
                <a:cubicBezTo>
                  <a:pt x="4611705" y="7151233"/>
                  <a:pt x="4654156" y="6975240"/>
                  <a:pt x="4708857" y="6796936"/>
                </a:cubicBezTo>
                <a:cubicBezTo>
                  <a:pt x="4735253" y="6711115"/>
                  <a:pt x="4764233" y="6626384"/>
                  <a:pt x="4794985" y="6545051"/>
                </a:cubicBezTo>
                <a:cubicBezTo>
                  <a:pt x="4800157" y="6531315"/>
                  <a:pt x="4805462" y="6517577"/>
                  <a:pt x="4810770" y="6503978"/>
                </a:cubicBezTo>
                <a:cubicBezTo>
                  <a:pt x="4811177" y="6473783"/>
                  <a:pt x="4834037" y="6433934"/>
                  <a:pt x="4854311" y="6398708"/>
                </a:cubicBezTo>
                <a:cubicBezTo>
                  <a:pt x="4860978" y="6387147"/>
                  <a:pt x="4867237" y="6376267"/>
                  <a:pt x="4871048" y="6368379"/>
                </a:cubicBezTo>
                <a:cubicBezTo>
                  <a:pt x="4910371" y="6286910"/>
                  <a:pt x="4952278" y="6208298"/>
                  <a:pt x="4995819" y="6134720"/>
                </a:cubicBezTo>
                <a:cubicBezTo>
                  <a:pt x="5016638" y="6099630"/>
                  <a:pt x="5041268" y="6065492"/>
                  <a:pt x="5065078" y="6032578"/>
                </a:cubicBezTo>
                <a:cubicBezTo>
                  <a:pt x="5079638" y="6012586"/>
                  <a:pt x="5094468" y="5992047"/>
                  <a:pt x="5108346" y="5971375"/>
                </a:cubicBezTo>
                <a:lnTo>
                  <a:pt x="5108211" y="5971102"/>
                </a:lnTo>
                <a:cubicBezTo>
                  <a:pt x="5105218" y="5962942"/>
                  <a:pt x="5107123" y="5957639"/>
                  <a:pt x="5112158" y="5950838"/>
                </a:cubicBezTo>
                <a:lnTo>
                  <a:pt x="5112022" y="5950702"/>
                </a:lnTo>
                <a:cubicBezTo>
                  <a:pt x="5112431" y="5950293"/>
                  <a:pt x="5113382" y="5949070"/>
                  <a:pt x="5115014" y="5947165"/>
                </a:cubicBezTo>
                <a:cubicBezTo>
                  <a:pt x="5116240" y="5945806"/>
                  <a:pt x="5117463" y="5944310"/>
                  <a:pt x="5118825" y="5942678"/>
                </a:cubicBezTo>
                <a:lnTo>
                  <a:pt x="5124130" y="5947029"/>
                </a:lnTo>
                <a:cubicBezTo>
                  <a:pt x="5130933" y="5936149"/>
                  <a:pt x="5137331" y="5925133"/>
                  <a:pt x="5143317" y="5914117"/>
                </a:cubicBezTo>
                <a:lnTo>
                  <a:pt x="5146447" y="5909763"/>
                </a:lnTo>
                <a:cubicBezTo>
                  <a:pt x="5154338" y="5900243"/>
                  <a:pt x="5162094" y="5890859"/>
                  <a:pt x="5170120" y="5881475"/>
                </a:cubicBezTo>
                <a:cubicBezTo>
                  <a:pt x="5196518" y="5850737"/>
                  <a:pt x="5223732" y="5820816"/>
                  <a:pt x="5250945" y="5792798"/>
                </a:cubicBezTo>
                <a:cubicBezTo>
                  <a:pt x="5279520" y="5763284"/>
                  <a:pt x="5308364" y="5735405"/>
                  <a:pt x="5336531" y="5709833"/>
                </a:cubicBezTo>
                <a:cubicBezTo>
                  <a:pt x="5351635" y="5696097"/>
                  <a:pt x="5366602" y="5682904"/>
                  <a:pt x="5381023" y="5670665"/>
                </a:cubicBezTo>
                <a:lnTo>
                  <a:pt x="5388236" y="5665496"/>
                </a:lnTo>
                <a:cubicBezTo>
                  <a:pt x="5421164" y="5649311"/>
                  <a:pt x="5452323" y="5627685"/>
                  <a:pt x="5485388" y="5604701"/>
                </a:cubicBezTo>
                <a:cubicBezTo>
                  <a:pt x="5515460" y="5583893"/>
                  <a:pt x="5546346" y="5562267"/>
                  <a:pt x="5578866" y="5545267"/>
                </a:cubicBezTo>
                <a:cubicBezTo>
                  <a:pt x="5591112" y="5538875"/>
                  <a:pt x="5603629" y="5532753"/>
                  <a:pt x="5616149" y="5526769"/>
                </a:cubicBezTo>
                <a:lnTo>
                  <a:pt x="5633292" y="5518609"/>
                </a:lnTo>
                <a:lnTo>
                  <a:pt x="5647443" y="5513576"/>
                </a:lnTo>
                <a:cubicBezTo>
                  <a:pt x="5679145" y="5502287"/>
                  <a:pt x="5711939" y="5490726"/>
                  <a:pt x="5745274" y="5481206"/>
                </a:cubicBezTo>
                <a:cubicBezTo>
                  <a:pt x="5795485" y="5466925"/>
                  <a:pt x="5846644" y="5456997"/>
                  <a:pt x="5896037" y="5447476"/>
                </a:cubicBezTo>
                <a:lnTo>
                  <a:pt x="5903250" y="5446117"/>
                </a:lnTo>
                <a:lnTo>
                  <a:pt x="5910189" y="5446253"/>
                </a:lnTo>
                <a:cubicBezTo>
                  <a:pt x="5924611" y="5446389"/>
                  <a:pt x="5939171" y="5445166"/>
                  <a:pt x="5954545" y="5443806"/>
                </a:cubicBezTo>
                <a:cubicBezTo>
                  <a:pt x="5965975" y="5442853"/>
                  <a:pt x="5977267" y="5441902"/>
                  <a:pt x="5988561" y="5441493"/>
                </a:cubicBezTo>
                <a:close/>
                <a:moveTo>
                  <a:pt x="17215283" y="3624443"/>
                </a:moveTo>
                <a:cubicBezTo>
                  <a:pt x="17215011" y="3625258"/>
                  <a:pt x="17214605" y="3625803"/>
                  <a:pt x="17214331" y="3626348"/>
                </a:cubicBezTo>
                <a:lnTo>
                  <a:pt x="17214331" y="3626347"/>
                </a:lnTo>
                <a:close/>
                <a:moveTo>
                  <a:pt x="16262409" y="2946586"/>
                </a:moveTo>
                <a:cubicBezTo>
                  <a:pt x="16214650" y="3088984"/>
                  <a:pt x="16173558" y="3233152"/>
                  <a:pt x="16139951" y="3375550"/>
                </a:cubicBezTo>
                <a:cubicBezTo>
                  <a:pt x="16117634" y="3470076"/>
                  <a:pt x="16097903" y="3566913"/>
                  <a:pt x="16081441" y="3663477"/>
                </a:cubicBezTo>
                <a:cubicBezTo>
                  <a:pt x="16078583" y="3679933"/>
                  <a:pt x="16076270" y="3697207"/>
                  <a:pt x="16074093" y="3713934"/>
                </a:cubicBezTo>
                <a:cubicBezTo>
                  <a:pt x="16073412" y="3718152"/>
                  <a:pt x="16072867" y="3722504"/>
                  <a:pt x="16072324" y="3726719"/>
                </a:cubicBezTo>
                <a:cubicBezTo>
                  <a:pt x="16073548" y="3730800"/>
                  <a:pt x="16073548" y="3735561"/>
                  <a:pt x="16073003" y="3740593"/>
                </a:cubicBezTo>
                <a:cubicBezTo>
                  <a:pt x="16073003" y="3740729"/>
                  <a:pt x="16072867" y="3741002"/>
                  <a:pt x="16072867" y="3741135"/>
                </a:cubicBezTo>
                <a:cubicBezTo>
                  <a:pt x="16072458" y="3744945"/>
                  <a:pt x="16071643" y="3748890"/>
                  <a:pt x="16070962" y="3752560"/>
                </a:cubicBezTo>
                <a:cubicBezTo>
                  <a:pt x="16067153" y="3772554"/>
                  <a:pt x="16059941" y="3809956"/>
                  <a:pt x="16058309" y="3826820"/>
                </a:cubicBezTo>
                <a:cubicBezTo>
                  <a:pt x="16049193" y="3919987"/>
                  <a:pt x="16046880" y="4004854"/>
                  <a:pt x="16050961" y="4086321"/>
                </a:cubicBezTo>
                <a:cubicBezTo>
                  <a:pt x="16051370" y="4093937"/>
                  <a:pt x="16052049" y="4101691"/>
                  <a:pt x="16052593" y="4109443"/>
                </a:cubicBezTo>
                <a:cubicBezTo>
                  <a:pt x="16060895" y="4129028"/>
                  <a:pt x="16064976" y="4157589"/>
                  <a:pt x="16068922" y="4185335"/>
                </a:cubicBezTo>
                <a:cubicBezTo>
                  <a:pt x="16071099" y="4200703"/>
                  <a:pt x="16073139" y="4214983"/>
                  <a:pt x="16075589" y="4224503"/>
                </a:cubicBezTo>
                <a:cubicBezTo>
                  <a:pt x="16087427" y="4234841"/>
                  <a:pt x="16095456" y="4254835"/>
                  <a:pt x="16098175" y="4274962"/>
                </a:cubicBezTo>
                <a:cubicBezTo>
                  <a:pt x="16100355" y="4278091"/>
                  <a:pt x="16102395" y="4281355"/>
                  <a:pt x="16104434" y="4284619"/>
                </a:cubicBezTo>
                <a:cubicBezTo>
                  <a:pt x="16110967" y="4287338"/>
                  <a:pt x="16118313" y="4290333"/>
                  <a:pt x="16124982" y="4293188"/>
                </a:cubicBezTo>
                <a:cubicBezTo>
                  <a:pt x="16129745" y="4295229"/>
                  <a:pt x="16134235" y="4296997"/>
                  <a:pt x="16137771" y="4298493"/>
                </a:cubicBezTo>
                <a:cubicBezTo>
                  <a:pt x="16141447" y="4298357"/>
                  <a:pt x="16145256" y="4298221"/>
                  <a:pt x="16149065" y="4298221"/>
                </a:cubicBezTo>
                <a:cubicBezTo>
                  <a:pt x="16157909" y="4298221"/>
                  <a:pt x="16166483" y="4298493"/>
                  <a:pt x="16174918" y="4298899"/>
                </a:cubicBezTo>
                <a:cubicBezTo>
                  <a:pt x="16185124" y="4299308"/>
                  <a:pt x="16194511" y="4299717"/>
                  <a:pt x="16203899" y="4299580"/>
                </a:cubicBezTo>
                <a:cubicBezTo>
                  <a:pt x="16225535" y="4299036"/>
                  <a:pt x="16248258" y="4297948"/>
                  <a:pt x="16273430" y="4295908"/>
                </a:cubicBezTo>
                <a:lnTo>
                  <a:pt x="16276422" y="4295635"/>
                </a:lnTo>
                <a:cubicBezTo>
                  <a:pt x="16284996" y="4294275"/>
                  <a:pt x="16294927" y="4293324"/>
                  <a:pt x="16301052" y="4292779"/>
                </a:cubicBezTo>
                <a:cubicBezTo>
                  <a:pt x="16363643" y="4279586"/>
                  <a:pt x="16485829" y="4251026"/>
                  <a:pt x="16499981" y="4246810"/>
                </a:cubicBezTo>
                <a:cubicBezTo>
                  <a:pt x="16546652" y="4233072"/>
                  <a:pt x="16591690" y="4217024"/>
                  <a:pt x="16644892" y="4197302"/>
                </a:cubicBezTo>
                <a:cubicBezTo>
                  <a:pt x="16657409" y="4191319"/>
                  <a:pt x="16670201" y="4184654"/>
                  <a:pt x="16671833" y="4183703"/>
                </a:cubicBezTo>
                <a:lnTo>
                  <a:pt x="16681630" y="4201656"/>
                </a:lnTo>
                <a:lnTo>
                  <a:pt x="16672650" y="4183294"/>
                </a:lnTo>
                <a:lnTo>
                  <a:pt x="16673195" y="4183022"/>
                </a:lnTo>
                <a:cubicBezTo>
                  <a:pt x="16746943" y="4146845"/>
                  <a:pt x="16817425" y="4105906"/>
                  <a:pt x="16882737" y="4061297"/>
                </a:cubicBezTo>
                <a:cubicBezTo>
                  <a:pt x="16885321" y="4059529"/>
                  <a:pt x="16887771" y="4057760"/>
                  <a:pt x="16890221" y="4055992"/>
                </a:cubicBezTo>
                <a:lnTo>
                  <a:pt x="16895663" y="4052049"/>
                </a:lnTo>
                <a:cubicBezTo>
                  <a:pt x="16901241" y="4047287"/>
                  <a:pt x="16907363" y="4042663"/>
                  <a:pt x="16913351" y="4038175"/>
                </a:cubicBezTo>
                <a:cubicBezTo>
                  <a:pt x="16919065" y="4033823"/>
                  <a:pt x="16924645" y="4029608"/>
                  <a:pt x="16929407" y="4025390"/>
                </a:cubicBezTo>
                <a:cubicBezTo>
                  <a:pt x="16959615" y="3999007"/>
                  <a:pt x="16988187" y="3971939"/>
                  <a:pt x="17014313" y="3944875"/>
                </a:cubicBezTo>
                <a:cubicBezTo>
                  <a:pt x="17024247" y="3934673"/>
                  <a:pt x="17034179" y="3923930"/>
                  <a:pt x="17043975" y="3912913"/>
                </a:cubicBezTo>
                <a:cubicBezTo>
                  <a:pt x="17044927" y="3905568"/>
                  <a:pt x="17050371" y="3900671"/>
                  <a:pt x="17056901" y="3894824"/>
                </a:cubicBezTo>
                <a:cubicBezTo>
                  <a:pt x="17065203" y="3886800"/>
                  <a:pt x="17072007" y="3879048"/>
                  <a:pt x="17075137" y="3873879"/>
                </a:cubicBezTo>
                <a:cubicBezTo>
                  <a:pt x="17079487" y="3866942"/>
                  <a:pt x="17083845" y="3860143"/>
                  <a:pt x="17088199" y="3853342"/>
                </a:cubicBezTo>
                <a:cubicBezTo>
                  <a:pt x="17094047" y="3844231"/>
                  <a:pt x="17099897" y="3835117"/>
                  <a:pt x="17105477" y="3825733"/>
                </a:cubicBezTo>
                <a:cubicBezTo>
                  <a:pt x="17110785" y="3816621"/>
                  <a:pt x="17115683" y="3806556"/>
                  <a:pt x="17120855" y="3795946"/>
                </a:cubicBezTo>
                <a:cubicBezTo>
                  <a:pt x="17126023" y="3785066"/>
                  <a:pt x="17131467" y="3773914"/>
                  <a:pt x="17137725" y="3763306"/>
                </a:cubicBezTo>
                <a:cubicBezTo>
                  <a:pt x="17140175" y="3755824"/>
                  <a:pt x="17142625" y="3748481"/>
                  <a:pt x="17145073" y="3741135"/>
                </a:cubicBezTo>
                <a:cubicBezTo>
                  <a:pt x="17151877" y="3720735"/>
                  <a:pt x="17158271" y="3701559"/>
                  <a:pt x="17163171" y="3681431"/>
                </a:cubicBezTo>
                <a:cubicBezTo>
                  <a:pt x="17164529" y="3675853"/>
                  <a:pt x="17165483" y="3667693"/>
                  <a:pt x="17166437" y="3658990"/>
                </a:cubicBezTo>
                <a:cubicBezTo>
                  <a:pt x="17167255" y="3652868"/>
                  <a:pt x="17167933" y="3646475"/>
                  <a:pt x="17168887" y="3640356"/>
                </a:cubicBezTo>
                <a:cubicBezTo>
                  <a:pt x="17168749" y="3630291"/>
                  <a:pt x="17168749" y="3620364"/>
                  <a:pt x="17168749" y="3610435"/>
                </a:cubicBezTo>
                <a:cubicBezTo>
                  <a:pt x="17168749" y="3589626"/>
                  <a:pt x="17168749" y="3568000"/>
                  <a:pt x="17167933" y="3546783"/>
                </a:cubicBezTo>
                <a:lnTo>
                  <a:pt x="17166709" y="3543110"/>
                </a:lnTo>
                <a:cubicBezTo>
                  <a:pt x="17163171" y="3531821"/>
                  <a:pt x="17160449" y="3520399"/>
                  <a:pt x="17157863" y="3509380"/>
                </a:cubicBezTo>
                <a:cubicBezTo>
                  <a:pt x="17155823" y="3500541"/>
                  <a:pt x="17153781" y="3491700"/>
                  <a:pt x="17151195" y="3483133"/>
                </a:cubicBezTo>
                <a:cubicBezTo>
                  <a:pt x="17150245" y="3479596"/>
                  <a:pt x="17147523" y="3472795"/>
                  <a:pt x="17144801" y="3466131"/>
                </a:cubicBezTo>
                <a:cubicBezTo>
                  <a:pt x="17140447" y="3455251"/>
                  <a:pt x="17135549" y="3443011"/>
                  <a:pt x="17132963" y="3433218"/>
                </a:cubicBezTo>
                <a:cubicBezTo>
                  <a:pt x="17117043" y="3403023"/>
                  <a:pt x="17102485" y="3375686"/>
                  <a:pt x="17085883" y="3349438"/>
                </a:cubicBezTo>
                <a:lnTo>
                  <a:pt x="17101259" y="3339646"/>
                </a:lnTo>
                <a:lnTo>
                  <a:pt x="17085341" y="3348621"/>
                </a:lnTo>
                <a:cubicBezTo>
                  <a:pt x="17084387" y="3346717"/>
                  <a:pt x="17074863" y="3330940"/>
                  <a:pt x="17066291" y="3317883"/>
                </a:cubicBezTo>
                <a:cubicBezTo>
                  <a:pt x="17036491" y="3284018"/>
                  <a:pt x="17000979" y="3244713"/>
                  <a:pt x="16962201" y="3208671"/>
                </a:cubicBezTo>
                <a:cubicBezTo>
                  <a:pt x="16953217" y="3200510"/>
                  <a:pt x="16944103" y="3192486"/>
                  <a:pt x="16934985" y="3184734"/>
                </a:cubicBezTo>
                <a:lnTo>
                  <a:pt x="16931993" y="3182148"/>
                </a:lnTo>
                <a:cubicBezTo>
                  <a:pt x="16907773" y="3172492"/>
                  <a:pt x="16882327" y="3152636"/>
                  <a:pt x="16857703" y="3133323"/>
                </a:cubicBezTo>
                <a:cubicBezTo>
                  <a:pt x="16843413" y="3122035"/>
                  <a:pt x="16829805" y="3111425"/>
                  <a:pt x="16819057" y="3105169"/>
                </a:cubicBezTo>
                <a:cubicBezTo>
                  <a:pt x="16798647" y="3093065"/>
                  <a:pt x="16776876" y="3082047"/>
                  <a:pt x="16755921" y="3071303"/>
                </a:cubicBezTo>
                <a:cubicBezTo>
                  <a:pt x="16740683" y="3063415"/>
                  <a:pt x="16725308" y="3055663"/>
                  <a:pt x="16710203" y="3047366"/>
                </a:cubicBezTo>
                <a:cubicBezTo>
                  <a:pt x="16700408" y="3043966"/>
                  <a:pt x="16690474" y="3040429"/>
                  <a:pt x="16680543" y="3036895"/>
                </a:cubicBezTo>
                <a:cubicBezTo>
                  <a:pt x="16663670" y="3030909"/>
                  <a:pt x="16645982" y="3024517"/>
                  <a:pt x="16628700" y="3019078"/>
                </a:cubicBezTo>
                <a:cubicBezTo>
                  <a:pt x="16580396" y="3003844"/>
                  <a:pt x="16529779" y="2990109"/>
                  <a:pt x="16478211" y="2978548"/>
                </a:cubicBezTo>
                <a:cubicBezTo>
                  <a:pt x="16453581" y="2972970"/>
                  <a:pt x="16427864" y="2967665"/>
                  <a:pt x="16401877" y="2962905"/>
                </a:cubicBezTo>
                <a:cubicBezTo>
                  <a:pt x="16391537" y="2961003"/>
                  <a:pt x="16371398" y="2956922"/>
                  <a:pt x="16357112" y="2953794"/>
                </a:cubicBezTo>
                <a:cubicBezTo>
                  <a:pt x="16326905" y="2949985"/>
                  <a:pt x="16295336" y="2948352"/>
                  <a:pt x="16264722" y="2946720"/>
                </a:cubicBezTo>
                <a:close/>
                <a:moveTo>
                  <a:pt x="16233428" y="2904015"/>
                </a:moveTo>
                <a:lnTo>
                  <a:pt x="16266763" y="2905784"/>
                </a:lnTo>
                <a:cubicBezTo>
                  <a:pt x="16298466" y="2907416"/>
                  <a:pt x="16331123" y="2909048"/>
                  <a:pt x="16363098" y="2913127"/>
                </a:cubicBezTo>
                <a:lnTo>
                  <a:pt x="16364867" y="2913399"/>
                </a:lnTo>
                <a:cubicBezTo>
                  <a:pt x="16378746" y="2916391"/>
                  <a:pt x="16398883" y="2920609"/>
                  <a:pt x="16409089" y="2922513"/>
                </a:cubicBezTo>
                <a:cubicBezTo>
                  <a:pt x="16435621" y="2927407"/>
                  <a:pt x="16461883" y="2932712"/>
                  <a:pt x="16487055" y="2938426"/>
                </a:cubicBezTo>
                <a:cubicBezTo>
                  <a:pt x="16539713" y="2950257"/>
                  <a:pt x="16591417" y="2964131"/>
                  <a:pt x="16640811" y="2979771"/>
                </a:cubicBezTo>
                <a:cubicBezTo>
                  <a:pt x="16658907" y="2985482"/>
                  <a:pt x="16676731" y="2991874"/>
                  <a:pt x="16694149" y="2998133"/>
                </a:cubicBezTo>
                <a:cubicBezTo>
                  <a:pt x="16704489" y="3001803"/>
                  <a:pt x="16714695" y="3005476"/>
                  <a:pt x="16725035" y="3009013"/>
                </a:cubicBezTo>
                <a:lnTo>
                  <a:pt x="16728302" y="3010509"/>
                </a:lnTo>
                <a:cubicBezTo>
                  <a:pt x="16743541" y="3018942"/>
                  <a:pt x="16758918" y="3026830"/>
                  <a:pt x="16774429" y="3034718"/>
                </a:cubicBezTo>
                <a:cubicBezTo>
                  <a:pt x="16795925" y="3045734"/>
                  <a:pt x="16818243" y="3057159"/>
                  <a:pt x="16839739" y="3069807"/>
                </a:cubicBezTo>
                <a:cubicBezTo>
                  <a:pt x="16852801" y="3077423"/>
                  <a:pt x="16867361" y="3088848"/>
                  <a:pt x="16882873" y="3100954"/>
                </a:cubicBezTo>
                <a:cubicBezTo>
                  <a:pt x="16887089" y="3104218"/>
                  <a:pt x="16891447" y="3107618"/>
                  <a:pt x="16895797" y="3111019"/>
                </a:cubicBezTo>
                <a:lnTo>
                  <a:pt x="16897433" y="3110474"/>
                </a:lnTo>
                <a:cubicBezTo>
                  <a:pt x="16909271" y="3106392"/>
                  <a:pt x="16909951" y="3106937"/>
                  <a:pt x="16942333" y="3136043"/>
                </a:cubicBezTo>
                <a:cubicBezTo>
                  <a:pt x="16942469" y="3136179"/>
                  <a:pt x="16942741" y="3136315"/>
                  <a:pt x="16942879" y="3136451"/>
                </a:cubicBezTo>
                <a:lnTo>
                  <a:pt x="16943967" y="3137402"/>
                </a:lnTo>
                <a:lnTo>
                  <a:pt x="16941109" y="3140667"/>
                </a:lnTo>
                <a:cubicBezTo>
                  <a:pt x="16943967" y="3142163"/>
                  <a:pt x="16946823" y="3143386"/>
                  <a:pt x="16949545" y="3144340"/>
                </a:cubicBezTo>
                <a:lnTo>
                  <a:pt x="16953217" y="3145699"/>
                </a:lnTo>
                <a:lnTo>
                  <a:pt x="16961929" y="3153315"/>
                </a:lnTo>
                <a:cubicBezTo>
                  <a:pt x="16971317" y="3161612"/>
                  <a:pt x="16980839" y="3169772"/>
                  <a:pt x="16989959" y="3178341"/>
                </a:cubicBezTo>
                <a:cubicBezTo>
                  <a:pt x="17030505" y="3216014"/>
                  <a:pt x="17067243" y="3256817"/>
                  <a:pt x="17097857" y="3291633"/>
                </a:cubicBezTo>
                <a:lnTo>
                  <a:pt x="17099625" y="3293947"/>
                </a:lnTo>
                <a:cubicBezTo>
                  <a:pt x="17110649" y="3310946"/>
                  <a:pt x="17117179" y="3321011"/>
                  <a:pt x="17120719" y="3327948"/>
                </a:cubicBezTo>
                <a:cubicBezTo>
                  <a:pt x="17138271" y="3355831"/>
                  <a:pt x="17153509" y="3384391"/>
                  <a:pt x="17170109" y="3416080"/>
                </a:cubicBezTo>
                <a:lnTo>
                  <a:pt x="17170789" y="3417304"/>
                </a:lnTo>
                <a:lnTo>
                  <a:pt x="17171333" y="3417304"/>
                </a:lnTo>
                <a:lnTo>
                  <a:pt x="17171605" y="3417304"/>
                </a:lnTo>
                <a:lnTo>
                  <a:pt x="17171741" y="3417304"/>
                </a:lnTo>
                <a:cubicBezTo>
                  <a:pt x="17171877" y="3418393"/>
                  <a:pt x="17171877" y="3419344"/>
                  <a:pt x="17171877" y="3420162"/>
                </a:cubicBezTo>
                <a:lnTo>
                  <a:pt x="17172151" y="3421249"/>
                </a:lnTo>
                <a:cubicBezTo>
                  <a:pt x="17172287" y="3422200"/>
                  <a:pt x="17172559" y="3423290"/>
                  <a:pt x="17172967" y="3424513"/>
                </a:cubicBezTo>
                <a:lnTo>
                  <a:pt x="17174327" y="3423832"/>
                </a:lnTo>
                <a:lnTo>
                  <a:pt x="17180995" y="3436483"/>
                </a:lnTo>
                <a:cubicBezTo>
                  <a:pt x="17199771" y="3472251"/>
                  <a:pt x="17201405" y="3475242"/>
                  <a:pt x="17194331" y="3485716"/>
                </a:cubicBezTo>
                <a:cubicBezTo>
                  <a:pt x="17195419" y="3490340"/>
                  <a:pt x="17196505" y="3494828"/>
                  <a:pt x="17197595" y="3499452"/>
                </a:cubicBezTo>
                <a:cubicBezTo>
                  <a:pt x="17200045" y="3510198"/>
                  <a:pt x="17202493" y="3520399"/>
                  <a:pt x="17205621" y="3530189"/>
                </a:cubicBezTo>
                <a:lnTo>
                  <a:pt x="17208479" y="3538895"/>
                </a:lnTo>
                <a:lnTo>
                  <a:pt x="17208615" y="3541886"/>
                </a:lnTo>
                <a:cubicBezTo>
                  <a:pt x="17209569" y="3564736"/>
                  <a:pt x="17209569" y="3587722"/>
                  <a:pt x="17209569" y="3609890"/>
                </a:cubicBezTo>
                <a:cubicBezTo>
                  <a:pt x="17209569" y="3613699"/>
                  <a:pt x="17209569" y="3617642"/>
                  <a:pt x="17209569" y="3621588"/>
                </a:cubicBezTo>
                <a:lnTo>
                  <a:pt x="17214605" y="3624034"/>
                </a:lnTo>
                <a:lnTo>
                  <a:pt x="17209569" y="3622130"/>
                </a:lnTo>
                <a:cubicBezTo>
                  <a:pt x="17209569" y="3622539"/>
                  <a:pt x="17209569" y="3622947"/>
                  <a:pt x="17209569" y="3623353"/>
                </a:cubicBezTo>
                <a:lnTo>
                  <a:pt x="17214331" y="3626347"/>
                </a:lnTo>
                <a:lnTo>
                  <a:pt x="17214059" y="3626890"/>
                </a:lnTo>
                <a:lnTo>
                  <a:pt x="17209433" y="3624715"/>
                </a:lnTo>
                <a:cubicBezTo>
                  <a:pt x="17209433" y="3630291"/>
                  <a:pt x="17209569" y="3635732"/>
                  <a:pt x="17209569" y="3641173"/>
                </a:cubicBezTo>
                <a:lnTo>
                  <a:pt x="17209569" y="3642939"/>
                </a:lnTo>
                <a:lnTo>
                  <a:pt x="17209297" y="3644707"/>
                </a:lnTo>
                <a:cubicBezTo>
                  <a:pt x="17208343" y="3650829"/>
                  <a:pt x="17207529" y="3657222"/>
                  <a:pt x="17206847" y="3663341"/>
                </a:cubicBezTo>
                <a:cubicBezTo>
                  <a:pt x="17205621" y="3673270"/>
                  <a:pt x="17204535" y="3682654"/>
                  <a:pt x="17202631" y="3690679"/>
                </a:cubicBezTo>
                <a:cubicBezTo>
                  <a:pt x="17197323" y="3712439"/>
                  <a:pt x="17190383" y="3733383"/>
                  <a:pt x="17183579" y="3753650"/>
                </a:cubicBezTo>
                <a:cubicBezTo>
                  <a:pt x="17180861" y="3761674"/>
                  <a:pt x="17178273" y="3769562"/>
                  <a:pt x="17175689" y="3777587"/>
                </a:cubicBezTo>
                <a:lnTo>
                  <a:pt x="17173785" y="3781938"/>
                </a:lnTo>
                <a:cubicBezTo>
                  <a:pt x="17167933" y="3791595"/>
                  <a:pt x="17162761" y="3802204"/>
                  <a:pt x="17157319" y="3813357"/>
                </a:cubicBezTo>
                <a:cubicBezTo>
                  <a:pt x="17152013" y="3824237"/>
                  <a:pt x="17146569" y="3835389"/>
                  <a:pt x="17140311" y="3845997"/>
                </a:cubicBezTo>
                <a:cubicBezTo>
                  <a:pt x="17134461" y="3855790"/>
                  <a:pt x="17128337" y="3865446"/>
                  <a:pt x="17122215" y="3874966"/>
                </a:cubicBezTo>
                <a:cubicBezTo>
                  <a:pt x="17117861" y="3881495"/>
                  <a:pt x="17113643" y="3888159"/>
                  <a:pt x="17109559" y="3894824"/>
                </a:cubicBezTo>
                <a:cubicBezTo>
                  <a:pt x="17106975" y="3899175"/>
                  <a:pt x="17103573" y="3903666"/>
                  <a:pt x="17099897" y="3907881"/>
                </a:cubicBezTo>
                <a:lnTo>
                  <a:pt x="17101395" y="3909513"/>
                </a:lnTo>
                <a:cubicBezTo>
                  <a:pt x="17098401" y="3912505"/>
                  <a:pt x="17095547" y="3915360"/>
                  <a:pt x="17093503" y="3917673"/>
                </a:cubicBezTo>
                <a:cubicBezTo>
                  <a:pt x="17077041" y="3936850"/>
                  <a:pt x="17060167" y="3955346"/>
                  <a:pt x="17043295" y="3972757"/>
                </a:cubicBezTo>
                <a:cubicBezTo>
                  <a:pt x="17016355" y="4000636"/>
                  <a:pt x="16986965" y="4028655"/>
                  <a:pt x="16955805" y="4055719"/>
                </a:cubicBezTo>
                <a:cubicBezTo>
                  <a:pt x="16950363" y="4060480"/>
                  <a:pt x="16943967" y="4065376"/>
                  <a:pt x="16937437" y="4070272"/>
                </a:cubicBezTo>
                <a:cubicBezTo>
                  <a:pt x="16931857" y="4074490"/>
                  <a:pt x="16926141" y="4078842"/>
                  <a:pt x="16920971" y="4083193"/>
                </a:cubicBezTo>
                <a:lnTo>
                  <a:pt x="16913489" y="4088634"/>
                </a:lnTo>
                <a:cubicBezTo>
                  <a:pt x="16910767" y="4090539"/>
                  <a:pt x="16908045" y="4092577"/>
                  <a:pt x="16905189" y="4094482"/>
                </a:cubicBezTo>
                <a:cubicBezTo>
                  <a:pt x="16838107" y="4140181"/>
                  <a:pt x="16765721" y="4182207"/>
                  <a:pt x="16690066" y="4219337"/>
                </a:cubicBezTo>
                <a:lnTo>
                  <a:pt x="16689929" y="4218928"/>
                </a:lnTo>
                <a:cubicBezTo>
                  <a:pt x="16683262" y="4223144"/>
                  <a:pt x="16674146" y="4227767"/>
                  <a:pt x="16662174" y="4233617"/>
                </a:cubicBezTo>
                <a:lnTo>
                  <a:pt x="16660269" y="4234432"/>
                </a:lnTo>
                <a:lnTo>
                  <a:pt x="16651559" y="4215936"/>
                </a:lnTo>
                <a:lnTo>
                  <a:pt x="16658635" y="4235113"/>
                </a:lnTo>
                <a:cubicBezTo>
                  <a:pt x="16604615" y="4255241"/>
                  <a:pt x="16558897" y="4271426"/>
                  <a:pt x="16511138" y="4285572"/>
                </a:cubicBezTo>
                <a:cubicBezTo>
                  <a:pt x="16496717" y="4289924"/>
                  <a:pt x="16398611" y="4312773"/>
                  <a:pt x="16333708" y="4327054"/>
                </a:cubicBezTo>
                <a:cubicBezTo>
                  <a:pt x="16328946" y="4331814"/>
                  <a:pt x="16320917" y="4332629"/>
                  <a:pt x="16299692" y="4334397"/>
                </a:cubicBezTo>
                <a:cubicBezTo>
                  <a:pt x="16272479" y="4340111"/>
                  <a:pt x="16265131" y="4341470"/>
                  <a:pt x="16258192" y="4337661"/>
                </a:cubicBezTo>
                <a:cubicBezTo>
                  <a:pt x="16239142" y="4339021"/>
                  <a:pt x="16221454" y="4339702"/>
                  <a:pt x="16204308" y="4340111"/>
                </a:cubicBezTo>
                <a:cubicBezTo>
                  <a:pt x="16202404" y="4340111"/>
                  <a:pt x="16200499" y="4340111"/>
                  <a:pt x="16198594" y="4340111"/>
                </a:cubicBezTo>
                <a:cubicBezTo>
                  <a:pt x="16189884" y="4340111"/>
                  <a:pt x="16181177" y="4339838"/>
                  <a:pt x="16172741" y="4339430"/>
                </a:cubicBezTo>
                <a:cubicBezTo>
                  <a:pt x="16159543" y="4338887"/>
                  <a:pt x="16147160" y="4338342"/>
                  <a:pt x="16135322" y="4339157"/>
                </a:cubicBezTo>
                <a:lnTo>
                  <a:pt x="16130832" y="4339430"/>
                </a:lnTo>
                <a:lnTo>
                  <a:pt x="16126614" y="4337798"/>
                </a:lnTo>
                <a:cubicBezTo>
                  <a:pt x="16122533" y="4336165"/>
                  <a:pt x="16116002" y="4333446"/>
                  <a:pt x="16108790" y="4330454"/>
                </a:cubicBezTo>
                <a:cubicBezTo>
                  <a:pt x="16106886" y="4329637"/>
                  <a:pt x="16104842" y="4328822"/>
                  <a:pt x="16102802" y="4328005"/>
                </a:cubicBezTo>
                <a:lnTo>
                  <a:pt x="16105660" y="4360102"/>
                </a:lnTo>
                <a:lnTo>
                  <a:pt x="16075589" y="4314269"/>
                </a:lnTo>
                <a:lnTo>
                  <a:pt x="16073276" y="4311956"/>
                </a:lnTo>
                <a:lnTo>
                  <a:pt x="16060214" y="4301076"/>
                </a:lnTo>
                <a:lnTo>
                  <a:pt x="16057628" y="4293052"/>
                </a:lnTo>
                <a:cubicBezTo>
                  <a:pt x="16057083" y="4290196"/>
                  <a:pt x="16056132" y="4287068"/>
                  <a:pt x="16055043" y="4283804"/>
                </a:cubicBezTo>
                <a:cubicBezTo>
                  <a:pt x="16052457" y="4279859"/>
                  <a:pt x="16050008" y="4276052"/>
                  <a:pt x="16047697" y="4272516"/>
                </a:cubicBezTo>
                <a:cubicBezTo>
                  <a:pt x="16038170" y="4257145"/>
                  <a:pt x="16034363" y="4245584"/>
                  <a:pt x="16035859" y="4236200"/>
                </a:cubicBezTo>
                <a:lnTo>
                  <a:pt x="16028647" y="4216073"/>
                </a:lnTo>
                <a:lnTo>
                  <a:pt x="16032047" y="4216209"/>
                </a:lnTo>
                <a:cubicBezTo>
                  <a:pt x="16030960" y="4209544"/>
                  <a:pt x="16029870" y="4202198"/>
                  <a:pt x="16028783" y="4194719"/>
                </a:cubicBezTo>
                <a:lnTo>
                  <a:pt x="16026879" y="4193768"/>
                </a:lnTo>
                <a:cubicBezTo>
                  <a:pt x="16018850" y="4189686"/>
                  <a:pt x="16016536" y="4183839"/>
                  <a:pt x="16015721" y="4176223"/>
                </a:cubicBezTo>
                <a:lnTo>
                  <a:pt x="16015585" y="4176223"/>
                </a:lnTo>
                <a:cubicBezTo>
                  <a:pt x="16015585" y="4175815"/>
                  <a:pt x="16015585" y="4174861"/>
                  <a:pt x="16015449" y="4173365"/>
                </a:cubicBezTo>
                <a:cubicBezTo>
                  <a:pt x="16015313" y="4171733"/>
                  <a:pt x="16015313" y="4170101"/>
                  <a:pt x="16015177" y="4168333"/>
                </a:cubicBezTo>
                <a:lnTo>
                  <a:pt x="16024836" y="4167790"/>
                </a:lnTo>
                <a:cubicBezTo>
                  <a:pt x="16021980" y="4150109"/>
                  <a:pt x="16018577" y="4132971"/>
                  <a:pt x="16013951" y="4123315"/>
                </a:cubicBezTo>
                <a:lnTo>
                  <a:pt x="16012319" y="4119914"/>
                </a:lnTo>
                <a:lnTo>
                  <a:pt x="16012046" y="4116108"/>
                </a:lnTo>
                <a:cubicBezTo>
                  <a:pt x="16011365" y="4106860"/>
                  <a:pt x="16010687" y="4097473"/>
                  <a:pt x="16010142" y="4088226"/>
                </a:cubicBezTo>
                <a:cubicBezTo>
                  <a:pt x="16005922" y="4004718"/>
                  <a:pt x="16008373" y="3917946"/>
                  <a:pt x="16017624" y="3822741"/>
                </a:cubicBezTo>
                <a:cubicBezTo>
                  <a:pt x="16018441" y="3813763"/>
                  <a:pt x="16020482" y="3800706"/>
                  <a:pt x="16023067" y="3786154"/>
                </a:cubicBezTo>
                <a:lnTo>
                  <a:pt x="16020890" y="3785611"/>
                </a:lnTo>
                <a:cubicBezTo>
                  <a:pt x="16020890" y="3785475"/>
                  <a:pt x="16021026" y="3785202"/>
                  <a:pt x="16021026" y="3785066"/>
                </a:cubicBezTo>
                <a:cubicBezTo>
                  <a:pt x="16026470" y="3760315"/>
                  <a:pt x="16030007" y="3733928"/>
                  <a:pt x="16033409" y="3708496"/>
                </a:cubicBezTo>
                <a:cubicBezTo>
                  <a:pt x="16035723" y="3691494"/>
                  <a:pt x="16038033" y="3673813"/>
                  <a:pt x="16041030" y="3656541"/>
                </a:cubicBezTo>
                <a:cubicBezTo>
                  <a:pt x="16057628" y="3559025"/>
                  <a:pt x="16077493" y="3461370"/>
                  <a:pt x="16099946" y="3366029"/>
                </a:cubicBezTo>
                <a:cubicBezTo>
                  <a:pt x="16135050" y="3217510"/>
                  <a:pt x="16178185" y="3067088"/>
                  <a:pt x="16228393" y="2918704"/>
                </a:cubicBezTo>
                <a:close/>
                <a:moveTo>
                  <a:pt x="17068607" y="408"/>
                </a:moveTo>
                <a:lnTo>
                  <a:pt x="17126979" y="408"/>
                </a:lnTo>
                <a:cubicBezTo>
                  <a:pt x="16496446" y="607133"/>
                  <a:pt x="15993543" y="1284448"/>
                  <a:pt x="15641131" y="2008003"/>
                </a:cubicBezTo>
                <a:lnTo>
                  <a:pt x="15635960" y="2018477"/>
                </a:lnTo>
                <a:lnTo>
                  <a:pt x="15624258" y="2019428"/>
                </a:lnTo>
                <a:cubicBezTo>
                  <a:pt x="15290351" y="2044861"/>
                  <a:pt x="14933041" y="2093552"/>
                  <a:pt x="14466061" y="2177196"/>
                </a:cubicBezTo>
                <a:cubicBezTo>
                  <a:pt x="13998264" y="2260976"/>
                  <a:pt x="13530737" y="2373726"/>
                  <a:pt x="13076412" y="2512316"/>
                </a:cubicBezTo>
                <a:cubicBezTo>
                  <a:pt x="12855711" y="2579639"/>
                  <a:pt x="12634194" y="2654308"/>
                  <a:pt x="12418122" y="2734279"/>
                </a:cubicBezTo>
                <a:lnTo>
                  <a:pt x="12399750" y="2741080"/>
                </a:lnTo>
                <a:cubicBezTo>
                  <a:pt x="12190481" y="2818468"/>
                  <a:pt x="11973998" y="2898575"/>
                  <a:pt x="11791398" y="3026150"/>
                </a:cubicBezTo>
                <a:cubicBezTo>
                  <a:pt x="11564303" y="3184871"/>
                  <a:pt x="11397485" y="3376913"/>
                  <a:pt x="11295571" y="3596835"/>
                </a:cubicBezTo>
                <a:cubicBezTo>
                  <a:pt x="11209305" y="3782893"/>
                  <a:pt x="11151204" y="3971262"/>
                  <a:pt x="11089702" y="4170647"/>
                </a:cubicBezTo>
                <a:cubicBezTo>
                  <a:pt x="11081809" y="4196352"/>
                  <a:pt x="11073783" y="4222194"/>
                  <a:pt x="11065753" y="4248035"/>
                </a:cubicBezTo>
                <a:cubicBezTo>
                  <a:pt x="11037862" y="4337390"/>
                  <a:pt x="11007382" y="4426203"/>
                  <a:pt x="10975134" y="4512023"/>
                </a:cubicBezTo>
                <a:cubicBezTo>
                  <a:pt x="10960847" y="4549968"/>
                  <a:pt x="10946150" y="4586828"/>
                  <a:pt x="10929825" y="4627629"/>
                </a:cubicBezTo>
                <a:lnTo>
                  <a:pt x="10925471" y="4625860"/>
                </a:lnTo>
                <a:lnTo>
                  <a:pt x="10925877" y="4626133"/>
                </a:lnTo>
                <a:lnTo>
                  <a:pt x="10929688" y="4627629"/>
                </a:lnTo>
                <a:lnTo>
                  <a:pt x="10929416" y="4628310"/>
                </a:lnTo>
                <a:lnTo>
                  <a:pt x="10929416" y="4628446"/>
                </a:lnTo>
                <a:lnTo>
                  <a:pt x="10924245" y="4641503"/>
                </a:lnTo>
                <a:cubicBezTo>
                  <a:pt x="10917986" y="4657279"/>
                  <a:pt x="10913769" y="4667886"/>
                  <a:pt x="10910502" y="4674960"/>
                </a:cubicBezTo>
                <a:cubicBezTo>
                  <a:pt x="10910230" y="4675775"/>
                  <a:pt x="10910093" y="4676319"/>
                  <a:pt x="10909957" y="4676592"/>
                </a:cubicBezTo>
                <a:lnTo>
                  <a:pt x="10909821" y="4676592"/>
                </a:lnTo>
                <a:cubicBezTo>
                  <a:pt x="10907372" y="4681897"/>
                  <a:pt x="10905467" y="4685025"/>
                  <a:pt x="10903426" y="4687063"/>
                </a:cubicBezTo>
                <a:cubicBezTo>
                  <a:pt x="10899890" y="4695224"/>
                  <a:pt x="10896623" y="4702706"/>
                  <a:pt x="10894310" y="4708144"/>
                </a:cubicBezTo>
                <a:cubicBezTo>
                  <a:pt x="10891180" y="4715354"/>
                  <a:pt x="10889005" y="4720250"/>
                  <a:pt x="10888596" y="4721201"/>
                </a:cubicBezTo>
                <a:cubicBezTo>
                  <a:pt x="10807636" y="4897740"/>
                  <a:pt x="10714431" y="5073596"/>
                  <a:pt x="10611699" y="5243740"/>
                </a:cubicBezTo>
                <a:cubicBezTo>
                  <a:pt x="10520399" y="5394843"/>
                  <a:pt x="10413043" y="5553019"/>
                  <a:pt x="10273575" y="5741389"/>
                </a:cubicBezTo>
                <a:cubicBezTo>
                  <a:pt x="10265409" y="5751589"/>
                  <a:pt x="10257791" y="5761110"/>
                  <a:pt x="10250171" y="5770766"/>
                </a:cubicBezTo>
                <a:cubicBezTo>
                  <a:pt x="10241191" y="5781918"/>
                  <a:pt x="10232347" y="5793207"/>
                  <a:pt x="10223230" y="5804359"/>
                </a:cubicBezTo>
                <a:cubicBezTo>
                  <a:pt x="10194519" y="5839585"/>
                  <a:pt x="10164448" y="5875900"/>
                  <a:pt x="10133834" y="5911940"/>
                </a:cubicBezTo>
                <a:cubicBezTo>
                  <a:pt x="10067298" y="5990418"/>
                  <a:pt x="9996677" y="6069438"/>
                  <a:pt x="9923882" y="6146826"/>
                </a:cubicBezTo>
                <a:cubicBezTo>
                  <a:pt x="9869048" y="6205171"/>
                  <a:pt x="9810268" y="6265150"/>
                  <a:pt x="9744276" y="6330026"/>
                </a:cubicBezTo>
                <a:lnTo>
                  <a:pt x="9727948" y="6346075"/>
                </a:lnTo>
                <a:lnTo>
                  <a:pt x="9713796" y="6328121"/>
                </a:lnTo>
                <a:cubicBezTo>
                  <a:pt x="9281920" y="5777158"/>
                  <a:pt x="8668260" y="5331329"/>
                  <a:pt x="7889823" y="5003007"/>
                </a:cubicBezTo>
                <a:cubicBezTo>
                  <a:pt x="7516456" y="4845648"/>
                  <a:pt x="7022534" y="4655238"/>
                  <a:pt x="6512012" y="4580300"/>
                </a:cubicBezTo>
                <a:cubicBezTo>
                  <a:pt x="5974415" y="4501280"/>
                  <a:pt x="5520360" y="4563707"/>
                  <a:pt x="5124133" y="4770846"/>
                </a:cubicBezTo>
                <a:cubicBezTo>
                  <a:pt x="4709266" y="4987776"/>
                  <a:pt x="4145678" y="5489369"/>
                  <a:pt x="3816670" y="6647738"/>
                </a:cubicBezTo>
                <a:cubicBezTo>
                  <a:pt x="3409285" y="8082065"/>
                  <a:pt x="3890824" y="8737617"/>
                  <a:pt x="4214119" y="9000653"/>
                </a:cubicBezTo>
                <a:cubicBezTo>
                  <a:pt x="4768863" y="9452059"/>
                  <a:pt x="5556145" y="9493813"/>
                  <a:pt x="6621004" y="9128500"/>
                </a:cubicBezTo>
                <a:cubicBezTo>
                  <a:pt x="7591159" y="8795556"/>
                  <a:pt x="8395989" y="8421810"/>
                  <a:pt x="9081495" y="7986043"/>
                </a:cubicBezTo>
                <a:cubicBezTo>
                  <a:pt x="9190075" y="7916952"/>
                  <a:pt x="9302194" y="7841605"/>
                  <a:pt x="9414857" y="7762040"/>
                </a:cubicBezTo>
                <a:lnTo>
                  <a:pt x="9439621" y="7744632"/>
                </a:lnTo>
                <a:lnTo>
                  <a:pt x="9446560" y="7774146"/>
                </a:lnTo>
                <a:cubicBezTo>
                  <a:pt x="9462074" y="7840379"/>
                  <a:pt x="9474863" y="7907568"/>
                  <a:pt x="9486292" y="7970403"/>
                </a:cubicBezTo>
                <a:lnTo>
                  <a:pt x="9486837" y="7977610"/>
                </a:lnTo>
                <a:cubicBezTo>
                  <a:pt x="9487655" y="7989580"/>
                  <a:pt x="9488742" y="8001413"/>
                  <a:pt x="9489829" y="8013244"/>
                </a:cubicBezTo>
                <a:cubicBezTo>
                  <a:pt x="9490919" y="8024397"/>
                  <a:pt x="9491872" y="8035549"/>
                  <a:pt x="9492687" y="8046704"/>
                </a:cubicBezTo>
                <a:cubicBezTo>
                  <a:pt x="9496362" y="8098114"/>
                  <a:pt x="9498131" y="8151157"/>
                  <a:pt x="9497994" y="8204335"/>
                </a:cubicBezTo>
                <a:cubicBezTo>
                  <a:pt x="9497858" y="8243640"/>
                  <a:pt x="9496499" y="8282674"/>
                  <a:pt x="9494322" y="8321164"/>
                </a:cubicBezTo>
                <a:lnTo>
                  <a:pt x="9497858" y="8316268"/>
                </a:lnTo>
                <a:lnTo>
                  <a:pt x="9488878" y="8398007"/>
                </a:lnTo>
                <a:lnTo>
                  <a:pt x="9488742" y="8398143"/>
                </a:lnTo>
                <a:lnTo>
                  <a:pt x="9488742" y="8398552"/>
                </a:lnTo>
                <a:cubicBezTo>
                  <a:pt x="9487925" y="8406440"/>
                  <a:pt x="9487246" y="8414328"/>
                  <a:pt x="9486565" y="8422216"/>
                </a:cubicBezTo>
                <a:cubicBezTo>
                  <a:pt x="9484388" y="8448738"/>
                  <a:pt x="9483298" y="8460978"/>
                  <a:pt x="9469556" y="8466011"/>
                </a:cubicBezTo>
                <a:cubicBezTo>
                  <a:pt x="9462207" y="8503277"/>
                  <a:pt x="9454317" y="8549112"/>
                  <a:pt x="9448331" y="8584746"/>
                </a:cubicBezTo>
                <a:cubicBezTo>
                  <a:pt x="9440710" y="8629898"/>
                  <a:pt x="9436220" y="8656012"/>
                  <a:pt x="9433090" y="8667030"/>
                </a:cubicBezTo>
                <a:cubicBezTo>
                  <a:pt x="9411048" y="8746048"/>
                  <a:pt x="9383290" y="8822757"/>
                  <a:pt x="9361518" y="8880696"/>
                </a:cubicBezTo>
                <a:lnTo>
                  <a:pt x="9360022" y="8883824"/>
                </a:lnTo>
                <a:cubicBezTo>
                  <a:pt x="9358799" y="8885865"/>
                  <a:pt x="9357573" y="8888175"/>
                  <a:pt x="9356486" y="8890489"/>
                </a:cubicBezTo>
                <a:lnTo>
                  <a:pt x="9357709" y="8891031"/>
                </a:lnTo>
                <a:lnTo>
                  <a:pt x="9353492" y="8902320"/>
                </a:lnTo>
                <a:cubicBezTo>
                  <a:pt x="9348593" y="8915243"/>
                  <a:pt x="9345329" y="8923946"/>
                  <a:pt x="9342607" y="8930065"/>
                </a:cubicBezTo>
                <a:cubicBezTo>
                  <a:pt x="9342607" y="8930338"/>
                  <a:pt x="9342471" y="8930474"/>
                  <a:pt x="9342471" y="8930610"/>
                </a:cubicBezTo>
                <a:cubicBezTo>
                  <a:pt x="9339204" y="8938090"/>
                  <a:pt x="9336891" y="8941354"/>
                  <a:pt x="9333897" y="8942986"/>
                </a:cubicBezTo>
                <a:cubicBezTo>
                  <a:pt x="9312945" y="8986781"/>
                  <a:pt x="9290628" y="9030031"/>
                  <a:pt x="9267496" y="9071921"/>
                </a:cubicBezTo>
                <a:cubicBezTo>
                  <a:pt x="9225317" y="9148357"/>
                  <a:pt x="9178237" y="9224522"/>
                  <a:pt x="9127484" y="9298237"/>
                </a:cubicBezTo>
                <a:cubicBezTo>
                  <a:pt x="9108708" y="9325438"/>
                  <a:pt x="9088977" y="9352503"/>
                  <a:pt x="9069793" y="9378617"/>
                </a:cubicBezTo>
                <a:lnTo>
                  <a:pt x="9065982" y="9383785"/>
                </a:lnTo>
                <a:cubicBezTo>
                  <a:pt x="9058228" y="9392897"/>
                  <a:pt x="9050607" y="9402281"/>
                  <a:pt x="9042987" y="9411529"/>
                </a:cubicBezTo>
                <a:cubicBezTo>
                  <a:pt x="9034824" y="9421322"/>
                  <a:pt x="9026794" y="9431250"/>
                  <a:pt x="9018495" y="9441043"/>
                </a:cubicBezTo>
                <a:cubicBezTo>
                  <a:pt x="8900661" y="9579498"/>
                  <a:pt x="8767045" y="9711424"/>
                  <a:pt x="8621046" y="9833151"/>
                </a:cubicBezTo>
                <a:cubicBezTo>
                  <a:pt x="8608255" y="9843895"/>
                  <a:pt x="8595193" y="9854369"/>
                  <a:pt x="8582265" y="9864840"/>
                </a:cubicBezTo>
                <a:cubicBezTo>
                  <a:pt x="8574511" y="9871096"/>
                  <a:pt x="8566754" y="9877352"/>
                  <a:pt x="8559000" y="9883744"/>
                </a:cubicBezTo>
                <a:cubicBezTo>
                  <a:pt x="8550562" y="9890681"/>
                  <a:pt x="8546753" y="9895850"/>
                  <a:pt x="8545800" y="9897210"/>
                </a:cubicBezTo>
                <a:lnTo>
                  <a:pt x="8543623" y="9900338"/>
                </a:lnTo>
                <a:lnTo>
                  <a:pt x="8540492" y="9902515"/>
                </a:lnTo>
                <a:cubicBezTo>
                  <a:pt x="8528112" y="9911082"/>
                  <a:pt x="8515186" y="9918972"/>
                  <a:pt x="8502667" y="9926588"/>
                </a:cubicBezTo>
                <a:cubicBezTo>
                  <a:pt x="8491646" y="9933389"/>
                  <a:pt x="8481304" y="9939645"/>
                  <a:pt x="8472868" y="9945492"/>
                </a:cubicBezTo>
                <a:cubicBezTo>
                  <a:pt x="8394902" y="9999894"/>
                  <a:pt x="8312719" y="10052530"/>
                  <a:pt x="8228495" y="10101900"/>
                </a:cubicBezTo>
                <a:cubicBezTo>
                  <a:pt x="8154746" y="10145014"/>
                  <a:pt x="8078548" y="10186225"/>
                  <a:pt x="8001944" y="10224170"/>
                </a:cubicBezTo>
                <a:cubicBezTo>
                  <a:pt x="7963027" y="10243347"/>
                  <a:pt x="7923975" y="10261845"/>
                  <a:pt x="7886014" y="10279117"/>
                </a:cubicBezTo>
                <a:cubicBezTo>
                  <a:pt x="7883020" y="10280477"/>
                  <a:pt x="7878938" y="10282653"/>
                  <a:pt x="7874312" y="10285100"/>
                </a:cubicBezTo>
                <a:lnTo>
                  <a:pt x="7871318" y="10286463"/>
                </a:lnTo>
                <a:lnTo>
                  <a:pt x="7871454" y="10286599"/>
                </a:lnTo>
                <a:cubicBezTo>
                  <a:pt x="7853221" y="10296117"/>
                  <a:pt x="7835670" y="10304822"/>
                  <a:pt x="7821927" y="10306590"/>
                </a:cubicBezTo>
                <a:lnTo>
                  <a:pt x="7820567" y="10306726"/>
                </a:lnTo>
                <a:cubicBezTo>
                  <a:pt x="7620957" y="10384659"/>
                  <a:pt x="7402978" y="10451165"/>
                  <a:pt x="7172344" y="10504616"/>
                </a:cubicBezTo>
                <a:cubicBezTo>
                  <a:pt x="7072200" y="10527874"/>
                  <a:pt x="6967702" y="10548955"/>
                  <a:pt x="6861705" y="10567315"/>
                </a:cubicBezTo>
                <a:cubicBezTo>
                  <a:pt x="6801972" y="10577652"/>
                  <a:pt x="6741830" y="10586764"/>
                  <a:pt x="6685633" y="10595197"/>
                </a:cubicBezTo>
                <a:cubicBezTo>
                  <a:pt x="6681416" y="10595878"/>
                  <a:pt x="6675157" y="10596965"/>
                  <a:pt x="6668763" y="10598189"/>
                </a:cubicBezTo>
                <a:cubicBezTo>
                  <a:pt x="6652706" y="10600366"/>
                  <a:pt x="6637601" y="10601861"/>
                  <a:pt x="6622636" y="10603221"/>
                </a:cubicBezTo>
                <a:cubicBezTo>
                  <a:pt x="6612974" y="10604036"/>
                  <a:pt x="6603312" y="10604990"/>
                  <a:pt x="6593654" y="10606077"/>
                </a:cubicBezTo>
                <a:cubicBezTo>
                  <a:pt x="6377171" y="10630286"/>
                  <a:pt x="6149531" y="10646065"/>
                  <a:pt x="5897536" y="10654223"/>
                </a:cubicBezTo>
                <a:cubicBezTo>
                  <a:pt x="5430965" y="10669321"/>
                  <a:pt x="4965887" y="10655449"/>
                  <a:pt x="4516189" y="10641847"/>
                </a:cubicBezTo>
                <a:cubicBezTo>
                  <a:pt x="3141778" y="10600366"/>
                  <a:pt x="1767232" y="10558882"/>
                  <a:pt x="392825" y="10517400"/>
                </a:cubicBezTo>
                <a:lnTo>
                  <a:pt x="0" y="10505569"/>
                </a:lnTo>
                <a:lnTo>
                  <a:pt x="0" y="10464767"/>
                </a:lnTo>
                <a:lnTo>
                  <a:pt x="394457" y="10476055"/>
                </a:lnTo>
                <a:cubicBezTo>
                  <a:pt x="1769003" y="10517537"/>
                  <a:pt x="3143411" y="10559018"/>
                  <a:pt x="4517821" y="10600366"/>
                </a:cubicBezTo>
                <a:cubicBezTo>
                  <a:pt x="4966977" y="10613965"/>
                  <a:pt x="5431373" y="10627975"/>
                  <a:pt x="5896583" y="10612741"/>
                </a:cubicBezTo>
                <a:cubicBezTo>
                  <a:pt x="6147354" y="10604445"/>
                  <a:pt x="6374041" y="10588805"/>
                  <a:pt x="6589434" y="10564732"/>
                </a:cubicBezTo>
                <a:cubicBezTo>
                  <a:pt x="6599368" y="10563644"/>
                  <a:pt x="6609301" y="10562691"/>
                  <a:pt x="6619233" y="10561740"/>
                </a:cubicBezTo>
                <a:cubicBezTo>
                  <a:pt x="6633793" y="10560378"/>
                  <a:pt x="6648217" y="10559018"/>
                  <a:pt x="6662638" y="10557113"/>
                </a:cubicBezTo>
                <a:cubicBezTo>
                  <a:pt x="6668490" y="10555890"/>
                  <a:pt x="6675293" y="10554666"/>
                  <a:pt x="6680055" y="10553988"/>
                </a:cubicBezTo>
                <a:cubicBezTo>
                  <a:pt x="6735844" y="10545691"/>
                  <a:pt x="6795847" y="10536577"/>
                  <a:pt x="6855172" y="10526242"/>
                </a:cubicBezTo>
                <a:cubicBezTo>
                  <a:pt x="6960353" y="10508016"/>
                  <a:pt x="7064171" y="10487071"/>
                  <a:pt x="7163500" y="10464085"/>
                </a:cubicBezTo>
                <a:cubicBezTo>
                  <a:pt x="7392636" y="10411043"/>
                  <a:pt x="7609119" y="10344944"/>
                  <a:pt x="7806958" y="10267556"/>
                </a:cubicBezTo>
                <a:lnTo>
                  <a:pt x="7856488" y="10247700"/>
                </a:lnTo>
                <a:cubicBezTo>
                  <a:pt x="7861659" y="10244979"/>
                  <a:pt x="7866283" y="10242668"/>
                  <a:pt x="7869549" y="10241172"/>
                </a:cubicBezTo>
                <a:cubicBezTo>
                  <a:pt x="7907105" y="10224170"/>
                  <a:pt x="7945611" y="10205810"/>
                  <a:pt x="7984118" y="10186767"/>
                </a:cubicBezTo>
                <a:cubicBezTo>
                  <a:pt x="8059907" y="10149231"/>
                  <a:pt x="8135288" y="10108565"/>
                  <a:pt x="8208218" y="10065857"/>
                </a:cubicBezTo>
                <a:cubicBezTo>
                  <a:pt x="8291492" y="10017033"/>
                  <a:pt x="8372725" y="9965078"/>
                  <a:pt x="8449873" y="9911218"/>
                </a:cubicBezTo>
                <a:cubicBezTo>
                  <a:pt x="8459262" y="9904689"/>
                  <a:pt x="8470283" y="9898027"/>
                  <a:pt x="8481848" y="9890954"/>
                </a:cubicBezTo>
                <a:cubicBezTo>
                  <a:pt x="8492869" y="9884289"/>
                  <a:pt x="8504163" y="9877352"/>
                  <a:pt x="8514777" y="9870145"/>
                </a:cubicBezTo>
                <a:cubicBezTo>
                  <a:pt x="8519540" y="9864025"/>
                  <a:pt x="8525935" y="9857633"/>
                  <a:pt x="8533419" y="9851511"/>
                </a:cubicBezTo>
                <a:cubicBezTo>
                  <a:pt x="8541173" y="9845119"/>
                  <a:pt x="8548930" y="9838862"/>
                  <a:pt x="8556820" y="9832470"/>
                </a:cubicBezTo>
                <a:cubicBezTo>
                  <a:pt x="8569748" y="9822135"/>
                  <a:pt x="8582538" y="9811798"/>
                  <a:pt x="8595193" y="9801190"/>
                </a:cubicBezTo>
                <a:cubicBezTo>
                  <a:pt x="8739287" y="9680959"/>
                  <a:pt x="8871407" y="9550665"/>
                  <a:pt x="8987609" y="9413978"/>
                </a:cubicBezTo>
                <a:cubicBezTo>
                  <a:pt x="8995636" y="9404458"/>
                  <a:pt x="9003665" y="9394665"/>
                  <a:pt x="9011556" y="9385009"/>
                </a:cubicBezTo>
                <a:cubicBezTo>
                  <a:pt x="9019176" y="9375761"/>
                  <a:pt x="9026794" y="9366375"/>
                  <a:pt x="9034551" y="9357263"/>
                </a:cubicBezTo>
                <a:lnTo>
                  <a:pt x="9037001" y="9353862"/>
                </a:lnTo>
                <a:cubicBezTo>
                  <a:pt x="9055914" y="9328021"/>
                  <a:pt x="9075643" y="9301229"/>
                  <a:pt x="9094012" y="9274434"/>
                </a:cubicBezTo>
                <a:cubicBezTo>
                  <a:pt x="9144084" y="9201672"/>
                  <a:pt x="9190484" y="9126731"/>
                  <a:pt x="9231984" y="9051520"/>
                </a:cubicBezTo>
                <a:cubicBezTo>
                  <a:pt x="9256339" y="9007317"/>
                  <a:pt x="9279879" y="8961484"/>
                  <a:pt x="9301921" y="8915106"/>
                </a:cubicBezTo>
                <a:cubicBezTo>
                  <a:pt x="9304507" y="8909529"/>
                  <a:pt x="9307092" y="8903137"/>
                  <a:pt x="9309678" y="8896608"/>
                </a:cubicBezTo>
                <a:cubicBezTo>
                  <a:pt x="9314032" y="8885592"/>
                  <a:pt x="9318658" y="8874167"/>
                  <a:pt x="9324238" y="8864239"/>
                </a:cubicBezTo>
                <a:cubicBezTo>
                  <a:pt x="9345601" y="8807117"/>
                  <a:pt x="9372814" y="8732312"/>
                  <a:pt x="9394175" y="8655469"/>
                </a:cubicBezTo>
                <a:cubicBezTo>
                  <a:pt x="9396897" y="8645949"/>
                  <a:pt x="9402476" y="8612626"/>
                  <a:pt x="9408462" y="8577400"/>
                </a:cubicBezTo>
                <a:cubicBezTo>
                  <a:pt x="9424110" y="8485460"/>
                  <a:pt x="9436899" y="8413104"/>
                  <a:pt x="9448331" y="8387127"/>
                </a:cubicBezTo>
                <a:cubicBezTo>
                  <a:pt x="9448331" y="8386991"/>
                  <a:pt x="9448467" y="8386991"/>
                  <a:pt x="9448467" y="8386855"/>
                </a:cubicBezTo>
                <a:cubicBezTo>
                  <a:pt x="9448601" y="8386448"/>
                  <a:pt x="9448737" y="8386040"/>
                  <a:pt x="9448873" y="8385767"/>
                </a:cubicBezTo>
                <a:cubicBezTo>
                  <a:pt x="9449010" y="8385359"/>
                  <a:pt x="9449282" y="8384952"/>
                  <a:pt x="9449418" y="8384544"/>
                </a:cubicBezTo>
                <a:cubicBezTo>
                  <a:pt x="9450372" y="8375024"/>
                  <a:pt x="9451187" y="8365367"/>
                  <a:pt x="9451868" y="8355847"/>
                </a:cubicBezTo>
                <a:cubicBezTo>
                  <a:pt x="9455404" y="8306202"/>
                  <a:pt x="9457311" y="8255065"/>
                  <a:pt x="9457447" y="8203790"/>
                </a:cubicBezTo>
                <a:cubicBezTo>
                  <a:pt x="9457584" y="8151563"/>
                  <a:pt x="9455813" y="8099474"/>
                  <a:pt x="9452276" y="8049015"/>
                </a:cubicBezTo>
                <a:cubicBezTo>
                  <a:pt x="9451595" y="8038271"/>
                  <a:pt x="9450508" y="8027389"/>
                  <a:pt x="9449554" y="8016645"/>
                </a:cubicBezTo>
                <a:cubicBezTo>
                  <a:pt x="9448331" y="8004405"/>
                  <a:pt x="9447241" y="7992163"/>
                  <a:pt x="9446424" y="7979924"/>
                </a:cubicBezTo>
                <a:lnTo>
                  <a:pt x="9446152" y="7976251"/>
                </a:lnTo>
                <a:cubicBezTo>
                  <a:pt x="9436629" y="7923617"/>
                  <a:pt x="9426014" y="7867989"/>
                  <a:pt x="9413770" y="7812636"/>
                </a:cubicBezTo>
                <a:cubicBezTo>
                  <a:pt x="9308997" y="7886078"/>
                  <a:pt x="9204907" y="7955850"/>
                  <a:pt x="9103673" y="8020181"/>
                </a:cubicBezTo>
                <a:cubicBezTo>
                  <a:pt x="8415448" y="8457714"/>
                  <a:pt x="7607757" y="8832822"/>
                  <a:pt x="6634474" y="9166717"/>
                </a:cubicBezTo>
                <a:cubicBezTo>
                  <a:pt x="6152934" y="9331966"/>
                  <a:pt x="5726909" y="9414657"/>
                  <a:pt x="5352454" y="9414657"/>
                </a:cubicBezTo>
                <a:cubicBezTo>
                  <a:pt x="4887649" y="9414657"/>
                  <a:pt x="4502310" y="9287221"/>
                  <a:pt x="4188538" y="9031935"/>
                </a:cubicBezTo>
                <a:cubicBezTo>
                  <a:pt x="3866333" y="8769851"/>
                  <a:pt x="3679376" y="8392295"/>
                  <a:pt x="3632708" y="7909745"/>
                </a:cubicBezTo>
                <a:cubicBezTo>
                  <a:pt x="3596648" y="7537222"/>
                  <a:pt x="3646722" y="7096832"/>
                  <a:pt x="3777619" y="6636313"/>
                </a:cubicBezTo>
                <a:cubicBezTo>
                  <a:pt x="3895451" y="6221628"/>
                  <a:pt x="4055331" y="5855634"/>
                  <a:pt x="4252762" y="5548804"/>
                </a:cubicBezTo>
                <a:cubicBezTo>
                  <a:pt x="4489791" y="5180360"/>
                  <a:pt x="4776756" y="4906306"/>
                  <a:pt x="5105357" y="4734531"/>
                </a:cubicBezTo>
                <a:cubicBezTo>
                  <a:pt x="5509474" y="4523312"/>
                  <a:pt x="5971557" y="4459526"/>
                  <a:pt x="6518137" y="4539770"/>
                </a:cubicBezTo>
                <a:cubicBezTo>
                  <a:pt x="7033285" y="4615389"/>
                  <a:pt x="7530335" y="4806886"/>
                  <a:pt x="7905879" y="4965335"/>
                </a:cubicBezTo>
                <a:cubicBezTo>
                  <a:pt x="8682276" y="5292837"/>
                  <a:pt x="9296480" y="5736764"/>
                  <a:pt x="9731893" y="6284872"/>
                </a:cubicBezTo>
                <a:cubicBezTo>
                  <a:pt x="9790945" y="6226388"/>
                  <a:pt x="9844148" y="6171986"/>
                  <a:pt x="9894084" y="6118807"/>
                </a:cubicBezTo>
                <a:cubicBezTo>
                  <a:pt x="9966336" y="6041964"/>
                  <a:pt x="10036546" y="5963351"/>
                  <a:pt x="10102674" y="5885556"/>
                </a:cubicBezTo>
                <a:cubicBezTo>
                  <a:pt x="10133153" y="5849650"/>
                  <a:pt x="10163088" y="5813743"/>
                  <a:pt x="10191527" y="5778654"/>
                </a:cubicBezTo>
                <a:cubicBezTo>
                  <a:pt x="10200507" y="5767638"/>
                  <a:pt x="10209351" y="5756486"/>
                  <a:pt x="10218195" y="5745333"/>
                </a:cubicBezTo>
                <a:cubicBezTo>
                  <a:pt x="10225816" y="5735677"/>
                  <a:pt x="10233570" y="5726020"/>
                  <a:pt x="10241327" y="5716364"/>
                </a:cubicBezTo>
                <a:cubicBezTo>
                  <a:pt x="10379435" y="5529627"/>
                  <a:pt x="10486110" y="5372538"/>
                  <a:pt x="10576732" y="5222522"/>
                </a:cubicBezTo>
                <a:cubicBezTo>
                  <a:pt x="10678644" y="5053739"/>
                  <a:pt x="10771034" y="4879241"/>
                  <a:pt x="10851450" y="4704065"/>
                </a:cubicBezTo>
                <a:cubicBezTo>
                  <a:pt x="10851856" y="4702978"/>
                  <a:pt x="10853899" y="4698352"/>
                  <a:pt x="10856757" y="4691689"/>
                </a:cubicBezTo>
                <a:cubicBezTo>
                  <a:pt x="10871996" y="4656462"/>
                  <a:pt x="10886826" y="4622462"/>
                  <a:pt x="10892269" y="4611580"/>
                </a:cubicBezTo>
                <a:cubicBezTo>
                  <a:pt x="10908325" y="4571322"/>
                  <a:pt x="10922885" y="4534873"/>
                  <a:pt x="10936898" y="4497471"/>
                </a:cubicBezTo>
                <a:cubicBezTo>
                  <a:pt x="10968876" y="4412467"/>
                  <a:pt x="10999081" y="4324472"/>
                  <a:pt x="11026702" y="4235796"/>
                </a:cubicBezTo>
                <a:cubicBezTo>
                  <a:pt x="11034731" y="4209952"/>
                  <a:pt x="11042758" y="4184112"/>
                  <a:pt x="11050651" y="4158407"/>
                </a:cubicBezTo>
                <a:cubicBezTo>
                  <a:pt x="11109976" y="3966502"/>
                  <a:pt x="11171205" y="3767931"/>
                  <a:pt x="11258560" y="3579426"/>
                </a:cubicBezTo>
                <a:cubicBezTo>
                  <a:pt x="11363469" y="3352974"/>
                  <a:pt x="11534913" y="3155493"/>
                  <a:pt x="11767994" y="2992557"/>
                </a:cubicBezTo>
                <a:cubicBezTo>
                  <a:pt x="11954948" y="2861990"/>
                  <a:pt x="12173881" y="2780929"/>
                  <a:pt x="12385601" y="2702726"/>
                </a:cubicBezTo>
                <a:lnTo>
                  <a:pt x="12403970" y="2695925"/>
                </a:lnTo>
                <a:cubicBezTo>
                  <a:pt x="12620859" y="2615682"/>
                  <a:pt x="12843056" y="2540877"/>
                  <a:pt x="13064438" y="2473282"/>
                </a:cubicBezTo>
                <a:cubicBezTo>
                  <a:pt x="13520397" y="2334285"/>
                  <a:pt x="13989553" y="2221127"/>
                  <a:pt x="14458849" y="2137074"/>
                </a:cubicBezTo>
                <a:cubicBezTo>
                  <a:pt x="14921883" y="2054109"/>
                  <a:pt x="15277426" y="2005420"/>
                  <a:pt x="15609562" y="1979715"/>
                </a:cubicBezTo>
                <a:cubicBezTo>
                  <a:pt x="15958030" y="1267448"/>
                  <a:pt x="16451815" y="600062"/>
                  <a:pt x="17068607" y="408"/>
                </a:cubicBezTo>
                <a:close/>
                <a:moveTo>
                  <a:pt x="18509551" y="0"/>
                </a:moveTo>
                <a:lnTo>
                  <a:pt x="18578947" y="0"/>
                </a:lnTo>
                <a:cubicBezTo>
                  <a:pt x="18512683" y="48010"/>
                  <a:pt x="18449545" y="95477"/>
                  <a:pt x="18395257" y="136550"/>
                </a:cubicBezTo>
                <a:cubicBezTo>
                  <a:pt x="18386685" y="143351"/>
                  <a:pt x="18377569" y="150560"/>
                  <a:pt x="18368585" y="157631"/>
                </a:cubicBezTo>
                <a:cubicBezTo>
                  <a:pt x="18360831" y="163751"/>
                  <a:pt x="18353075" y="169873"/>
                  <a:pt x="18345321" y="175993"/>
                </a:cubicBezTo>
                <a:cubicBezTo>
                  <a:pt x="18305315" y="207954"/>
                  <a:pt x="18265991" y="239915"/>
                  <a:pt x="18228439" y="270925"/>
                </a:cubicBezTo>
                <a:cubicBezTo>
                  <a:pt x="17930861" y="517097"/>
                  <a:pt x="17654509" y="780543"/>
                  <a:pt x="17407141" y="1054052"/>
                </a:cubicBezTo>
                <a:cubicBezTo>
                  <a:pt x="17340059" y="1128176"/>
                  <a:pt x="17274203" y="1204204"/>
                  <a:pt x="17211203" y="1279960"/>
                </a:cubicBezTo>
                <a:cubicBezTo>
                  <a:pt x="17179637" y="1318041"/>
                  <a:pt x="17147933" y="1356939"/>
                  <a:pt x="17117181" y="1395701"/>
                </a:cubicBezTo>
                <a:cubicBezTo>
                  <a:pt x="17108747" y="1406309"/>
                  <a:pt x="17102893" y="1413654"/>
                  <a:pt x="17098949" y="1418551"/>
                </a:cubicBezTo>
                <a:lnTo>
                  <a:pt x="17089287" y="1431471"/>
                </a:lnTo>
                <a:cubicBezTo>
                  <a:pt x="16972269" y="1586247"/>
                  <a:pt x="16862465" y="1745783"/>
                  <a:pt x="16762863" y="1905589"/>
                </a:cubicBezTo>
                <a:cubicBezTo>
                  <a:pt x="16739461" y="1942992"/>
                  <a:pt x="16715648" y="1982434"/>
                  <a:pt x="16691702" y="2022965"/>
                </a:cubicBezTo>
                <a:cubicBezTo>
                  <a:pt x="16942473" y="2076278"/>
                  <a:pt x="17165621" y="2164139"/>
                  <a:pt x="17355161" y="2284368"/>
                </a:cubicBezTo>
                <a:cubicBezTo>
                  <a:pt x="17773295" y="2549583"/>
                  <a:pt x="18053321" y="2935978"/>
                  <a:pt x="18123123" y="3344407"/>
                </a:cubicBezTo>
                <a:cubicBezTo>
                  <a:pt x="18203809" y="3816214"/>
                  <a:pt x="18056315" y="4275100"/>
                  <a:pt x="17707711" y="4636604"/>
                </a:cubicBezTo>
                <a:cubicBezTo>
                  <a:pt x="17389589" y="4966694"/>
                  <a:pt x="16779599" y="5282502"/>
                  <a:pt x="16209345" y="5282502"/>
                </a:cubicBezTo>
                <a:cubicBezTo>
                  <a:pt x="16151382" y="5282502"/>
                  <a:pt x="16093826" y="5279237"/>
                  <a:pt x="16036948" y="5272436"/>
                </a:cubicBezTo>
                <a:cubicBezTo>
                  <a:pt x="15689435" y="5230546"/>
                  <a:pt x="15417436" y="5056458"/>
                  <a:pt x="15250213" y="4769075"/>
                </a:cubicBezTo>
                <a:cubicBezTo>
                  <a:pt x="15027742" y="4386626"/>
                  <a:pt x="15056317" y="3935492"/>
                  <a:pt x="15120404" y="3504893"/>
                </a:cubicBezTo>
                <a:cubicBezTo>
                  <a:pt x="15145168" y="3338829"/>
                  <a:pt x="15179729" y="3170318"/>
                  <a:pt x="15223406" y="3003300"/>
                </a:cubicBezTo>
                <a:lnTo>
                  <a:pt x="15173062" y="3009420"/>
                </a:lnTo>
                <a:cubicBezTo>
                  <a:pt x="15160679" y="3011188"/>
                  <a:pt x="15147753" y="3012957"/>
                  <a:pt x="15134962" y="3014861"/>
                </a:cubicBezTo>
                <a:lnTo>
                  <a:pt x="15119317" y="3017174"/>
                </a:lnTo>
                <a:cubicBezTo>
                  <a:pt x="15059720" y="3025741"/>
                  <a:pt x="14998624" y="3034991"/>
                  <a:pt x="14937531" y="3044782"/>
                </a:cubicBezTo>
                <a:cubicBezTo>
                  <a:pt x="14703769" y="3082047"/>
                  <a:pt x="14467421" y="3127066"/>
                  <a:pt x="14235154" y="3178476"/>
                </a:cubicBezTo>
                <a:cubicBezTo>
                  <a:pt x="13784639" y="3278171"/>
                  <a:pt x="13335075" y="3405338"/>
                  <a:pt x="12898981" y="3556576"/>
                </a:cubicBezTo>
                <a:cubicBezTo>
                  <a:pt x="12766588" y="3602410"/>
                  <a:pt x="12659911" y="3641308"/>
                  <a:pt x="12563303" y="3678710"/>
                </a:cubicBezTo>
                <a:cubicBezTo>
                  <a:pt x="12562488" y="3679119"/>
                  <a:pt x="12558268" y="3680751"/>
                  <a:pt x="12552282" y="3683198"/>
                </a:cubicBezTo>
                <a:cubicBezTo>
                  <a:pt x="12542351" y="3687279"/>
                  <a:pt x="12527655" y="3693127"/>
                  <a:pt x="12515817" y="3697887"/>
                </a:cubicBezTo>
                <a:cubicBezTo>
                  <a:pt x="12507515" y="3701696"/>
                  <a:pt x="12498807" y="3705502"/>
                  <a:pt x="12494726" y="3707407"/>
                </a:cubicBezTo>
                <a:cubicBezTo>
                  <a:pt x="12448327" y="3728897"/>
                  <a:pt x="12407235" y="3749842"/>
                  <a:pt x="12369001" y="3771602"/>
                </a:cubicBezTo>
                <a:cubicBezTo>
                  <a:pt x="12355122" y="3779490"/>
                  <a:pt x="12341243" y="3788468"/>
                  <a:pt x="12327773" y="3797307"/>
                </a:cubicBezTo>
                <a:cubicBezTo>
                  <a:pt x="12312804" y="3807100"/>
                  <a:pt x="12297429" y="3817164"/>
                  <a:pt x="12281510" y="3826006"/>
                </a:cubicBezTo>
                <a:cubicBezTo>
                  <a:pt x="12268448" y="3838518"/>
                  <a:pt x="12255522" y="3851167"/>
                  <a:pt x="12242731" y="3863951"/>
                </a:cubicBezTo>
                <a:cubicBezTo>
                  <a:pt x="12227356" y="3879185"/>
                  <a:pt x="12211570" y="3894825"/>
                  <a:pt x="12195514" y="3909921"/>
                </a:cubicBezTo>
                <a:cubicBezTo>
                  <a:pt x="12189801" y="3919713"/>
                  <a:pt x="12183678" y="3929099"/>
                  <a:pt x="12177554" y="3938619"/>
                </a:cubicBezTo>
                <a:cubicBezTo>
                  <a:pt x="12171568" y="3947731"/>
                  <a:pt x="12165716" y="3956843"/>
                  <a:pt x="12160275" y="3966229"/>
                </a:cubicBezTo>
                <a:cubicBezTo>
                  <a:pt x="12158779" y="3968812"/>
                  <a:pt x="12152109" y="3983093"/>
                  <a:pt x="12146259" y="3995605"/>
                </a:cubicBezTo>
                <a:cubicBezTo>
                  <a:pt x="12126803" y="4037089"/>
                  <a:pt x="12111020" y="4070273"/>
                  <a:pt x="12101767" y="4084145"/>
                </a:cubicBezTo>
                <a:lnTo>
                  <a:pt x="12099451" y="4090131"/>
                </a:lnTo>
                <a:cubicBezTo>
                  <a:pt x="12098228" y="4093531"/>
                  <a:pt x="12096868" y="4096796"/>
                  <a:pt x="12095642" y="4100194"/>
                </a:cubicBezTo>
                <a:cubicBezTo>
                  <a:pt x="12087752" y="4121820"/>
                  <a:pt x="12080268" y="4143580"/>
                  <a:pt x="12072920" y="4165342"/>
                </a:cubicBezTo>
                <a:cubicBezTo>
                  <a:pt x="12057545" y="4211175"/>
                  <a:pt x="12043257" y="4257691"/>
                  <a:pt x="12031147" y="4297813"/>
                </a:cubicBezTo>
                <a:cubicBezTo>
                  <a:pt x="12022984" y="4324742"/>
                  <a:pt x="12014954" y="4351670"/>
                  <a:pt x="12006928" y="4378601"/>
                </a:cubicBezTo>
                <a:cubicBezTo>
                  <a:pt x="11988695" y="4439532"/>
                  <a:pt x="11969917" y="4502639"/>
                  <a:pt x="11949780" y="4564249"/>
                </a:cubicBezTo>
                <a:cubicBezTo>
                  <a:pt x="11882835" y="4769075"/>
                  <a:pt x="11798338" y="4980566"/>
                  <a:pt x="11691796" y="5210825"/>
                </a:cubicBezTo>
                <a:cubicBezTo>
                  <a:pt x="11529333" y="5561722"/>
                  <a:pt x="11319653" y="5906635"/>
                  <a:pt x="11068476" y="6236044"/>
                </a:cubicBezTo>
                <a:cubicBezTo>
                  <a:pt x="10821107" y="6560421"/>
                  <a:pt x="10539858" y="6869155"/>
                  <a:pt x="10232074" y="7153953"/>
                </a:cubicBezTo>
                <a:cubicBezTo>
                  <a:pt x="10492369" y="7831540"/>
                  <a:pt x="10501894" y="8540542"/>
                  <a:pt x="10258606" y="9152028"/>
                </a:cubicBezTo>
                <a:cubicBezTo>
                  <a:pt x="9966064" y="9887417"/>
                  <a:pt x="9393358" y="10523792"/>
                  <a:pt x="8646353" y="10944053"/>
                </a:cubicBezTo>
                <a:cubicBezTo>
                  <a:pt x="7942073" y="11340240"/>
                  <a:pt x="7093970" y="11545339"/>
                  <a:pt x="5977407" y="11589678"/>
                </a:cubicBezTo>
                <a:cubicBezTo>
                  <a:pt x="5762967" y="11598109"/>
                  <a:pt x="5547302" y="11601645"/>
                  <a:pt x="5331364" y="11601645"/>
                </a:cubicBezTo>
                <a:cubicBezTo>
                  <a:pt x="4817576" y="11601645"/>
                  <a:pt x="4302428" y="11581788"/>
                  <a:pt x="3799389" y="11562477"/>
                </a:cubicBezTo>
                <a:cubicBezTo>
                  <a:pt x="3567123" y="11553499"/>
                  <a:pt x="3326829" y="11544251"/>
                  <a:pt x="3091026" y="11537178"/>
                </a:cubicBezTo>
                <a:lnTo>
                  <a:pt x="0" y="11444014"/>
                </a:lnTo>
                <a:lnTo>
                  <a:pt x="0" y="11403211"/>
                </a:lnTo>
                <a:lnTo>
                  <a:pt x="3092386" y="11497056"/>
                </a:lnTo>
                <a:cubicBezTo>
                  <a:pt x="3328327" y="11504130"/>
                  <a:pt x="3568757" y="11513378"/>
                  <a:pt x="3801157" y="11522353"/>
                </a:cubicBezTo>
                <a:cubicBezTo>
                  <a:pt x="4514826" y="11549826"/>
                  <a:pt x="5252851" y="11578253"/>
                  <a:pt x="5975912" y="11549554"/>
                </a:cubicBezTo>
                <a:cubicBezTo>
                  <a:pt x="7085671" y="11505489"/>
                  <a:pt x="7927924" y="11302023"/>
                  <a:pt x="8626351" y="10909100"/>
                </a:cubicBezTo>
                <a:cubicBezTo>
                  <a:pt x="9365330" y="10493463"/>
                  <a:pt x="9931639" y="9864295"/>
                  <a:pt x="10220781" y="9137611"/>
                </a:cubicBezTo>
                <a:cubicBezTo>
                  <a:pt x="10461892" y="8531837"/>
                  <a:pt x="10450598" y="7828275"/>
                  <a:pt x="10189078" y="7156402"/>
                </a:cubicBezTo>
                <a:lnTo>
                  <a:pt x="10184043" y="7143482"/>
                </a:lnTo>
                <a:lnTo>
                  <a:pt x="10194249" y="7134097"/>
                </a:lnTo>
                <a:cubicBezTo>
                  <a:pt x="10504207" y="6848347"/>
                  <a:pt x="10787499" y="6538116"/>
                  <a:pt x="11036091" y="6211971"/>
                </a:cubicBezTo>
                <a:cubicBezTo>
                  <a:pt x="11285367" y="5884875"/>
                  <a:pt x="11493549" y="5542545"/>
                  <a:pt x="11654786" y="5194368"/>
                </a:cubicBezTo>
                <a:cubicBezTo>
                  <a:pt x="11760646" y="4965604"/>
                  <a:pt x="11844465" y="4755612"/>
                  <a:pt x="11911001" y="4552281"/>
                </a:cubicBezTo>
                <a:cubicBezTo>
                  <a:pt x="11931002" y="4491079"/>
                  <a:pt x="11949644" y="4428243"/>
                  <a:pt x="11967740" y="4367583"/>
                </a:cubicBezTo>
                <a:cubicBezTo>
                  <a:pt x="11975769" y="4340655"/>
                  <a:pt x="11983796" y="4313589"/>
                  <a:pt x="11991959" y="4286661"/>
                </a:cubicBezTo>
                <a:cubicBezTo>
                  <a:pt x="12004206" y="4246403"/>
                  <a:pt x="12018493" y="4199480"/>
                  <a:pt x="12034141" y="4153102"/>
                </a:cubicBezTo>
                <a:cubicBezTo>
                  <a:pt x="12041489" y="4130932"/>
                  <a:pt x="12049109" y="4108899"/>
                  <a:pt x="12057136" y="4087003"/>
                </a:cubicBezTo>
                <a:cubicBezTo>
                  <a:pt x="12058362" y="4083330"/>
                  <a:pt x="12059858" y="4079794"/>
                  <a:pt x="12061218" y="4076121"/>
                </a:cubicBezTo>
                <a:lnTo>
                  <a:pt x="12065299" y="4065377"/>
                </a:lnTo>
                <a:lnTo>
                  <a:pt x="12067067" y="4063064"/>
                </a:lnTo>
                <a:cubicBezTo>
                  <a:pt x="12074145" y="4053410"/>
                  <a:pt x="12096868" y="4004991"/>
                  <a:pt x="12108977" y="3979014"/>
                </a:cubicBezTo>
                <a:cubicBezTo>
                  <a:pt x="12118093" y="3959565"/>
                  <a:pt x="12122447" y="3950181"/>
                  <a:pt x="12124762" y="3946235"/>
                </a:cubicBezTo>
                <a:cubicBezTo>
                  <a:pt x="12130476" y="3936306"/>
                  <a:pt x="12136598" y="3926786"/>
                  <a:pt x="12142857" y="3917130"/>
                </a:cubicBezTo>
                <a:cubicBezTo>
                  <a:pt x="12148981" y="3907610"/>
                  <a:pt x="12155103" y="3898225"/>
                  <a:pt x="12160683" y="3888569"/>
                </a:cubicBezTo>
                <a:lnTo>
                  <a:pt x="12162179" y="3885983"/>
                </a:lnTo>
                <a:lnTo>
                  <a:pt x="12165037" y="3882855"/>
                </a:lnTo>
                <a:cubicBezTo>
                  <a:pt x="12181365" y="3867488"/>
                  <a:pt x="12197830" y="3851167"/>
                  <a:pt x="12213613" y="3835526"/>
                </a:cubicBezTo>
                <a:cubicBezTo>
                  <a:pt x="12227356" y="3822061"/>
                  <a:pt x="12240962" y="3808459"/>
                  <a:pt x="12254841" y="3795269"/>
                </a:cubicBezTo>
                <a:lnTo>
                  <a:pt x="12256746" y="3793364"/>
                </a:lnTo>
                <a:lnTo>
                  <a:pt x="12259059" y="3792004"/>
                </a:lnTo>
                <a:cubicBezTo>
                  <a:pt x="12274434" y="3783571"/>
                  <a:pt x="12289266" y="3773915"/>
                  <a:pt x="12304914" y="3763713"/>
                </a:cubicBezTo>
                <a:cubicBezTo>
                  <a:pt x="12318929" y="3754602"/>
                  <a:pt x="12333350" y="3745082"/>
                  <a:pt x="12348319" y="3736649"/>
                </a:cubicBezTo>
                <a:cubicBezTo>
                  <a:pt x="12387506" y="3714344"/>
                  <a:pt x="12429549" y="3692854"/>
                  <a:pt x="12476902" y="3670822"/>
                </a:cubicBezTo>
                <a:cubicBezTo>
                  <a:pt x="12481119" y="3668918"/>
                  <a:pt x="12490236" y="3664838"/>
                  <a:pt x="12499488" y="3660757"/>
                </a:cubicBezTo>
                <a:cubicBezTo>
                  <a:pt x="12511871" y="3655725"/>
                  <a:pt x="12526565" y="3649877"/>
                  <a:pt x="12536499" y="3645795"/>
                </a:cubicBezTo>
                <a:cubicBezTo>
                  <a:pt x="12542894" y="3643212"/>
                  <a:pt x="12547384" y="3641444"/>
                  <a:pt x="12548065" y="3641171"/>
                </a:cubicBezTo>
                <a:cubicBezTo>
                  <a:pt x="12645081" y="3603499"/>
                  <a:pt x="12752165" y="3564601"/>
                  <a:pt x="12885102" y="3518493"/>
                </a:cubicBezTo>
                <a:cubicBezTo>
                  <a:pt x="13322692" y="3366711"/>
                  <a:pt x="13773888" y="3239137"/>
                  <a:pt x="14225902" y="3139036"/>
                </a:cubicBezTo>
                <a:cubicBezTo>
                  <a:pt x="14458985" y="3087488"/>
                  <a:pt x="14696012" y="3042334"/>
                  <a:pt x="14930728" y="3004796"/>
                </a:cubicBezTo>
                <a:cubicBezTo>
                  <a:pt x="14991957" y="2995003"/>
                  <a:pt x="15053323" y="2985619"/>
                  <a:pt x="15113192" y="2977050"/>
                </a:cubicBezTo>
                <a:lnTo>
                  <a:pt x="15128703" y="2974739"/>
                </a:lnTo>
                <a:cubicBezTo>
                  <a:pt x="15141631" y="2972835"/>
                  <a:pt x="15154556" y="2970930"/>
                  <a:pt x="15167482" y="2969162"/>
                </a:cubicBezTo>
                <a:lnTo>
                  <a:pt x="15278105" y="2955835"/>
                </a:lnTo>
                <a:lnTo>
                  <a:pt x="15270350" y="2984941"/>
                </a:lnTo>
                <a:cubicBezTo>
                  <a:pt x="15223406" y="3159844"/>
                  <a:pt x="15186396" y="3336925"/>
                  <a:pt x="15160542" y="3511014"/>
                </a:cubicBezTo>
                <a:cubicBezTo>
                  <a:pt x="15097545" y="3934266"/>
                  <a:pt x="15069106" y="4377106"/>
                  <a:pt x="15285317" y="4748674"/>
                </a:cubicBezTo>
                <a:cubicBezTo>
                  <a:pt x="15448052" y="5028576"/>
                  <a:pt x="15702633" y="5191104"/>
                  <a:pt x="16041574" y="5232042"/>
                </a:cubicBezTo>
                <a:cubicBezTo>
                  <a:pt x="16644077" y="5304670"/>
                  <a:pt x="17334479" y="4964926"/>
                  <a:pt x="17678183" y="4608451"/>
                </a:cubicBezTo>
                <a:cubicBezTo>
                  <a:pt x="18017399" y="4256466"/>
                  <a:pt x="18161085" y="3810091"/>
                  <a:pt x="18082711" y="3351477"/>
                </a:cubicBezTo>
                <a:cubicBezTo>
                  <a:pt x="18014815" y="2954339"/>
                  <a:pt x="17741591" y="2578143"/>
                  <a:pt x="17333119" y="2319051"/>
                </a:cubicBezTo>
                <a:cubicBezTo>
                  <a:pt x="17140857" y="2197188"/>
                  <a:pt x="16912809" y="2109192"/>
                  <a:pt x="16655506" y="2057509"/>
                </a:cubicBezTo>
                <a:lnTo>
                  <a:pt x="16627479" y="2051934"/>
                </a:lnTo>
                <a:lnTo>
                  <a:pt x="16641900" y="2027316"/>
                </a:lnTo>
                <a:cubicBezTo>
                  <a:pt x="16670884" y="1977811"/>
                  <a:pt x="16699865" y="1929798"/>
                  <a:pt x="16728031" y="1884508"/>
                </a:cubicBezTo>
                <a:cubicBezTo>
                  <a:pt x="16828311" y="1723612"/>
                  <a:pt x="16938799" y="1562989"/>
                  <a:pt x="17056633" y="1407262"/>
                </a:cubicBezTo>
                <a:lnTo>
                  <a:pt x="17066701" y="1393933"/>
                </a:lnTo>
                <a:cubicBezTo>
                  <a:pt x="17071055" y="1388492"/>
                  <a:pt x="17076907" y="1381285"/>
                  <a:pt x="17085205" y="1370811"/>
                </a:cubicBezTo>
                <a:cubicBezTo>
                  <a:pt x="17116095" y="1331779"/>
                  <a:pt x="17147933" y="1292608"/>
                  <a:pt x="17179773" y="1254391"/>
                </a:cubicBezTo>
                <a:cubicBezTo>
                  <a:pt x="17243043" y="1178227"/>
                  <a:pt x="17309307" y="1101790"/>
                  <a:pt x="17376797" y="1027260"/>
                </a:cubicBezTo>
                <a:cubicBezTo>
                  <a:pt x="17625389" y="752253"/>
                  <a:pt x="17903237" y="487447"/>
                  <a:pt x="18202313" y="240051"/>
                </a:cubicBezTo>
                <a:cubicBezTo>
                  <a:pt x="18240005" y="208769"/>
                  <a:pt x="18279601" y="176808"/>
                  <a:pt x="18319739" y="144710"/>
                </a:cubicBezTo>
                <a:cubicBezTo>
                  <a:pt x="18327493" y="138591"/>
                  <a:pt x="18335251" y="132335"/>
                  <a:pt x="18343141" y="126215"/>
                </a:cubicBezTo>
                <a:cubicBezTo>
                  <a:pt x="18352123" y="119141"/>
                  <a:pt x="18361103" y="112068"/>
                  <a:pt x="18369947" y="104997"/>
                </a:cubicBezTo>
                <a:cubicBezTo>
                  <a:pt x="18412265" y="73036"/>
                  <a:pt x="18459615" y="37402"/>
                  <a:pt x="18509551" y="681"/>
                </a:cubicBezTo>
                <a:close/>
              </a:path>
            </a:pathLst>
          </a:custGeom>
          <a:solidFill>
            <a:schemeClr val="tx2"/>
          </a:solidFill>
          <a:ln w="5694" cap="flat">
            <a:noFill/>
            <a:prstDash val="solid"/>
            <a:miter/>
          </a:ln>
        </p:spPr>
        <p:txBody>
          <a:bodyPr wrap="square" rtlCol="0" anchor="ctr">
            <a:noAutofit/>
          </a:bodyPr>
          <a:lstStyle/>
          <a:p>
            <a:endParaRPr lang="en-US"/>
          </a:p>
        </p:txBody>
      </p:sp>
      <p:sp>
        <p:nvSpPr>
          <p:cNvPr id="9" name="CuadroTexto 3">
            <a:extLst>
              <a:ext uri="{FF2B5EF4-FFF2-40B4-BE49-F238E27FC236}">
                <a16:creationId xmlns:a16="http://schemas.microsoft.com/office/drawing/2014/main" id="{ED05D8D4-A032-C313-4424-BC0EA1210EB8}"/>
              </a:ext>
            </a:extLst>
          </p:cNvPr>
          <p:cNvSpPr txBox="1"/>
          <p:nvPr/>
        </p:nvSpPr>
        <p:spPr>
          <a:xfrm>
            <a:off x="11790744" y="5242475"/>
            <a:ext cx="6373957" cy="3272242"/>
          </a:xfrm>
          <a:prstGeom prst="rect">
            <a:avLst/>
          </a:prstGeom>
          <a:noFill/>
        </p:spPr>
        <p:txBody>
          <a:bodyPr wrap="square" rtlCol="0" anchor="t">
            <a:spAutoFit/>
          </a:bodyPr>
          <a:lstStyle>
            <a:defPPr>
              <a:defRPr lang="en-US"/>
            </a:defPPr>
            <a:lvl1pPr>
              <a:lnSpc>
                <a:spcPct val="136000"/>
              </a:lnSpc>
              <a:spcBef>
                <a:spcPts val="1200"/>
              </a:spcBef>
              <a:spcAft>
                <a:spcPts val="0"/>
              </a:spcAft>
              <a:defRPr sz="3100">
                <a:latin typeface="Montserrat" pitchFamily="2" charset="77"/>
              </a:defRPr>
            </a:lvl1pPr>
          </a:lstStyle>
          <a:p>
            <a:r>
              <a:rPr lang="es-SV" dirty="0">
                <a:solidFill>
                  <a:schemeClr val="tx2"/>
                </a:solidFill>
                <a:cs typeface="Space Grotesk Light" pitchFamily="2" charset="77"/>
              </a:rPr>
              <a:t>Join us on this exhilarating journey as we harness technology, creativity, and passion to shape a brighter future for all. </a:t>
            </a:r>
          </a:p>
        </p:txBody>
      </p:sp>
      <p:sp>
        <p:nvSpPr>
          <p:cNvPr id="8" name="TextBox 7">
            <a:extLst>
              <a:ext uri="{FF2B5EF4-FFF2-40B4-BE49-F238E27FC236}">
                <a16:creationId xmlns:a16="http://schemas.microsoft.com/office/drawing/2014/main" id="{B3BE3EF7-FC97-0A65-605D-8A1115B5B868}"/>
              </a:ext>
            </a:extLst>
          </p:cNvPr>
          <p:cNvSpPr txBox="1"/>
          <p:nvPr/>
        </p:nvSpPr>
        <p:spPr>
          <a:xfrm>
            <a:off x="14576035" y="9475980"/>
            <a:ext cx="7177332" cy="2680734"/>
          </a:xfrm>
          <a:prstGeom prst="rect">
            <a:avLst/>
          </a:prstGeom>
          <a:noFill/>
        </p:spPr>
        <p:txBody>
          <a:bodyPr wrap="square" rtlCol="0" anchor="b">
            <a:spAutoFit/>
          </a:bodyPr>
          <a:lstStyle>
            <a:defPPr>
              <a:defRPr lang="en-US"/>
            </a:defPPr>
            <a:lvl1pPr algn="r">
              <a:defRPr sz="7200">
                <a:solidFill>
                  <a:schemeClr val="tx2"/>
                </a:solidFill>
                <a:latin typeface="Heebo Medium" pitchFamily="2" charset="-79"/>
                <a:ea typeface="Arimo" panose="020B0604020202020204" pitchFamily="34" charset="0"/>
                <a:cs typeface="Arimo" panose="020B0604020202020204" pitchFamily="34" charset="0"/>
              </a:defRPr>
            </a:lvl1pPr>
          </a:lstStyle>
          <a:p>
            <a:pPr algn="l">
              <a:lnSpc>
                <a:spcPct val="110000"/>
              </a:lnSpc>
            </a:pPr>
            <a:r>
              <a:rPr lang="en-US" sz="8000" b="1" dirty="0">
                <a:latin typeface="Lato" panose="020F0502020204030203" pitchFamily="34" charset="0"/>
                <a:ea typeface="Lato" panose="020F0502020204030203" pitchFamily="34" charset="0"/>
                <a:cs typeface="Lato" panose="020F0502020204030203" pitchFamily="34" charset="0"/>
              </a:rPr>
              <a:t>Technology or Innovation</a:t>
            </a:r>
          </a:p>
        </p:txBody>
      </p:sp>
    </p:spTree>
    <p:extLst>
      <p:ext uri="{BB962C8B-B14F-4D97-AF65-F5344CB8AC3E}">
        <p14:creationId xmlns:p14="http://schemas.microsoft.com/office/powerpoint/2010/main" val="616747962"/>
      </p:ext>
    </p:extLst>
  </p:cSld>
  <p:clrMapOvr>
    <a:masterClrMapping/>
  </p:clrMapOvr>
</p:sld>
</file>

<file path=ppt/theme/theme1.xml><?xml version="1.0" encoding="utf-8"?>
<a:theme xmlns:a="http://schemas.openxmlformats.org/drawingml/2006/main" name="Default Theme">
  <a:themeElements>
    <a:clrScheme name="Custom 531">
      <a:dk1>
        <a:srgbClr val="747993"/>
      </a:dk1>
      <a:lt1>
        <a:srgbClr val="FFFFFF"/>
      </a:lt1>
      <a:dk2>
        <a:srgbClr val="00465B"/>
      </a:dk2>
      <a:lt2>
        <a:srgbClr val="FFFFFF"/>
      </a:lt2>
      <a:accent1>
        <a:srgbClr val="689D80"/>
      </a:accent1>
      <a:accent2>
        <a:srgbClr val="B5FAB5"/>
      </a:accent2>
      <a:accent3>
        <a:srgbClr val="4D8063"/>
      </a:accent3>
      <a:accent4>
        <a:srgbClr val="2A403F"/>
      </a:accent4>
      <a:accent5>
        <a:srgbClr val="C9E3E0"/>
      </a:accent5>
      <a:accent6>
        <a:srgbClr val="DCDFE1"/>
      </a:accent6>
      <a:hlink>
        <a:srgbClr val="335FFE"/>
      </a:hlink>
      <a:folHlink>
        <a:srgbClr val="CA64D3"/>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6FBFFF"/>
            </a:gs>
            <a:gs pos="98000">
              <a:srgbClr val="3C8BFF"/>
            </a:gs>
          </a:gsLst>
          <a:lin ang="5400000" scaled="1"/>
          <a:tileRect/>
        </a:gra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86586</TotalTime>
  <Words>1136</Words>
  <Application>Microsoft Macintosh PowerPoint</Application>
  <PresentationFormat>Custom</PresentationFormat>
  <Paragraphs>134</Paragraphs>
  <Slides>22</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22</vt:i4>
      </vt:variant>
    </vt:vector>
  </HeadingPairs>
  <TitlesOfParts>
    <vt:vector size="31" baseType="lpstr">
      <vt:lpstr>Arial</vt:lpstr>
      <vt:lpstr>Heebo Black</vt:lpstr>
      <vt:lpstr>Heebo Medium</vt:lpstr>
      <vt:lpstr>Lato</vt:lpstr>
      <vt:lpstr>Lato Semibold</vt:lpstr>
      <vt:lpstr>Montserrat</vt:lpstr>
      <vt:lpstr>Space Grotesk Light</vt:lpstr>
      <vt:lpstr>Syne</vt:lpstr>
      <vt:lpstr>Default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Slides</dc:title>
  <dc:subject>Templates</dc:subject>
  <dc:creator/>
  <cp:keywords/>
  <dc:description/>
  <cp:lastModifiedBy>Juanca López</cp:lastModifiedBy>
  <cp:revision>9860</cp:revision>
  <cp:lastPrinted>2019-09-18T23:04:43Z</cp:lastPrinted>
  <dcterms:created xsi:type="dcterms:W3CDTF">2014-11-12T21:47:38Z</dcterms:created>
  <dcterms:modified xsi:type="dcterms:W3CDTF">2024-12-26T21:12:57Z</dcterms:modified>
  <cp:category/>
</cp:coreProperties>
</file>