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4083" r:id="rId2"/>
    <p:sldId id="4135" r:id="rId3"/>
    <p:sldId id="4136" r:id="rId4"/>
    <p:sldId id="4260" r:id="rId5"/>
    <p:sldId id="4261" r:id="rId6"/>
    <p:sldId id="4263" r:id="rId7"/>
    <p:sldId id="4140" r:id="rId8"/>
    <p:sldId id="4141" r:id="rId9"/>
    <p:sldId id="4142" r:id="rId10"/>
    <p:sldId id="4264" r:id="rId11"/>
    <p:sldId id="4179" r:id="rId12"/>
    <p:sldId id="4145" r:id="rId13"/>
    <p:sldId id="4252" r:id="rId14"/>
    <p:sldId id="4147" r:id="rId15"/>
    <p:sldId id="4148" r:id="rId16"/>
    <p:sldId id="4265" r:id="rId17"/>
    <p:sldId id="4150" r:id="rId18"/>
    <p:sldId id="4151" r:id="rId19"/>
    <p:sldId id="4206" r:id="rId20"/>
    <p:sldId id="4153" r:id="rId21"/>
    <p:sldId id="4154" r:id="rId22"/>
    <p:sldId id="4134" r:id="rId23"/>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CDFE1"/>
    <a:srgbClr val="E2ECF1"/>
    <a:srgbClr val="F1F6F8"/>
    <a:srgbClr val="DBE9F0"/>
    <a:srgbClr val="073B4C"/>
    <a:srgbClr val="335FFE"/>
    <a:srgbClr val="ECF3F6"/>
    <a:srgbClr val="B5B5B5"/>
    <a:srgbClr val="DEDEDE"/>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16" autoAdjust="0"/>
    <p:restoredTop sz="96197" autoAdjust="0"/>
  </p:normalViewPr>
  <p:slideViewPr>
    <p:cSldViewPr snapToGrid="0" snapToObjects="1">
      <p:cViewPr varScale="1">
        <p:scale>
          <a:sx n="49" d="100"/>
          <a:sy n="49" d="100"/>
        </p:scale>
        <p:origin x="216" y="632"/>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30" d="100"/>
        <a:sy n="30" d="100"/>
      </p:scale>
      <p:origin x="0" y="0"/>
    </p:cViewPr>
  </p:sorterViewPr>
  <p:notesViewPr>
    <p:cSldViewPr snapToGrid="0" snapToObjects="1" showGuides="1">
      <p:cViewPr varScale="1">
        <p:scale>
          <a:sx n="81" d="100"/>
          <a:sy n="81" d="100"/>
        </p:scale>
        <p:origin x="389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hade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7CC-43B1-B0C5-F0EDE137ABF9}"/>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7CC-43B1-B0C5-F0EDE137ABF9}"/>
            </c:ext>
          </c:extLst>
        </c:ser>
        <c:ser>
          <c:idx val="2"/>
          <c:order val="2"/>
          <c:tx>
            <c:strRef>
              <c:f>Sheet1!$D$1</c:f>
              <c:strCache>
                <c:ptCount val="1"/>
                <c:pt idx="0">
                  <c:v>Series 3</c:v>
                </c:pt>
              </c:strCache>
            </c:strRef>
          </c:tx>
          <c:spPr>
            <a:solidFill>
              <a:schemeClr val="accent1">
                <a:tint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7CC-43B1-B0C5-F0EDE137ABF9}"/>
            </c:ext>
          </c:extLst>
        </c:ser>
        <c:dLbls>
          <c:showLegendKey val="0"/>
          <c:showVal val="0"/>
          <c:showCatName val="0"/>
          <c:showSerName val="0"/>
          <c:showPercent val="0"/>
          <c:showBubbleSize val="0"/>
        </c:dLbls>
        <c:gapWidth val="219"/>
        <c:overlap val="100"/>
        <c:axId val="1882652720"/>
        <c:axId val="1882644560"/>
      </c:barChart>
      <c:catAx>
        <c:axId val="1882652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crossAx val="1882644560"/>
        <c:crosses val="autoZero"/>
        <c:auto val="1"/>
        <c:lblAlgn val="ctr"/>
        <c:lblOffset val="100"/>
        <c:noMultiLvlLbl val="0"/>
      </c:catAx>
      <c:valAx>
        <c:axId val="1882644560"/>
        <c:scaling>
          <c:orientation val="minMax"/>
        </c:scaling>
        <c:delete val="0"/>
        <c:axPos val="l"/>
        <c:majorGridlines>
          <c:spPr>
            <a:ln w="9525" cap="flat" cmpd="sng" algn="ctr">
              <a:solidFill>
                <a:schemeClr val="accent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crossAx val="1882652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000">
          <a:solidFill>
            <a:schemeClr val="tx1"/>
          </a:solidFill>
          <a:latin typeface="Montserrat"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percentStacked"/>
        <c:varyColors val="0"/>
        <c:ser>
          <c:idx val="0"/>
          <c:order val="0"/>
          <c:tx>
            <c:strRef>
              <c:f>Sheet1!$B$1</c:f>
              <c:strCache>
                <c:ptCount val="1"/>
                <c:pt idx="0">
                  <c:v>Series 1</c:v>
                </c:pt>
              </c:strCache>
            </c:strRef>
          </c:tx>
          <c:spPr>
            <a:solidFill>
              <a:schemeClr val="accent1">
                <a:shade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A9F-4F40-903B-E073C76FFDBA}"/>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A9F-4F40-903B-E073C76FFDBA}"/>
            </c:ext>
          </c:extLst>
        </c:ser>
        <c:ser>
          <c:idx val="2"/>
          <c:order val="2"/>
          <c:tx>
            <c:strRef>
              <c:f>Sheet1!$D$1</c:f>
              <c:strCache>
                <c:ptCount val="1"/>
                <c:pt idx="0">
                  <c:v>Series 3</c:v>
                </c:pt>
              </c:strCache>
            </c:strRef>
          </c:tx>
          <c:spPr>
            <a:solidFill>
              <a:schemeClr val="accent1">
                <a:tint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A9F-4F40-903B-E073C76FFDBA}"/>
            </c:ext>
          </c:extLst>
        </c:ser>
        <c:dLbls>
          <c:showLegendKey val="0"/>
          <c:showVal val="0"/>
          <c:showCatName val="0"/>
          <c:showSerName val="0"/>
          <c:showPercent val="0"/>
          <c:showBubbleSize val="0"/>
        </c:dLbls>
        <c:gapWidth val="182"/>
        <c:overlap val="100"/>
        <c:axId val="1481592976"/>
        <c:axId val="1481586736"/>
      </c:barChart>
      <c:catAx>
        <c:axId val="148159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marL="0" algn="l" defTabSz="1828434" rtl="0" eaLnBrk="1" latinLnBrk="0" hangingPunct="1">
              <a:lnSpc>
                <a:spcPct val="136000"/>
              </a:lnSpc>
              <a:spcBef>
                <a:spcPts val="1200"/>
              </a:spcBef>
              <a:spcAft>
                <a:spcPts val="0"/>
              </a:spcAft>
              <a:defRPr lang="en-US" sz="3100" b="0" i="0" u="none" strike="noStrike" kern="1200" baseline="0">
                <a:solidFill>
                  <a:schemeClr val="tx1"/>
                </a:solidFill>
                <a:latin typeface="Montserrat" pitchFamily="2" charset="77"/>
                <a:ea typeface="+mn-ea"/>
                <a:cs typeface="+mn-cs"/>
              </a:defRPr>
            </a:pPr>
            <a:endParaRPr lang="en-US"/>
          </a:p>
        </c:txPr>
        <c:crossAx val="1481586736"/>
        <c:crosses val="autoZero"/>
        <c:auto val="1"/>
        <c:lblAlgn val="ctr"/>
        <c:lblOffset val="100"/>
        <c:noMultiLvlLbl val="0"/>
      </c:catAx>
      <c:valAx>
        <c:axId val="1481586736"/>
        <c:scaling>
          <c:orientation val="minMax"/>
        </c:scaling>
        <c:delete val="0"/>
        <c:axPos val="l"/>
        <c:majorGridlines>
          <c:spPr>
            <a:ln w="9525" cap="flat" cmpd="sng" algn="ctr">
              <a:solidFill>
                <a:schemeClr val="accent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marL="0" algn="l" defTabSz="1828434" rtl="0" eaLnBrk="1" latinLnBrk="0" hangingPunct="1">
              <a:lnSpc>
                <a:spcPct val="136000"/>
              </a:lnSpc>
              <a:spcBef>
                <a:spcPts val="1200"/>
              </a:spcBef>
              <a:spcAft>
                <a:spcPts val="0"/>
              </a:spcAft>
              <a:defRPr lang="en-US" sz="3100" b="0" i="0" u="none" strike="noStrike" kern="1200" baseline="0">
                <a:solidFill>
                  <a:schemeClr val="tx1"/>
                </a:solidFill>
                <a:latin typeface="Montserrat" pitchFamily="2" charset="77"/>
                <a:ea typeface="+mn-ea"/>
                <a:cs typeface="+mn-cs"/>
              </a:defRPr>
            </a:pPr>
            <a:endParaRPr lang="en-US"/>
          </a:p>
        </c:txPr>
        <c:crossAx val="1481592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100">
          <a:solidFill>
            <a:schemeClr val="tx1"/>
          </a:solidFill>
          <a:latin typeface="Montserrat"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C3078E2-93A6-2A82-3237-8C9C6298906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DEBFA79-1456-598D-0105-71256453B1B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DDA255-EEDA-432D-9DE7-C88BEEFBB121}" type="datetimeFigureOut">
              <a:rPr lang="en-US" smtClean="0"/>
              <a:t>1/16/25</a:t>
            </a:fld>
            <a:endParaRPr lang="en-US"/>
          </a:p>
        </p:txBody>
      </p:sp>
      <p:sp>
        <p:nvSpPr>
          <p:cNvPr id="4" name="Footer Placeholder 3">
            <a:extLst>
              <a:ext uri="{FF2B5EF4-FFF2-40B4-BE49-F238E27FC236}">
                <a16:creationId xmlns:a16="http://schemas.microsoft.com/office/drawing/2014/main" id="{B30AE110-DE14-F6DF-72C6-7993B5ACB1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F0D353E-A167-8C00-BAAF-87A28EC801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110EA17-46B6-4874-A519-39962B3A71EC}" type="slidenum">
              <a:rPr lang="en-US" smtClean="0"/>
              <a:t>‹#›</a:t>
            </a:fld>
            <a:endParaRPr lang="en-US"/>
          </a:p>
        </p:txBody>
      </p:sp>
    </p:spTree>
    <p:extLst>
      <p:ext uri="{BB962C8B-B14F-4D97-AF65-F5344CB8AC3E}">
        <p14:creationId xmlns:p14="http://schemas.microsoft.com/office/powerpoint/2010/main" val="1033087336"/>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Raleway" pitchFamily="2" charset="77"/>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Raleway" pitchFamily="2" charset="77"/>
              </a:defRPr>
            </a:lvl1pPr>
          </a:lstStyle>
          <a:p>
            <a:fld id="{EFC10EE1-B198-C942-8235-326C972CBB30}" type="datetimeFigureOut">
              <a:rPr lang="en-US" smtClean="0"/>
              <a:pPr/>
              <a:t>1/16/25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Raleway"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Raleway" pitchFamily="2" charset="77"/>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Raleway" pitchFamily="2" charset="77"/>
        <a:ea typeface="+mn-ea"/>
        <a:cs typeface="+mn-cs"/>
      </a:defRPr>
    </a:lvl1pPr>
    <a:lvl2pPr marL="914217" algn="l" defTabSz="914217" rtl="0" eaLnBrk="1" latinLnBrk="0" hangingPunct="1">
      <a:defRPr sz="2400" b="0" i="0" kern="1200">
        <a:solidFill>
          <a:schemeClr val="tx1"/>
        </a:solidFill>
        <a:latin typeface="Raleway" pitchFamily="2" charset="77"/>
        <a:ea typeface="+mn-ea"/>
        <a:cs typeface="+mn-cs"/>
      </a:defRPr>
    </a:lvl2pPr>
    <a:lvl3pPr marL="1828434" algn="l" defTabSz="914217" rtl="0" eaLnBrk="1" latinLnBrk="0" hangingPunct="1">
      <a:defRPr sz="2400" b="0" i="0" kern="1200">
        <a:solidFill>
          <a:schemeClr val="tx1"/>
        </a:solidFill>
        <a:latin typeface="Raleway" pitchFamily="2" charset="77"/>
        <a:ea typeface="+mn-ea"/>
        <a:cs typeface="+mn-cs"/>
      </a:defRPr>
    </a:lvl3pPr>
    <a:lvl4pPr marL="2742651" algn="l" defTabSz="914217" rtl="0" eaLnBrk="1" latinLnBrk="0" hangingPunct="1">
      <a:defRPr sz="2400" b="0" i="0" kern="1200">
        <a:solidFill>
          <a:schemeClr val="tx1"/>
        </a:solidFill>
        <a:latin typeface="Raleway" pitchFamily="2" charset="77"/>
        <a:ea typeface="+mn-ea"/>
        <a:cs typeface="+mn-cs"/>
      </a:defRPr>
    </a:lvl4pPr>
    <a:lvl5pPr marL="3656868" algn="l" defTabSz="914217" rtl="0" eaLnBrk="1" latinLnBrk="0" hangingPunct="1">
      <a:defRPr sz="2400" b="0" i="0" kern="1200">
        <a:solidFill>
          <a:schemeClr val="tx1"/>
        </a:solidFill>
        <a:latin typeface="Raleway" pitchFamily="2" charset="77"/>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1579850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116099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25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EEF6FD44-6A42-C77E-4650-6B26C758C857}"/>
              </a:ext>
            </a:extLst>
          </p:cNvPr>
          <p:cNvSpPr>
            <a:spLocks noGrp="1"/>
          </p:cNvSpPr>
          <p:nvPr>
            <p:ph type="pic" sz="quarter" idx="28"/>
          </p:nvPr>
        </p:nvSpPr>
        <p:spPr>
          <a:xfrm>
            <a:off x="12188824" y="1041498"/>
            <a:ext cx="10668000" cy="6970198"/>
          </a:xfrm>
          <a:custGeom>
            <a:avLst/>
            <a:gdLst>
              <a:gd name="connsiteX0" fmla="*/ 1161723 w 10668000"/>
              <a:gd name="connsiteY0" fmla="*/ 0 h 6970198"/>
              <a:gd name="connsiteX1" fmla="*/ 9506276 w 10668000"/>
              <a:gd name="connsiteY1" fmla="*/ 0 h 6970198"/>
              <a:gd name="connsiteX2" fmla="*/ 10668000 w 10668000"/>
              <a:gd name="connsiteY2" fmla="*/ 1161723 h 6970198"/>
              <a:gd name="connsiteX3" fmla="*/ 10668000 w 10668000"/>
              <a:gd name="connsiteY3" fmla="*/ 5808475 h 6970198"/>
              <a:gd name="connsiteX4" fmla="*/ 9506276 w 10668000"/>
              <a:gd name="connsiteY4" fmla="*/ 6970198 h 6970198"/>
              <a:gd name="connsiteX5" fmla="*/ 1161723 w 10668000"/>
              <a:gd name="connsiteY5" fmla="*/ 6970198 h 6970198"/>
              <a:gd name="connsiteX6" fmla="*/ 0 w 10668000"/>
              <a:gd name="connsiteY6" fmla="*/ 5808475 h 6970198"/>
              <a:gd name="connsiteX7" fmla="*/ 0 w 10668000"/>
              <a:gd name="connsiteY7" fmla="*/ 1161723 h 6970198"/>
              <a:gd name="connsiteX8" fmla="*/ 1161723 w 10668000"/>
              <a:gd name="connsiteY8" fmla="*/ 0 h 697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68000" h="6970198">
                <a:moveTo>
                  <a:pt x="1161723" y="0"/>
                </a:moveTo>
                <a:lnTo>
                  <a:pt x="9506276" y="0"/>
                </a:lnTo>
                <a:cubicBezTo>
                  <a:pt x="10147878" y="0"/>
                  <a:pt x="10668000" y="520121"/>
                  <a:pt x="10668000" y="1161723"/>
                </a:cubicBezTo>
                <a:lnTo>
                  <a:pt x="10668000" y="5808475"/>
                </a:lnTo>
                <a:cubicBezTo>
                  <a:pt x="10668000" y="6450077"/>
                  <a:pt x="10147878" y="6970198"/>
                  <a:pt x="9506276" y="6970198"/>
                </a:cubicBezTo>
                <a:lnTo>
                  <a:pt x="1161723" y="6970198"/>
                </a:lnTo>
                <a:cubicBezTo>
                  <a:pt x="520121" y="6970198"/>
                  <a:pt x="0" y="6450077"/>
                  <a:pt x="0" y="5808475"/>
                </a:cubicBezTo>
                <a:lnTo>
                  <a:pt x="0" y="1161723"/>
                </a:lnTo>
                <a:cubicBezTo>
                  <a:pt x="0" y="520121"/>
                  <a:pt x="520121" y="0"/>
                  <a:pt x="1161723"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1985331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EABEE1E6-F622-C292-7E6E-AA18FA02C954}"/>
              </a:ext>
            </a:extLst>
          </p:cNvPr>
          <p:cNvSpPr>
            <a:spLocks noGrp="1"/>
          </p:cNvSpPr>
          <p:nvPr>
            <p:ph type="pic" sz="quarter" idx="28"/>
          </p:nvPr>
        </p:nvSpPr>
        <p:spPr>
          <a:xfrm>
            <a:off x="1520828" y="762002"/>
            <a:ext cx="21335997" cy="6475677"/>
          </a:xfrm>
          <a:custGeom>
            <a:avLst/>
            <a:gdLst>
              <a:gd name="connsiteX0" fmla="*/ 1079302 w 21335997"/>
              <a:gd name="connsiteY0" fmla="*/ 0 h 6475677"/>
              <a:gd name="connsiteX1" fmla="*/ 20256697 w 21335997"/>
              <a:gd name="connsiteY1" fmla="*/ 0 h 6475677"/>
              <a:gd name="connsiteX2" fmla="*/ 21335997 w 21335997"/>
              <a:gd name="connsiteY2" fmla="*/ 1079300 h 6475677"/>
              <a:gd name="connsiteX3" fmla="*/ 21335997 w 21335997"/>
              <a:gd name="connsiteY3" fmla="*/ 5396376 h 6475677"/>
              <a:gd name="connsiteX4" fmla="*/ 20256697 w 21335997"/>
              <a:gd name="connsiteY4" fmla="*/ 6475677 h 6475677"/>
              <a:gd name="connsiteX5" fmla="*/ 1079302 w 21335997"/>
              <a:gd name="connsiteY5" fmla="*/ 6475677 h 6475677"/>
              <a:gd name="connsiteX6" fmla="*/ 0 w 21335997"/>
              <a:gd name="connsiteY6" fmla="*/ 5396376 h 6475677"/>
              <a:gd name="connsiteX7" fmla="*/ 0 w 21335997"/>
              <a:gd name="connsiteY7" fmla="*/ 1079300 h 6475677"/>
              <a:gd name="connsiteX8" fmla="*/ 1079302 w 21335997"/>
              <a:gd name="connsiteY8" fmla="*/ 0 h 6475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35997" h="6475677">
                <a:moveTo>
                  <a:pt x="1079302" y="0"/>
                </a:moveTo>
                <a:lnTo>
                  <a:pt x="20256697" y="0"/>
                </a:lnTo>
                <a:cubicBezTo>
                  <a:pt x="20852777" y="0"/>
                  <a:pt x="21335997" y="483220"/>
                  <a:pt x="21335997" y="1079300"/>
                </a:cubicBezTo>
                <a:lnTo>
                  <a:pt x="21335997" y="5396376"/>
                </a:lnTo>
                <a:cubicBezTo>
                  <a:pt x="21335997" y="5992457"/>
                  <a:pt x="20852777" y="6475677"/>
                  <a:pt x="20256697" y="6475677"/>
                </a:cubicBezTo>
                <a:lnTo>
                  <a:pt x="1079302" y="6475677"/>
                </a:lnTo>
                <a:cubicBezTo>
                  <a:pt x="483220" y="6475677"/>
                  <a:pt x="0" y="5992457"/>
                  <a:pt x="0" y="5396376"/>
                </a:cubicBezTo>
                <a:lnTo>
                  <a:pt x="0" y="1079300"/>
                </a:lnTo>
                <a:cubicBezTo>
                  <a:pt x="0" y="483220"/>
                  <a:pt x="483220" y="0"/>
                  <a:pt x="1079302"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2679896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efault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C0DA30AD-8373-0C77-D4FB-D537F408704D}"/>
              </a:ext>
            </a:extLst>
          </p:cNvPr>
          <p:cNvSpPr>
            <a:spLocks noGrp="1"/>
          </p:cNvSpPr>
          <p:nvPr>
            <p:ph type="pic" sz="quarter" idx="28"/>
          </p:nvPr>
        </p:nvSpPr>
        <p:spPr>
          <a:xfrm>
            <a:off x="1520827" y="4348066"/>
            <a:ext cx="12773671" cy="8347172"/>
          </a:xfrm>
          <a:custGeom>
            <a:avLst/>
            <a:gdLst>
              <a:gd name="connsiteX0" fmla="*/ 1391223 w 12773671"/>
              <a:gd name="connsiteY0" fmla="*/ 0 h 8347172"/>
              <a:gd name="connsiteX1" fmla="*/ 11382448 w 12773671"/>
              <a:gd name="connsiteY1" fmla="*/ 0 h 8347172"/>
              <a:gd name="connsiteX2" fmla="*/ 12773671 w 12773671"/>
              <a:gd name="connsiteY2" fmla="*/ 1391223 h 8347172"/>
              <a:gd name="connsiteX3" fmla="*/ 12773671 w 12773671"/>
              <a:gd name="connsiteY3" fmla="*/ 6955949 h 8347172"/>
              <a:gd name="connsiteX4" fmla="*/ 11382448 w 12773671"/>
              <a:gd name="connsiteY4" fmla="*/ 8347172 h 8347172"/>
              <a:gd name="connsiteX5" fmla="*/ 1391223 w 12773671"/>
              <a:gd name="connsiteY5" fmla="*/ 8347172 h 8347172"/>
              <a:gd name="connsiteX6" fmla="*/ 0 w 12773671"/>
              <a:gd name="connsiteY6" fmla="*/ 6955949 h 8347172"/>
              <a:gd name="connsiteX7" fmla="*/ 0 w 12773671"/>
              <a:gd name="connsiteY7" fmla="*/ 1391223 h 8347172"/>
              <a:gd name="connsiteX8" fmla="*/ 1391223 w 12773671"/>
              <a:gd name="connsiteY8" fmla="*/ 0 h 834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73671" h="8347172">
                <a:moveTo>
                  <a:pt x="1391223" y="0"/>
                </a:moveTo>
                <a:lnTo>
                  <a:pt x="11382448" y="0"/>
                </a:lnTo>
                <a:cubicBezTo>
                  <a:pt x="12150799" y="0"/>
                  <a:pt x="12773671" y="622871"/>
                  <a:pt x="12773671" y="1391223"/>
                </a:cubicBezTo>
                <a:lnTo>
                  <a:pt x="12773671" y="6955949"/>
                </a:lnTo>
                <a:cubicBezTo>
                  <a:pt x="12773671" y="7724300"/>
                  <a:pt x="12150799" y="8347172"/>
                  <a:pt x="11382448" y="8347172"/>
                </a:cubicBezTo>
                <a:lnTo>
                  <a:pt x="1391223" y="8347172"/>
                </a:lnTo>
                <a:cubicBezTo>
                  <a:pt x="622872" y="8347172"/>
                  <a:pt x="0" y="7724300"/>
                  <a:pt x="0" y="6955949"/>
                </a:cubicBezTo>
                <a:lnTo>
                  <a:pt x="0" y="1391223"/>
                </a:lnTo>
                <a:cubicBezTo>
                  <a:pt x="0" y="622871"/>
                  <a:pt x="622872" y="0"/>
                  <a:pt x="1391223"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621075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fault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E05B3803-410E-0D4E-BE7F-CBE392147759}"/>
              </a:ext>
            </a:extLst>
          </p:cNvPr>
          <p:cNvSpPr>
            <a:spLocks noGrp="1"/>
          </p:cNvSpPr>
          <p:nvPr>
            <p:ph type="pic" sz="quarter" idx="28"/>
          </p:nvPr>
        </p:nvSpPr>
        <p:spPr>
          <a:xfrm>
            <a:off x="13569754" y="891382"/>
            <a:ext cx="9287070" cy="11933237"/>
          </a:xfrm>
          <a:custGeom>
            <a:avLst/>
            <a:gdLst>
              <a:gd name="connsiteX0" fmla="*/ 1547876 w 9287070"/>
              <a:gd name="connsiteY0" fmla="*/ 0 h 11933237"/>
              <a:gd name="connsiteX1" fmla="*/ 7739194 w 9287070"/>
              <a:gd name="connsiteY1" fmla="*/ 0 h 11933237"/>
              <a:gd name="connsiteX2" fmla="*/ 9287070 w 9287070"/>
              <a:gd name="connsiteY2" fmla="*/ 1547876 h 11933237"/>
              <a:gd name="connsiteX3" fmla="*/ 9287070 w 9287070"/>
              <a:gd name="connsiteY3" fmla="*/ 10385361 h 11933237"/>
              <a:gd name="connsiteX4" fmla="*/ 7739194 w 9287070"/>
              <a:gd name="connsiteY4" fmla="*/ 11933237 h 11933237"/>
              <a:gd name="connsiteX5" fmla="*/ 1547876 w 9287070"/>
              <a:gd name="connsiteY5" fmla="*/ 11933237 h 11933237"/>
              <a:gd name="connsiteX6" fmla="*/ 0 w 9287070"/>
              <a:gd name="connsiteY6" fmla="*/ 10385361 h 11933237"/>
              <a:gd name="connsiteX7" fmla="*/ 0 w 9287070"/>
              <a:gd name="connsiteY7" fmla="*/ 1547876 h 11933237"/>
              <a:gd name="connsiteX8" fmla="*/ 1547876 w 9287070"/>
              <a:gd name="connsiteY8" fmla="*/ 0 h 119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87070" h="11933237">
                <a:moveTo>
                  <a:pt x="1547876" y="0"/>
                </a:moveTo>
                <a:lnTo>
                  <a:pt x="7739194" y="0"/>
                </a:lnTo>
                <a:cubicBezTo>
                  <a:pt x="8594062" y="0"/>
                  <a:pt x="9287070" y="693007"/>
                  <a:pt x="9287070" y="1547876"/>
                </a:cubicBezTo>
                <a:lnTo>
                  <a:pt x="9287070" y="10385361"/>
                </a:lnTo>
                <a:cubicBezTo>
                  <a:pt x="9287070" y="11240229"/>
                  <a:pt x="8594062" y="11933237"/>
                  <a:pt x="7739194" y="11933237"/>
                </a:cubicBezTo>
                <a:lnTo>
                  <a:pt x="1547876" y="11933237"/>
                </a:lnTo>
                <a:cubicBezTo>
                  <a:pt x="693009" y="11933237"/>
                  <a:pt x="0" y="11240229"/>
                  <a:pt x="0" y="10385361"/>
                </a:cubicBezTo>
                <a:lnTo>
                  <a:pt x="0" y="1547876"/>
                </a:lnTo>
                <a:cubicBezTo>
                  <a:pt x="0" y="693007"/>
                  <a:pt x="693009" y="0"/>
                  <a:pt x="1547876"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407733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fault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9277D10-AEBE-99AD-0041-5368A0A18207}"/>
              </a:ext>
            </a:extLst>
          </p:cNvPr>
          <p:cNvSpPr>
            <a:spLocks noGrp="1"/>
          </p:cNvSpPr>
          <p:nvPr>
            <p:ph type="pic" sz="quarter" idx="28"/>
          </p:nvPr>
        </p:nvSpPr>
        <p:spPr>
          <a:xfrm>
            <a:off x="1769807" y="891381"/>
            <a:ext cx="9304799" cy="11933238"/>
          </a:xfrm>
          <a:custGeom>
            <a:avLst/>
            <a:gdLst>
              <a:gd name="connsiteX0" fmla="*/ 1550831 w 9304799"/>
              <a:gd name="connsiteY0" fmla="*/ 0 h 11933238"/>
              <a:gd name="connsiteX1" fmla="*/ 7753968 w 9304799"/>
              <a:gd name="connsiteY1" fmla="*/ 0 h 11933238"/>
              <a:gd name="connsiteX2" fmla="*/ 9304799 w 9304799"/>
              <a:gd name="connsiteY2" fmla="*/ 1550831 h 11933238"/>
              <a:gd name="connsiteX3" fmla="*/ 9304799 w 9304799"/>
              <a:gd name="connsiteY3" fmla="*/ 10382407 h 11933238"/>
              <a:gd name="connsiteX4" fmla="*/ 7753968 w 9304799"/>
              <a:gd name="connsiteY4" fmla="*/ 11933238 h 11933238"/>
              <a:gd name="connsiteX5" fmla="*/ 1550831 w 9304799"/>
              <a:gd name="connsiteY5" fmla="*/ 11933238 h 11933238"/>
              <a:gd name="connsiteX6" fmla="*/ 0 w 9304799"/>
              <a:gd name="connsiteY6" fmla="*/ 10382407 h 11933238"/>
              <a:gd name="connsiteX7" fmla="*/ 0 w 9304799"/>
              <a:gd name="connsiteY7" fmla="*/ 1550831 h 11933238"/>
              <a:gd name="connsiteX8" fmla="*/ 1550831 w 9304799"/>
              <a:gd name="connsiteY8" fmla="*/ 0 h 119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04799" h="11933238">
                <a:moveTo>
                  <a:pt x="1550831" y="0"/>
                </a:moveTo>
                <a:lnTo>
                  <a:pt x="7753968" y="0"/>
                </a:lnTo>
                <a:cubicBezTo>
                  <a:pt x="8610468" y="0"/>
                  <a:pt x="9304799" y="694331"/>
                  <a:pt x="9304799" y="1550831"/>
                </a:cubicBezTo>
                <a:lnTo>
                  <a:pt x="9304799" y="10382407"/>
                </a:lnTo>
                <a:cubicBezTo>
                  <a:pt x="9304799" y="11238907"/>
                  <a:pt x="8610468" y="11933238"/>
                  <a:pt x="7753968" y="11933238"/>
                </a:cubicBezTo>
                <a:lnTo>
                  <a:pt x="1550831" y="11933238"/>
                </a:lnTo>
                <a:cubicBezTo>
                  <a:pt x="694331" y="11933238"/>
                  <a:pt x="0" y="11238907"/>
                  <a:pt x="0" y="10382407"/>
                </a:cubicBezTo>
                <a:lnTo>
                  <a:pt x="0" y="1550831"/>
                </a:lnTo>
                <a:cubicBezTo>
                  <a:pt x="0" y="694331"/>
                  <a:pt x="694331" y="0"/>
                  <a:pt x="1550831"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5725606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4" r:id="rId4"/>
    <p:sldLayoutId id="2147484022" r:id="rId5"/>
    <p:sldLayoutId id="2147484023" r:id="rId6"/>
  </p:sldLayoutIdLst>
  <p:hf hdr="0" ftr="0" dt="0"/>
  <p:txStyles>
    <p:titleStyle>
      <a:lvl1pPr algn="ctr" defTabSz="1828434" rtl="0" eaLnBrk="1" latinLnBrk="0" hangingPunct="1">
        <a:lnSpc>
          <a:spcPct val="90000"/>
        </a:lnSpc>
        <a:spcBef>
          <a:spcPct val="0"/>
        </a:spcBef>
        <a:buNone/>
        <a:defRPr lang="en-US" sz="8000" b="0" i="0" kern="1200" spc="-100" baseline="0">
          <a:solidFill>
            <a:schemeClr val="tx2"/>
          </a:solidFill>
          <a:latin typeface="Raleway" pitchFamily="2" charset="77"/>
          <a:ea typeface="Open Sans Light" panose="020B0306030504020204" pitchFamily="34" charset="0"/>
          <a:cs typeface="Heebo Medium" pitchFamily="2" charset="-79"/>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400" b="0" i="0" kern="1200" spc="-30" baseline="0" dirty="0" smtClean="0">
          <a:solidFill>
            <a:schemeClr val="tx1"/>
          </a:solidFill>
          <a:effectLst/>
          <a:latin typeface="Raleway" pitchFamily="2" charset="77"/>
          <a:ea typeface="Open Sans Light" panose="020B0306030504020204" pitchFamily="34" charset="0"/>
          <a:cs typeface="Open Sans"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3600" b="0" i="0" kern="1200" spc="-30" baseline="0" dirty="0" smtClean="0">
          <a:solidFill>
            <a:schemeClr val="tx1"/>
          </a:solidFill>
          <a:effectLst/>
          <a:latin typeface="Raleway" pitchFamily="2" charset="77"/>
          <a:ea typeface="Open Sans Light" panose="020B0306030504020204" pitchFamily="34" charset="0"/>
          <a:cs typeface="Open Sans"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200" b="0" i="0" kern="1200" spc="-30" baseline="0" dirty="0" smtClean="0">
          <a:solidFill>
            <a:schemeClr val="tx1"/>
          </a:solidFill>
          <a:effectLst/>
          <a:latin typeface="Raleway" pitchFamily="2" charset="77"/>
          <a:ea typeface="Open Sans Light" panose="020B0306030504020204" pitchFamily="34" charset="0"/>
          <a:cs typeface="Open Sans"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smtClean="0">
          <a:solidFill>
            <a:schemeClr val="tx1"/>
          </a:solidFill>
          <a:effectLst/>
          <a:latin typeface="Raleway" pitchFamily="2" charset="77"/>
          <a:ea typeface="Open Sans Light" panose="020B0306030504020204" pitchFamily="34" charset="0"/>
          <a:cs typeface="Open Sans"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a:solidFill>
            <a:schemeClr val="tx1"/>
          </a:solidFill>
          <a:effectLst/>
          <a:latin typeface="Raleway" pitchFamily="2" charset="77"/>
          <a:ea typeface="Open Sans Light" panose="020B0306030504020204" pitchFamily="34" charset="0"/>
          <a:cs typeface="Open Sans"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8">
          <p15:clr>
            <a:srgbClr val="A4A3A4"/>
          </p15:clr>
        </p15:guide>
        <p15:guide id="2" orient="horz" pos="480">
          <p15:clr>
            <a:srgbClr val="A4A3A4"/>
          </p15:clr>
        </p15:guide>
        <p15:guide id="3" pos="14398">
          <p15:clr>
            <a:srgbClr val="A4A3A4"/>
          </p15:clr>
        </p15:guide>
        <p15:guide id="5" orient="horz" pos="4320" userDrawn="1">
          <p15:clr>
            <a:srgbClr val="A4A3A4"/>
          </p15:clr>
        </p15:guide>
        <p15:guide id="6" orient="horz" pos="7997" userDrawn="1">
          <p15:clr>
            <a:srgbClr val="A4A3A4"/>
          </p15:clr>
        </p15:guide>
        <p15:guide id="7" pos="7678"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pexels.com/photo/photo-of-people-sitting-near-wooden-table-3182796/" TargetMode="External"/><Relationship Id="rId7" Type="http://schemas.openxmlformats.org/officeDocument/2006/relationships/hyperlink" Target="https://fonts.google.com/specimen/Montserrat" TargetMode="External"/><Relationship Id="rId2" Type="http://schemas.openxmlformats.org/officeDocument/2006/relationships/hyperlink" Target="https://www.pexels.com/photo/photo-of-man-holding-pen-3182752/" TargetMode="External"/><Relationship Id="rId1" Type="http://schemas.openxmlformats.org/officeDocument/2006/relationships/slideLayout" Target="../slideLayouts/slideLayout1.xml"/><Relationship Id="rId6" Type="http://schemas.openxmlformats.org/officeDocument/2006/relationships/hyperlink" Target="https://www.pexels.com/photo/a-man-and-a-woman-looking-at-a-laptop-9301287/" TargetMode="External"/><Relationship Id="rId5" Type="http://schemas.openxmlformats.org/officeDocument/2006/relationships/hyperlink" Target="https://www.pexels.com/photo/marketing-people-creative-desk-7688439/" TargetMode="External"/><Relationship Id="rId4" Type="http://schemas.openxmlformats.org/officeDocument/2006/relationships/hyperlink" Target="https://www.pexels.com/photo/woman-pointing-on-the-white-paper-768846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FC91ADC1-77F3-6A08-FB91-3216C76D2D50}"/>
              </a:ext>
            </a:extLst>
          </p:cNvPr>
          <p:cNvSpPr/>
          <p:nvPr/>
        </p:nvSpPr>
        <p:spPr>
          <a:xfrm>
            <a:off x="21077758" y="542318"/>
            <a:ext cx="1779067" cy="17790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CAFE5352-2498-D97D-BB4D-8D711EE84F11}"/>
              </a:ext>
            </a:extLst>
          </p:cNvPr>
          <p:cNvCxnSpPr/>
          <p:nvPr/>
        </p:nvCxnSpPr>
        <p:spPr>
          <a:xfrm>
            <a:off x="1520825" y="12695238"/>
            <a:ext cx="21336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8C167A-B88C-0A00-0D79-84505C48BB02}"/>
              </a:ext>
            </a:extLst>
          </p:cNvPr>
          <p:cNvSpPr txBox="1"/>
          <p:nvPr/>
        </p:nvSpPr>
        <p:spPr>
          <a:xfrm>
            <a:off x="21077757" y="1067842"/>
            <a:ext cx="1779067" cy="66345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sz="3600" b="0" dirty="0"/>
              <a:t>20XX</a:t>
            </a:r>
          </a:p>
        </p:txBody>
      </p:sp>
      <p:sp>
        <p:nvSpPr>
          <p:cNvPr id="6" name="TextBox 5">
            <a:extLst>
              <a:ext uri="{FF2B5EF4-FFF2-40B4-BE49-F238E27FC236}">
                <a16:creationId xmlns:a16="http://schemas.microsoft.com/office/drawing/2014/main" id="{E6E50FCB-5CF5-1767-4D16-465C4D78D2A9}"/>
              </a:ext>
            </a:extLst>
          </p:cNvPr>
          <p:cNvSpPr txBox="1"/>
          <p:nvPr/>
        </p:nvSpPr>
        <p:spPr>
          <a:xfrm>
            <a:off x="1520825" y="768401"/>
            <a:ext cx="5530215" cy="66345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sz="3600" b="0" dirty="0"/>
              <a:t>Company  name</a:t>
            </a:r>
          </a:p>
        </p:txBody>
      </p:sp>
      <p:sp>
        <p:nvSpPr>
          <p:cNvPr id="14" name="TextBox 13">
            <a:extLst>
              <a:ext uri="{FF2B5EF4-FFF2-40B4-BE49-F238E27FC236}">
                <a16:creationId xmlns:a16="http://schemas.microsoft.com/office/drawing/2014/main" id="{DFC55653-C5E3-EF86-06CC-82F28BEF6FCB}"/>
              </a:ext>
            </a:extLst>
          </p:cNvPr>
          <p:cNvSpPr txBox="1"/>
          <p:nvPr/>
        </p:nvSpPr>
        <p:spPr>
          <a:xfrm>
            <a:off x="16859250" y="10041619"/>
            <a:ext cx="5997575"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r"/>
            <a:r>
              <a:rPr lang="en-US" dirty="0"/>
              <a:t>Make a big impact with professional slides, charts, infographics and more.</a:t>
            </a:r>
          </a:p>
        </p:txBody>
      </p:sp>
      <p:sp>
        <p:nvSpPr>
          <p:cNvPr id="2" name="TextBox 1">
            <a:extLst>
              <a:ext uri="{FF2B5EF4-FFF2-40B4-BE49-F238E27FC236}">
                <a16:creationId xmlns:a16="http://schemas.microsoft.com/office/drawing/2014/main" id="{5A386A57-8BF5-2234-B26C-F7F4C0FF1C97}"/>
              </a:ext>
            </a:extLst>
          </p:cNvPr>
          <p:cNvSpPr txBox="1"/>
          <p:nvPr/>
        </p:nvSpPr>
        <p:spPr>
          <a:xfrm>
            <a:off x="1549491" y="6861516"/>
            <a:ext cx="11487241" cy="553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6600" dirty="0"/>
              <a:t>Market Research</a:t>
            </a:r>
          </a:p>
        </p:txBody>
      </p:sp>
    </p:spTree>
    <p:extLst>
      <p:ext uri="{BB962C8B-B14F-4D97-AF65-F5344CB8AC3E}">
        <p14:creationId xmlns:p14="http://schemas.microsoft.com/office/powerpoint/2010/main" val="185463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working at a table&#10;&#10;Description automatically generated">
            <a:extLst>
              <a:ext uri="{FF2B5EF4-FFF2-40B4-BE49-F238E27FC236}">
                <a16:creationId xmlns:a16="http://schemas.microsoft.com/office/drawing/2014/main" id="{359D35CE-A10A-B1BC-9A21-35E04DFCB6A1}"/>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20816" r="20816"/>
          <a:stretch>
            <a:fillRect/>
          </a:stretch>
        </p:blipFill>
        <p:spPr/>
      </p:pic>
      <p:sp>
        <p:nvSpPr>
          <p:cNvPr id="3" name="Rectangle 2">
            <a:extLst>
              <a:ext uri="{FF2B5EF4-FFF2-40B4-BE49-F238E27FC236}">
                <a16:creationId xmlns:a16="http://schemas.microsoft.com/office/drawing/2014/main" id="{D8BB82E2-A7C3-8A36-B3A3-53E593CF2A98}"/>
              </a:ext>
            </a:extLst>
          </p:cNvPr>
          <p:cNvSpPr/>
          <p:nvPr/>
        </p:nvSpPr>
        <p:spPr>
          <a:xfrm>
            <a:off x="1" y="0"/>
            <a:ext cx="1250302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A56E7AF-CE42-1779-AC28-58E22B33475F}"/>
              </a:ext>
            </a:extLst>
          </p:cNvPr>
          <p:cNvSpPr txBox="1"/>
          <p:nvPr/>
        </p:nvSpPr>
        <p:spPr>
          <a:xfrm>
            <a:off x="1962474" y="6114554"/>
            <a:ext cx="9644808"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962474" y="2789639"/>
            <a:ext cx="9644808"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Results and Interpretation</a:t>
            </a:r>
          </a:p>
        </p:txBody>
      </p:sp>
    </p:spTree>
    <p:extLst>
      <p:ext uri="{BB962C8B-B14F-4D97-AF65-F5344CB8AC3E}">
        <p14:creationId xmlns:p14="http://schemas.microsoft.com/office/powerpoint/2010/main" val="1320360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69A4E-C5A1-B323-2C60-AC0D9AA2BF3D}"/>
              </a:ext>
            </a:extLst>
          </p:cNvPr>
          <p:cNvSpPr/>
          <p:nvPr/>
        </p:nvSpPr>
        <p:spPr>
          <a:xfrm>
            <a:off x="0" y="0"/>
            <a:ext cx="24377649" cy="70937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CE12248-0F5C-8777-D5D7-75F0B16D5B97}"/>
              </a:ext>
            </a:extLst>
          </p:cNvPr>
          <p:cNvSpPr txBox="1"/>
          <p:nvPr/>
        </p:nvSpPr>
        <p:spPr>
          <a:xfrm>
            <a:off x="9645446" y="8470441"/>
            <a:ext cx="13211378"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46952" y="2539160"/>
            <a:ext cx="13041020" cy="272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6600" dirty="0"/>
              <a:t>Discussion</a:t>
            </a:r>
          </a:p>
        </p:txBody>
      </p:sp>
    </p:spTree>
    <p:extLst>
      <p:ext uri="{BB962C8B-B14F-4D97-AF65-F5344CB8AC3E}">
        <p14:creationId xmlns:p14="http://schemas.microsoft.com/office/powerpoint/2010/main" val="4106738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1219707-A234-E318-E247-FB0F7EE0659A}"/>
              </a:ext>
            </a:extLst>
          </p:cNvPr>
          <p:cNvSpPr/>
          <p:nvPr/>
        </p:nvSpPr>
        <p:spPr>
          <a:xfrm>
            <a:off x="12188825" y="0"/>
            <a:ext cx="12188824"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E4AB168-6CFD-D2D7-C07B-DAC988C9DA38}"/>
              </a:ext>
            </a:extLst>
          </p:cNvPr>
          <p:cNvSpPr txBox="1"/>
          <p:nvPr/>
        </p:nvSpPr>
        <p:spPr>
          <a:xfrm>
            <a:off x="15071076" y="2120424"/>
            <a:ext cx="685244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6" name="TextBox 5">
            <a:extLst>
              <a:ext uri="{FF2B5EF4-FFF2-40B4-BE49-F238E27FC236}">
                <a16:creationId xmlns:a16="http://schemas.microsoft.com/office/drawing/2014/main" id="{34387D9F-8143-9736-63CD-FFB04C711954}"/>
              </a:ext>
            </a:extLst>
          </p:cNvPr>
          <p:cNvSpPr txBox="1"/>
          <p:nvPr/>
        </p:nvSpPr>
        <p:spPr>
          <a:xfrm>
            <a:off x="15071076" y="5058716"/>
            <a:ext cx="685244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13" name="TextBox 12">
            <a:extLst>
              <a:ext uri="{FF2B5EF4-FFF2-40B4-BE49-F238E27FC236}">
                <a16:creationId xmlns:a16="http://schemas.microsoft.com/office/drawing/2014/main" id="{3F89545B-A4FF-94C8-26F4-1D7D8EAB78E8}"/>
              </a:ext>
            </a:extLst>
          </p:cNvPr>
          <p:cNvSpPr txBox="1"/>
          <p:nvPr/>
        </p:nvSpPr>
        <p:spPr>
          <a:xfrm>
            <a:off x="15071076" y="8063921"/>
            <a:ext cx="724955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15" name="TextBox 14">
            <a:extLst>
              <a:ext uri="{FF2B5EF4-FFF2-40B4-BE49-F238E27FC236}">
                <a16:creationId xmlns:a16="http://schemas.microsoft.com/office/drawing/2014/main" id="{996EF62F-783A-F0EC-A46B-111C0B417FFE}"/>
              </a:ext>
            </a:extLst>
          </p:cNvPr>
          <p:cNvSpPr txBox="1"/>
          <p:nvPr/>
        </p:nvSpPr>
        <p:spPr>
          <a:xfrm>
            <a:off x="15071076" y="11002754"/>
            <a:ext cx="724955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3" name="TextBox 2">
            <a:extLst>
              <a:ext uri="{FF2B5EF4-FFF2-40B4-BE49-F238E27FC236}">
                <a16:creationId xmlns:a16="http://schemas.microsoft.com/office/drawing/2014/main" id="{D4716198-2E7A-C89B-BA81-215ED5F48E73}"/>
              </a:ext>
            </a:extLst>
          </p:cNvPr>
          <p:cNvSpPr txBox="1"/>
          <p:nvPr/>
        </p:nvSpPr>
        <p:spPr>
          <a:xfrm>
            <a:off x="15071076" y="1114719"/>
            <a:ext cx="6852449"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Strategic Shift</a:t>
            </a:r>
          </a:p>
        </p:txBody>
      </p:sp>
      <p:sp>
        <p:nvSpPr>
          <p:cNvPr id="7" name="TextBox 6">
            <a:extLst>
              <a:ext uri="{FF2B5EF4-FFF2-40B4-BE49-F238E27FC236}">
                <a16:creationId xmlns:a16="http://schemas.microsoft.com/office/drawing/2014/main" id="{8EC906BC-DADC-3A2A-D7AB-FECC594E9D81}"/>
              </a:ext>
            </a:extLst>
          </p:cNvPr>
          <p:cNvSpPr txBox="1"/>
          <p:nvPr/>
        </p:nvSpPr>
        <p:spPr>
          <a:xfrm>
            <a:off x="15071076" y="4053011"/>
            <a:ext cx="6852449"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Digital Transformation</a:t>
            </a:r>
          </a:p>
        </p:txBody>
      </p:sp>
      <p:sp>
        <p:nvSpPr>
          <p:cNvPr id="14" name="TextBox 13">
            <a:extLst>
              <a:ext uri="{FF2B5EF4-FFF2-40B4-BE49-F238E27FC236}">
                <a16:creationId xmlns:a16="http://schemas.microsoft.com/office/drawing/2014/main" id="{0BEFD215-D421-2FA0-7899-1628D0FA8E34}"/>
              </a:ext>
            </a:extLst>
          </p:cNvPr>
          <p:cNvSpPr txBox="1"/>
          <p:nvPr/>
        </p:nvSpPr>
        <p:spPr>
          <a:xfrm>
            <a:off x="15071076" y="7058217"/>
            <a:ext cx="72495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Mobile Optimization</a:t>
            </a:r>
          </a:p>
        </p:txBody>
      </p:sp>
      <p:sp>
        <p:nvSpPr>
          <p:cNvPr id="16" name="TextBox 15">
            <a:extLst>
              <a:ext uri="{FF2B5EF4-FFF2-40B4-BE49-F238E27FC236}">
                <a16:creationId xmlns:a16="http://schemas.microsoft.com/office/drawing/2014/main" id="{37BAEA15-DCDC-88FC-BD30-4F5FCF6745F7}"/>
              </a:ext>
            </a:extLst>
          </p:cNvPr>
          <p:cNvSpPr txBox="1"/>
          <p:nvPr/>
        </p:nvSpPr>
        <p:spPr>
          <a:xfrm>
            <a:off x="15071076" y="9997049"/>
            <a:ext cx="72495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Competitive Adaptation</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38520" y="9809735"/>
            <a:ext cx="8593282"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Implications of the Research</a:t>
            </a:r>
          </a:p>
        </p:txBody>
      </p:sp>
    </p:spTree>
    <p:extLst>
      <p:ext uri="{BB962C8B-B14F-4D97-AF65-F5344CB8AC3E}">
        <p14:creationId xmlns:p14="http://schemas.microsoft.com/office/powerpoint/2010/main" val="3955911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2E37DE-7B07-82DD-BB29-C6FF46C86372}"/>
              </a:ext>
            </a:extLst>
          </p:cNvPr>
          <p:cNvSpPr/>
          <p:nvPr/>
        </p:nvSpPr>
        <p:spPr>
          <a:xfrm>
            <a:off x="0" y="0"/>
            <a:ext cx="12188825"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2B54FB4-B477-AEF6-6DB7-73E525D94B3A}"/>
              </a:ext>
            </a:extLst>
          </p:cNvPr>
          <p:cNvSpPr txBox="1"/>
          <p:nvPr/>
        </p:nvSpPr>
        <p:spPr>
          <a:xfrm>
            <a:off x="14835067" y="3049552"/>
            <a:ext cx="7106353"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5" name="TextBox 4">
            <a:extLst>
              <a:ext uri="{FF2B5EF4-FFF2-40B4-BE49-F238E27FC236}">
                <a16:creationId xmlns:a16="http://schemas.microsoft.com/office/drawing/2014/main" id="{E6758688-62F8-9128-94D6-11DC58D015F7}"/>
              </a:ext>
            </a:extLst>
          </p:cNvPr>
          <p:cNvSpPr txBox="1"/>
          <p:nvPr/>
        </p:nvSpPr>
        <p:spPr>
          <a:xfrm>
            <a:off x="14835067" y="6684367"/>
            <a:ext cx="7106353"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6" name="TextBox 5">
            <a:extLst>
              <a:ext uri="{FF2B5EF4-FFF2-40B4-BE49-F238E27FC236}">
                <a16:creationId xmlns:a16="http://schemas.microsoft.com/office/drawing/2014/main" id="{B8D2293B-ED4A-955B-CF44-D5DCEC920913}"/>
              </a:ext>
            </a:extLst>
          </p:cNvPr>
          <p:cNvSpPr txBox="1"/>
          <p:nvPr/>
        </p:nvSpPr>
        <p:spPr>
          <a:xfrm>
            <a:off x="14835067" y="9667645"/>
            <a:ext cx="7132185"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7" name="TextBox 6">
            <a:extLst>
              <a:ext uri="{FF2B5EF4-FFF2-40B4-BE49-F238E27FC236}">
                <a16:creationId xmlns:a16="http://schemas.microsoft.com/office/drawing/2014/main" id="{1B3736C9-87F0-888D-ACA5-B16F191D2F2C}"/>
              </a:ext>
            </a:extLst>
          </p:cNvPr>
          <p:cNvSpPr txBox="1"/>
          <p:nvPr/>
        </p:nvSpPr>
        <p:spPr>
          <a:xfrm>
            <a:off x="14835067" y="2269979"/>
            <a:ext cx="710635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Sample Bias</a:t>
            </a:r>
          </a:p>
        </p:txBody>
      </p:sp>
      <p:sp>
        <p:nvSpPr>
          <p:cNvPr id="8" name="TextBox 7">
            <a:extLst>
              <a:ext uri="{FF2B5EF4-FFF2-40B4-BE49-F238E27FC236}">
                <a16:creationId xmlns:a16="http://schemas.microsoft.com/office/drawing/2014/main" id="{565ADB25-6E54-6BE4-614B-D221C7265B4C}"/>
              </a:ext>
            </a:extLst>
          </p:cNvPr>
          <p:cNvSpPr txBox="1"/>
          <p:nvPr/>
        </p:nvSpPr>
        <p:spPr>
          <a:xfrm>
            <a:off x="14835067" y="5158661"/>
            <a:ext cx="7106353" cy="1502399"/>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Data Accuracy &amp; Reliability</a:t>
            </a:r>
          </a:p>
        </p:txBody>
      </p:sp>
      <p:sp>
        <p:nvSpPr>
          <p:cNvPr id="9" name="TextBox 8">
            <a:extLst>
              <a:ext uri="{FF2B5EF4-FFF2-40B4-BE49-F238E27FC236}">
                <a16:creationId xmlns:a16="http://schemas.microsoft.com/office/drawing/2014/main" id="{AFF0EB9A-CEB4-B6E5-0BE8-9B2046C3271A}"/>
              </a:ext>
            </a:extLst>
          </p:cNvPr>
          <p:cNvSpPr txBox="1"/>
          <p:nvPr/>
        </p:nvSpPr>
        <p:spPr>
          <a:xfrm>
            <a:off x="14835067" y="8893138"/>
            <a:ext cx="713218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External Factors</a:t>
            </a:r>
          </a:p>
        </p:txBody>
      </p:sp>
      <p:sp>
        <p:nvSpPr>
          <p:cNvPr id="10" name="TextBox 9">
            <a:extLst>
              <a:ext uri="{FF2B5EF4-FFF2-40B4-BE49-F238E27FC236}">
                <a16:creationId xmlns:a16="http://schemas.microsoft.com/office/drawing/2014/main" id="{E4FE764F-EEF2-5EC4-176F-2125E58C45DC}"/>
              </a:ext>
            </a:extLst>
          </p:cNvPr>
          <p:cNvSpPr txBox="1"/>
          <p:nvPr/>
        </p:nvSpPr>
        <p:spPr>
          <a:xfrm>
            <a:off x="1711674" y="5523981"/>
            <a:ext cx="7830911"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Limitations and Challenges</a:t>
            </a:r>
          </a:p>
        </p:txBody>
      </p:sp>
    </p:spTree>
    <p:extLst>
      <p:ext uri="{BB962C8B-B14F-4D97-AF65-F5344CB8AC3E}">
        <p14:creationId xmlns:p14="http://schemas.microsoft.com/office/powerpoint/2010/main" val="675351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9F1120E-0F9A-E33B-CBC4-3CA9B19EA0C1}"/>
              </a:ext>
            </a:extLst>
          </p:cNvPr>
          <p:cNvSpPr/>
          <p:nvPr/>
        </p:nvSpPr>
        <p:spPr>
          <a:xfrm>
            <a:off x="12188825" y="0"/>
            <a:ext cx="12188824"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7FBD163-AAEE-AD3C-D3D1-4C411D51B2E3}"/>
              </a:ext>
            </a:extLst>
          </p:cNvPr>
          <p:cNvSpPr txBox="1"/>
          <p:nvPr/>
        </p:nvSpPr>
        <p:spPr>
          <a:xfrm>
            <a:off x="14442833" y="2348878"/>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7" name="TextBox 6">
            <a:extLst>
              <a:ext uri="{FF2B5EF4-FFF2-40B4-BE49-F238E27FC236}">
                <a16:creationId xmlns:a16="http://schemas.microsoft.com/office/drawing/2014/main" id="{14D4ECAB-3278-CD53-BDC6-BF8C20434221}"/>
              </a:ext>
            </a:extLst>
          </p:cNvPr>
          <p:cNvSpPr txBox="1"/>
          <p:nvPr/>
        </p:nvSpPr>
        <p:spPr>
          <a:xfrm>
            <a:off x="14435810" y="5176776"/>
            <a:ext cx="842101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19" name="TextBox 18">
            <a:extLst>
              <a:ext uri="{FF2B5EF4-FFF2-40B4-BE49-F238E27FC236}">
                <a16:creationId xmlns:a16="http://schemas.microsoft.com/office/drawing/2014/main" id="{1FD5EC95-57D2-28F2-306C-6B48011F9363}"/>
              </a:ext>
            </a:extLst>
          </p:cNvPr>
          <p:cNvSpPr txBox="1"/>
          <p:nvPr/>
        </p:nvSpPr>
        <p:spPr>
          <a:xfrm>
            <a:off x="14442832" y="7948928"/>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22" name="TextBox 21">
            <a:extLst>
              <a:ext uri="{FF2B5EF4-FFF2-40B4-BE49-F238E27FC236}">
                <a16:creationId xmlns:a16="http://schemas.microsoft.com/office/drawing/2014/main" id="{0477D4C2-AD47-428C-5553-22B0FDE5F4B8}"/>
              </a:ext>
            </a:extLst>
          </p:cNvPr>
          <p:cNvSpPr txBox="1"/>
          <p:nvPr/>
        </p:nvSpPr>
        <p:spPr>
          <a:xfrm>
            <a:off x="14442832" y="10678371"/>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3" name="TextBox 2">
            <a:extLst>
              <a:ext uri="{FF2B5EF4-FFF2-40B4-BE49-F238E27FC236}">
                <a16:creationId xmlns:a16="http://schemas.microsoft.com/office/drawing/2014/main" id="{EE7A2E66-EBCA-AF2C-4C03-58930215EDC9}"/>
              </a:ext>
            </a:extLst>
          </p:cNvPr>
          <p:cNvSpPr txBox="1"/>
          <p:nvPr/>
        </p:nvSpPr>
        <p:spPr>
          <a:xfrm>
            <a:off x="14442832" y="1468075"/>
            <a:ext cx="8421016"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Longitudinal Studies</a:t>
            </a:r>
          </a:p>
        </p:txBody>
      </p:sp>
      <p:sp>
        <p:nvSpPr>
          <p:cNvPr id="8" name="TextBox 7">
            <a:extLst>
              <a:ext uri="{FF2B5EF4-FFF2-40B4-BE49-F238E27FC236}">
                <a16:creationId xmlns:a16="http://schemas.microsoft.com/office/drawing/2014/main" id="{EC814AC2-52C6-2444-10DA-20FD47F01865}"/>
              </a:ext>
            </a:extLst>
          </p:cNvPr>
          <p:cNvSpPr txBox="1"/>
          <p:nvPr/>
        </p:nvSpPr>
        <p:spPr>
          <a:xfrm>
            <a:off x="14435810" y="4272944"/>
            <a:ext cx="842101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Cross-Cultural Comparisons</a:t>
            </a:r>
          </a:p>
        </p:txBody>
      </p:sp>
      <p:sp>
        <p:nvSpPr>
          <p:cNvPr id="12" name="TextBox 11">
            <a:extLst>
              <a:ext uri="{FF2B5EF4-FFF2-40B4-BE49-F238E27FC236}">
                <a16:creationId xmlns:a16="http://schemas.microsoft.com/office/drawing/2014/main" id="{63AC2ACC-980C-F984-9E76-4EA1BB545766}"/>
              </a:ext>
            </a:extLst>
          </p:cNvPr>
          <p:cNvSpPr txBox="1"/>
          <p:nvPr/>
        </p:nvSpPr>
        <p:spPr>
          <a:xfrm>
            <a:off x="14442831" y="6948743"/>
            <a:ext cx="842101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Emerging Technologies</a:t>
            </a:r>
          </a:p>
        </p:txBody>
      </p:sp>
      <p:sp>
        <p:nvSpPr>
          <p:cNvPr id="20" name="TextBox 19">
            <a:extLst>
              <a:ext uri="{FF2B5EF4-FFF2-40B4-BE49-F238E27FC236}">
                <a16:creationId xmlns:a16="http://schemas.microsoft.com/office/drawing/2014/main" id="{A9244C9A-B740-0092-5563-55555541414B}"/>
              </a:ext>
            </a:extLst>
          </p:cNvPr>
          <p:cNvSpPr txBox="1"/>
          <p:nvPr/>
        </p:nvSpPr>
        <p:spPr>
          <a:xfrm>
            <a:off x="14442831" y="9655157"/>
            <a:ext cx="842101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Sustainability &amp; CSR</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815795" y="5602359"/>
            <a:ext cx="8800516"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Future Research Directions</a:t>
            </a:r>
          </a:p>
        </p:txBody>
      </p:sp>
    </p:spTree>
    <p:extLst>
      <p:ext uri="{BB962C8B-B14F-4D97-AF65-F5344CB8AC3E}">
        <p14:creationId xmlns:p14="http://schemas.microsoft.com/office/powerpoint/2010/main" val="2366673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F0F73EB-D851-443E-3C65-A4C22E9DDDA7}"/>
              </a:ext>
            </a:extLst>
          </p:cNvPr>
          <p:cNvSpPr/>
          <p:nvPr/>
        </p:nvSpPr>
        <p:spPr>
          <a:xfrm>
            <a:off x="0" y="0"/>
            <a:ext cx="6105832"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7BB28C3-CC85-8778-B044-6876FABA5DB5}"/>
              </a:ext>
            </a:extLst>
          </p:cNvPr>
          <p:cNvSpPr txBox="1"/>
          <p:nvPr/>
        </p:nvSpPr>
        <p:spPr>
          <a:xfrm>
            <a:off x="8647338" y="6372476"/>
            <a:ext cx="13024983"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8647338" y="3443148"/>
            <a:ext cx="13024983" cy="2281650"/>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3800" dirty="0"/>
              <a:t>Conclusion</a:t>
            </a:r>
          </a:p>
        </p:txBody>
      </p:sp>
    </p:spTree>
    <p:extLst>
      <p:ext uri="{BB962C8B-B14F-4D97-AF65-F5344CB8AC3E}">
        <p14:creationId xmlns:p14="http://schemas.microsoft.com/office/powerpoint/2010/main" val="506308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EA1DF9-DF8E-E140-CBF7-B24371B3C5D2}"/>
              </a:ext>
            </a:extLst>
          </p:cNvPr>
          <p:cNvSpPr/>
          <p:nvPr/>
        </p:nvSpPr>
        <p:spPr>
          <a:xfrm>
            <a:off x="1" y="0"/>
            <a:ext cx="4188541"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descr="A person and person looking at a computer&#10;&#10;Description automatically generated">
            <a:extLst>
              <a:ext uri="{FF2B5EF4-FFF2-40B4-BE49-F238E27FC236}">
                <a16:creationId xmlns:a16="http://schemas.microsoft.com/office/drawing/2014/main" id="{8BF5208D-C85C-DC67-2934-8E680BA044AC}"/>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20059" r="27967"/>
          <a:stretch/>
        </p:blipFill>
        <p:spPr>
          <a:xfrm>
            <a:off x="1769807" y="891381"/>
            <a:ext cx="9304799" cy="11933238"/>
          </a:xfrm>
        </p:spPr>
      </p:pic>
      <p:sp>
        <p:nvSpPr>
          <p:cNvPr id="4" name="TextBox 3">
            <a:extLst>
              <a:ext uri="{FF2B5EF4-FFF2-40B4-BE49-F238E27FC236}">
                <a16:creationId xmlns:a16="http://schemas.microsoft.com/office/drawing/2014/main" id="{1D33238B-32CE-0C39-981B-EA037921B9E6}"/>
              </a:ext>
            </a:extLst>
          </p:cNvPr>
          <p:cNvSpPr txBox="1"/>
          <p:nvPr/>
        </p:nvSpPr>
        <p:spPr>
          <a:xfrm>
            <a:off x="12844409" y="6415548"/>
            <a:ext cx="9553780"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2844407" y="4256623"/>
            <a:ext cx="10012417"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Recommendations</a:t>
            </a:r>
          </a:p>
        </p:txBody>
      </p:sp>
    </p:spTree>
    <p:extLst>
      <p:ext uri="{BB962C8B-B14F-4D97-AF65-F5344CB8AC3E}">
        <p14:creationId xmlns:p14="http://schemas.microsoft.com/office/powerpoint/2010/main" val="62899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8E2CC2E2-D6C6-084C-1003-592FEDE3A57C}"/>
              </a:ext>
            </a:extLst>
          </p:cNvPr>
          <p:cNvGraphicFramePr/>
          <p:nvPr>
            <p:extLst>
              <p:ext uri="{D42A27DB-BD31-4B8C-83A1-F6EECF244321}">
                <p14:modId xmlns:p14="http://schemas.microsoft.com/office/powerpoint/2010/main" val="288105660"/>
              </p:ext>
            </p:extLst>
          </p:nvPr>
        </p:nvGraphicFramePr>
        <p:xfrm>
          <a:off x="1520825" y="3805084"/>
          <a:ext cx="21335999" cy="8890153"/>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DEBE3658-201B-712E-867E-2EB391195D5B}"/>
              </a:ext>
            </a:extLst>
          </p:cNvPr>
          <p:cNvSpPr txBox="1"/>
          <p:nvPr/>
        </p:nvSpPr>
        <p:spPr>
          <a:xfrm>
            <a:off x="8624330" y="774365"/>
            <a:ext cx="7181243"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Visualizations and Graphics</a:t>
            </a:r>
          </a:p>
        </p:txBody>
      </p:sp>
    </p:spTree>
    <p:extLst>
      <p:ext uri="{BB962C8B-B14F-4D97-AF65-F5344CB8AC3E}">
        <p14:creationId xmlns:p14="http://schemas.microsoft.com/office/powerpoint/2010/main" val="982152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9A44F07-94D9-8F74-EAB1-C5D5548092A8}"/>
              </a:ext>
            </a:extLst>
          </p:cNvPr>
          <p:cNvSpPr/>
          <p:nvPr/>
        </p:nvSpPr>
        <p:spPr>
          <a:xfrm>
            <a:off x="1" y="0"/>
            <a:ext cx="5958347"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E9BE2AC-24F6-F244-4821-93D2AE878712}"/>
              </a:ext>
            </a:extLst>
          </p:cNvPr>
          <p:cNvSpPr txBox="1"/>
          <p:nvPr/>
        </p:nvSpPr>
        <p:spPr>
          <a:xfrm>
            <a:off x="7277878" y="3638615"/>
            <a:ext cx="15328122" cy="8702062"/>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marL="514350" indent="-514350">
              <a:buFont typeface="+mj-lt"/>
              <a:buAutoNum type="arabicPeriod"/>
            </a:pPr>
            <a:r>
              <a:rPr lang="en-US" dirty="0"/>
              <a:t>Smith, J. (2018). "The Impact of Climate Change on Global Agriculture." Journal of Environmental Economics and Management, 45(2), 217-230.</a:t>
            </a:r>
          </a:p>
          <a:p>
            <a:pPr marL="514350" indent="-514350">
              <a:buFont typeface="+mj-lt"/>
              <a:buAutoNum type="arabicPeriod"/>
            </a:pPr>
            <a:r>
              <a:rPr lang="en-US" dirty="0"/>
              <a:t>Johnson, L., &amp; Anderson, R. (2020). "The Role of Technology in Modern Education." Educational Technology Research and Development, 32(4), 541-556. </a:t>
            </a:r>
          </a:p>
          <a:p>
            <a:pPr marL="514350" indent="-514350">
              <a:buFont typeface="+mj-lt"/>
              <a:buAutoNum type="arabicPeriod"/>
            </a:pPr>
            <a:r>
              <a:rPr lang="en-US" dirty="0"/>
              <a:t>Garcia, M., &amp; Patel, S. (2019). "Understanding Consumer Behavior in the Digital Age." Journal of Marketing Research, 28(3), 301-315.</a:t>
            </a:r>
          </a:p>
          <a:p>
            <a:pPr marL="514350" indent="-514350">
              <a:buFont typeface="+mj-lt"/>
              <a:buAutoNum type="arabicPeriod"/>
            </a:pPr>
            <a:r>
              <a:rPr lang="en-US" dirty="0"/>
              <a:t>Brown, K., &amp; Jones, P. (2017). "Corporate Governance Practices and Firm Performance: A Meta-Analysis.“ Journal of Business Ethics, 19(1), 89-104.</a:t>
            </a:r>
          </a:p>
          <a:p>
            <a:pPr marL="514350" indent="-514350">
              <a:buFont typeface="+mj-lt"/>
              <a:buAutoNum type="arabicPeriod"/>
            </a:pPr>
            <a:r>
              <a:rPr lang="en-US" dirty="0"/>
              <a:t>Williams, A., &amp; Smith, D. (2016). "The Impact of Leadership Styles on Organizational Culture: A Case Study Analysis." Leadership Quarterly, 24(2), 175-190.</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277877" y="1433611"/>
            <a:ext cx="15328121"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References/Bibliography</a:t>
            </a:r>
          </a:p>
        </p:txBody>
      </p:sp>
    </p:spTree>
    <p:extLst>
      <p:ext uri="{BB962C8B-B14F-4D97-AF65-F5344CB8AC3E}">
        <p14:creationId xmlns:p14="http://schemas.microsoft.com/office/powerpoint/2010/main" val="4204853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1F342E-59E9-B77E-D14D-017B911D2F6D}"/>
              </a:ext>
            </a:extLst>
          </p:cNvPr>
          <p:cNvSpPr/>
          <p:nvPr/>
        </p:nvSpPr>
        <p:spPr>
          <a:xfrm>
            <a:off x="1" y="0"/>
            <a:ext cx="24377649" cy="561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BD6087E-317A-9CAF-3E22-299E6E64E665}"/>
              </a:ext>
            </a:extLst>
          </p:cNvPr>
          <p:cNvSpPr txBox="1"/>
          <p:nvPr/>
        </p:nvSpPr>
        <p:spPr>
          <a:xfrm>
            <a:off x="3173666" y="6799753"/>
            <a:ext cx="19683160" cy="472366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We wish to extend our heartfelt gratitude to the countless individuals whose contributions made this endeavor possible. Their unwavering support, dedication, and expertise have been invaluable throughout every stage of this project.</a:t>
            </a:r>
          </a:p>
          <a:p>
            <a:r>
              <a:rPr lang="en-US" dirty="0"/>
              <a:t>We also extend our thanks to the organizations and institutions that provided resources and assistance, without which this work would not have been possible. Finally, we express our deepest appreciation to our families, whose understanding and encouragement sustained us through the challenges and triumphs of this journey.</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173665" y="2157379"/>
            <a:ext cx="11279754"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Acknowledgements</a:t>
            </a:r>
          </a:p>
        </p:txBody>
      </p:sp>
    </p:spTree>
    <p:extLst>
      <p:ext uri="{BB962C8B-B14F-4D97-AF65-F5344CB8AC3E}">
        <p14:creationId xmlns:p14="http://schemas.microsoft.com/office/powerpoint/2010/main" val="809609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509F2EF3-033A-952D-47F6-3A069E7BCC8E}"/>
              </a:ext>
            </a:extLst>
          </p:cNvPr>
          <p:cNvCxnSpPr>
            <a:cxnSpLocks/>
          </p:cNvCxnSpPr>
          <p:nvPr/>
        </p:nvCxnSpPr>
        <p:spPr>
          <a:xfrm>
            <a:off x="10786533" y="6858000"/>
            <a:ext cx="12070292"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A2D70A18-3F25-8FBD-A074-7EE7D04D7D8B}"/>
              </a:ext>
            </a:extLst>
          </p:cNvPr>
          <p:cNvSpPr/>
          <p:nvPr/>
        </p:nvSpPr>
        <p:spPr>
          <a:xfrm>
            <a:off x="-1" y="0"/>
            <a:ext cx="2760133"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917163F-8DE9-6CC3-6D9F-E4DE1D91C533}"/>
              </a:ext>
            </a:extLst>
          </p:cNvPr>
          <p:cNvSpPr txBox="1"/>
          <p:nvPr/>
        </p:nvSpPr>
        <p:spPr>
          <a:xfrm>
            <a:off x="12188825" y="7405868"/>
            <a:ext cx="10667999"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623732" y="3340509"/>
            <a:ext cx="19224845" cy="272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6600" dirty="0"/>
              <a:t>Introduction</a:t>
            </a:r>
          </a:p>
        </p:txBody>
      </p:sp>
    </p:spTree>
    <p:extLst>
      <p:ext uri="{BB962C8B-B14F-4D97-AF65-F5344CB8AC3E}">
        <p14:creationId xmlns:p14="http://schemas.microsoft.com/office/powerpoint/2010/main" val="3040290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C9394619-DB07-0BFE-41CA-F8E8CEE5F941}"/>
              </a:ext>
            </a:extLst>
          </p:cNvPr>
          <p:cNvSpPr txBox="1"/>
          <p:nvPr/>
        </p:nvSpPr>
        <p:spPr>
          <a:xfrm>
            <a:off x="7721736" y="8340113"/>
            <a:ext cx="900493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Make a big impact with our professional slides and charts?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120708" y="4144883"/>
            <a:ext cx="10206990" cy="4067267"/>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90000"/>
              </a:lnSpc>
            </a:pPr>
            <a:r>
              <a:rPr lang="en-US" sz="28700" dirty="0"/>
              <a:t>Q&amp;A</a:t>
            </a:r>
          </a:p>
        </p:txBody>
      </p:sp>
    </p:spTree>
    <p:extLst>
      <p:ext uri="{BB962C8B-B14F-4D97-AF65-F5344CB8AC3E}">
        <p14:creationId xmlns:p14="http://schemas.microsoft.com/office/powerpoint/2010/main" val="2314841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5FC834-5EEF-89B4-ECEE-A39489B1F376}"/>
              </a:ext>
            </a:extLst>
          </p:cNvPr>
          <p:cNvSpPr/>
          <p:nvPr/>
        </p:nvSpPr>
        <p:spPr>
          <a:xfrm>
            <a:off x="1" y="7498912"/>
            <a:ext cx="24377649" cy="6217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7818103-A639-F9CC-7D1C-3F8CEDDFA5B6}"/>
              </a:ext>
            </a:extLst>
          </p:cNvPr>
          <p:cNvSpPr txBox="1"/>
          <p:nvPr/>
        </p:nvSpPr>
        <p:spPr>
          <a:xfrm>
            <a:off x="8506864" y="9739144"/>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companyname@gmail.com</a:t>
            </a:r>
          </a:p>
        </p:txBody>
      </p:sp>
      <p:sp>
        <p:nvSpPr>
          <p:cNvPr id="4" name="TextBox 3">
            <a:extLst>
              <a:ext uri="{FF2B5EF4-FFF2-40B4-BE49-F238E27FC236}">
                <a16:creationId xmlns:a16="http://schemas.microsoft.com/office/drawing/2014/main" id="{A952C4C6-0A59-4CA2-BE61-68D2951B2744}"/>
              </a:ext>
            </a:extLst>
          </p:cNvPr>
          <p:cNvSpPr txBox="1"/>
          <p:nvPr/>
        </p:nvSpPr>
        <p:spPr>
          <a:xfrm>
            <a:off x="8506864" y="10641226"/>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+1 (123) 456-7890</a:t>
            </a:r>
          </a:p>
        </p:txBody>
      </p:sp>
      <p:sp>
        <p:nvSpPr>
          <p:cNvPr id="5" name="TextBox 4">
            <a:extLst>
              <a:ext uri="{FF2B5EF4-FFF2-40B4-BE49-F238E27FC236}">
                <a16:creationId xmlns:a16="http://schemas.microsoft.com/office/drawing/2014/main" id="{9E3CF435-2397-9490-C42A-A3998CEE6A6A}"/>
              </a:ext>
            </a:extLst>
          </p:cNvPr>
          <p:cNvSpPr txBox="1"/>
          <p:nvPr/>
        </p:nvSpPr>
        <p:spPr>
          <a:xfrm>
            <a:off x="8506864" y="11543308"/>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123 Main Street, Springfield USA</a:t>
            </a:r>
          </a:p>
        </p:txBody>
      </p:sp>
      <p:sp>
        <p:nvSpPr>
          <p:cNvPr id="3" name="TextBox 2">
            <a:extLst>
              <a:ext uri="{FF2B5EF4-FFF2-40B4-BE49-F238E27FC236}">
                <a16:creationId xmlns:a16="http://schemas.microsoft.com/office/drawing/2014/main" id="{C5E05405-C74F-B5CE-D5B8-EF3093756997}"/>
              </a:ext>
            </a:extLst>
          </p:cNvPr>
          <p:cNvSpPr txBox="1"/>
          <p:nvPr/>
        </p:nvSpPr>
        <p:spPr>
          <a:xfrm>
            <a:off x="8506864" y="8705939"/>
            <a:ext cx="736392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Contact Us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558542" y="772798"/>
            <a:ext cx="9312818" cy="6617966"/>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sz="19900" dirty="0"/>
              <a:t>Thank You!</a:t>
            </a:r>
          </a:p>
        </p:txBody>
      </p:sp>
    </p:spTree>
    <p:extLst>
      <p:ext uri="{BB962C8B-B14F-4D97-AF65-F5344CB8AC3E}">
        <p14:creationId xmlns:p14="http://schemas.microsoft.com/office/powerpoint/2010/main" val="1280142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0989DE2-CF6B-F848-EE33-C99425F85131}"/>
              </a:ext>
            </a:extLst>
          </p:cNvPr>
          <p:cNvSpPr txBox="1"/>
          <p:nvPr/>
        </p:nvSpPr>
        <p:spPr>
          <a:xfrm>
            <a:off x="3574362" y="5078714"/>
            <a:ext cx="17228926" cy="316997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marL="457200" indent="-457200">
              <a:buFont typeface="+mj-lt"/>
              <a:buAutoNum type="arabicPeriod"/>
            </a:pPr>
            <a:r>
              <a:rPr lang="en-US" sz="2400" dirty="0">
                <a:hlinkClick r:id="rId2"/>
              </a:rPr>
              <a:t>https://www.pexels.com/photo/photo-of-man-holding-pen-3182752/</a:t>
            </a:r>
            <a:endParaRPr lang="en-US" sz="2400" dirty="0"/>
          </a:p>
          <a:p>
            <a:pPr marL="457200" indent="-457200">
              <a:buFont typeface="+mj-lt"/>
              <a:buAutoNum type="arabicPeriod"/>
            </a:pPr>
            <a:r>
              <a:rPr lang="en-US" sz="2400" dirty="0">
                <a:hlinkClick r:id="rId3"/>
              </a:rPr>
              <a:t>https://www.pexels.com/photo/photo-of-people-sitting-near-wooden-table-3182796/</a:t>
            </a:r>
            <a:endParaRPr lang="en-US" sz="2400" dirty="0"/>
          </a:p>
          <a:p>
            <a:pPr marL="457200" indent="-457200">
              <a:buFont typeface="+mj-lt"/>
              <a:buAutoNum type="arabicPeriod"/>
            </a:pPr>
            <a:r>
              <a:rPr lang="en-US" sz="2400" dirty="0">
                <a:hlinkClick r:id="rId4"/>
              </a:rPr>
              <a:t>https://www.pexels.com/photo/woman-pointing-on-the-white-paper-7688460/</a:t>
            </a:r>
            <a:endParaRPr lang="en-US" sz="2400" dirty="0"/>
          </a:p>
          <a:p>
            <a:pPr marL="457200" indent="-457200">
              <a:buFont typeface="+mj-lt"/>
              <a:buAutoNum type="arabicPeriod"/>
            </a:pPr>
            <a:r>
              <a:rPr lang="en-US" sz="2400" dirty="0">
                <a:hlinkClick r:id="rId5"/>
              </a:rPr>
              <a:t>https://www.pexels.com/photo/marketing-people-creative-desk-7688439/</a:t>
            </a:r>
            <a:endParaRPr lang="en-US" sz="2400" dirty="0"/>
          </a:p>
          <a:p>
            <a:pPr marL="457200" indent="-457200">
              <a:buFont typeface="+mj-lt"/>
              <a:buAutoNum type="arabicPeriod"/>
            </a:pPr>
            <a:r>
              <a:rPr lang="en-US" sz="2400" dirty="0">
                <a:hlinkClick r:id="rId6"/>
              </a:rPr>
              <a:t>https://www.pexels.com/photo/a-man-and-a-woman-looking-at-a-laptop-9301287/</a:t>
            </a:r>
            <a:endParaRPr lang="en-US" sz="2400" dirty="0"/>
          </a:p>
        </p:txBody>
      </p:sp>
      <p:sp>
        <p:nvSpPr>
          <p:cNvPr id="7" name="TextBox 6">
            <a:extLst>
              <a:ext uri="{FF2B5EF4-FFF2-40B4-BE49-F238E27FC236}">
                <a16:creationId xmlns:a16="http://schemas.microsoft.com/office/drawing/2014/main" id="{7C608D41-706D-8E9A-F65D-DBFFE16E474E}"/>
              </a:ext>
            </a:extLst>
          </p:cNvPr>
          <p:cNvSpPr txBox="1"/>
          <p:nvPr/>
        </p:nvSpPr>
        <p:spPr>
          <a:xfrm>
            <a:off x="3574362" y="10906149"/>
            <a:ext cx="17228926"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Montserrat : </a:t>
            </a:r>
            <a:r>
              <a:rPr lang="en-US" dirty="0">
                <a:hlinkClick r:id="rId7"/>
              </a:rPr>
              <a:t>https://fonts.google.com/specimen/Montserrat</a:t>
            </a:r>
            <a:endParaRPr lang="en-US" dirty="0"/>
          </a:p>
        </p:txBody>
      </p:sp>
      <p:sp>
        <p:nvSpPr>
          <p:cNvPr id="4" name="TextBox 3">
            <a:extLst>
              <a:ext uri="{FF2B5EF4-FFF2-40B4-BE49-F238E27FC236}">
                <a16:creationId xmlns:a16="http://schemas.microsoft.com/office/drawing/2014/main" id="{3CD3885C-C93D-B218-28FA-C1FFCCA34ED6}"/>
              </a:ext>
            </a:extLst>
          </p:cNvPr>
          <p:cNvSpPr txBox="1"/>
          <p:nvPr/>
        </p:nvSpPr>
        <p:spPr>
          <a:xfrm>
            <a:off x="3574362" y="3997157"/>
            <a:ext cx="1774559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Images</a:t>
            </a:r>
          </a:p>
        </p:txBody>
      </p:sp>
      <p:sp>
        <p:nvSpPr>
          <p:cNvPr id="6" name="TextBox 5">
            <a:extLst>
              <a:ext uri="{FF2B5EF4-FFF2-40B4-BE49-F238E27FC236}">
                <a16:creationId xmlns:a16="http://schemas.microsoft.com/office/drawing/2014/main" id="{5D173F8C-D419-649C-3F8B-647608FBE740}"/>
              </a:ext>
            </a:extLst>
          </p:cNvPr>
          <p:cNvSpPr txBox="1"/>
          <p:nvPr/>
        </p:nvSpPr>
        <p:spPr>
          <a:xfrm>
            <a:off x="3574362" y="9824592"/>
            <a:ext cx="1722892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Fonts</a:t>
            </a:r>
          </a:p>
        </p:txBody>
      </p:sp>
      <p:sp>
        <p:nvSpPr>
          <p:cNvPr id="3" name="TextBox 2">
            <a:extLst>
              <a:ext uri="{FF2B5EF4-FFF2-40B4-BE49-F238E27FC236}">
                <a16:creationId xmlns:a16="http://schemas.microsoft.com/office/drawing/2014/main" id="{E27BCB14-4FE2-064B-1114-3CC9E1BA0A36}"/>
              </a:ext>
            </a:extLst>
          </p:cNvPr>
          <p:cNvSpPr txBox="1"/>
          <p:nvPr/>
        </p:nvSpPr>
        <p:spPr>
          <a:xfrm>
            <a:off x="1520996" y="2148660"/>
            <a:ext cx="2133583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Credits</a:t>
            </a:r>
          </a:p>
        </p:txBody>
      </p:sp>
    </p:spTree>
    <p:extLst>
      <p:ext uri="{BB962C8B-B14F-4D97-AF65-F5344CB8AC3E}">
        <p14:creationId xmlns:p14="http://schemas.microsoft.com/office/powerpoint/2010/main" val="234870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E0E3BF3-73D8-98D0-E23B-32C2B4A6A6BB}"/>
              </a:ext>
            </a:extLst>
          </p:cNvPr>
          <p:cNvSpPr/>
          <p:nvPr/>
        </p:nvSpPr>
        <p:spPr>
          <a:xfrm>
            <a:off x="12713109" y="8621549"/>
            <a:ext cx="11664541" cy="50944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6E94170-39DD-A5FB-7655-CAE8D9C534AA}"/>
              </a:ext>
            </a:extLst>
          </p:cNvPr>
          <p:cNvSpPr/>
          <p:nvPr/>
        </p:nvSpPr>
        <p:spPr>
          <a:xfrm>
            <a:off x="12713109" y="4498434"/>
            <a:ext cx="11664541" cy="412311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DBFE01E-EAFF-7233-8E4E-A243D0481EDE}"/>
              </a:ext>
            </a:extLst>
          </p:cNvPr>
          <p:cNvSpPr/>
          <p:nvPr/>
        </p:nvSpPr>
        <p:spPr>
          <a:xfrm>
            <a:off x="12713109" y="-11554"/>
            <a:ext cx="11664541" cy="45246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F044940-5CB1-B1C9-3340-5B36E21D0BB8}"/>
              </a:ext>
            </a:extLst>
          </p:cNvPr>
          <p:cNvSpPr txBox="1"/>
          <p:nvPr/>
        </p:nvSpPr>
        <p:spPr>
          <a:xfrm>
            <a:off x="14262424" y="2433880"/>
            <a:ext cx="8549866"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9" name="TextBox 8">
            <a:extLst>
              <a:ext uri="{FF2B5EF4-FFF2-40B4-BE49-F238E27FC236}">
                <a16:creationId xmlns:a16="http://schemas.microsoft.com/office/drawing/2014/main" id="{08DA8C7D-4ADF-0D50-7573-1ED31467EA9A}"/>
              </a:ext>
            </a:extLst>
          </p:cNvPr>
          <p:cNvSpPr txBox="1"/>
          <p:nvPr/>
        </p:nvSpPr>
        <p:spPr>
          <a:xfrm>
            <a:off x="14262423" y="6103062"/>
            <a:ext cx="8549867"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2" name="TextBox 11">
            <a:extLst>
              <a:ext uri="{FF2B5EF4-FFF2-40B4-BE49-F238E27FC236}">
                <a16:creationId xmlns:a16="http://schemas.microsoft.com/office/drawing/2014/main" id="{3CB844F6-4033-4B1E-D5A7-BEE98DFD8C98}"/>
              </a:ext>
            </a:extLst>
          </p:cNvPr>
          <p:cNvSpPr txBox="1"/>
          <p:nvPr/>
        </p:nvSpPr>
        <p:spPr>
          <a:xfrm>
            <a:off x="14262424" y="10700795"/>
            <a:ext cx="8549867"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 name="TextBox 2">
            <a:extLst>
              <a:ext uri="{FF2B5EF4-FFF2-40B4-BE49-F238E27FC236}">
                <a16:creationId xmlns:a16="http://schemas.microsoft.com/office/drawing/2014/main" id="{128EB064-1667-70E4-BDEF-582A6237AF8D}"/>
              </a:ext>
            </a:extLst>
          </p:cNvPr>
          <p:cNvSpPr txBox="1"/>
          <p:nvPr/>
        </p:nvSpPr>
        <p:spPr>
          <a:xfrm>
            <a:off x="14262422" y="1486326"/>
            <a:ext cx="854986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Understand Customer Needs</a:t>
            </a:r>
          </a:p>
        </p:txBody>
      </p:sp>
      <p:sp>
        <p:nvSpPr>
          <p:cNvPr id="10" name="TextBox 9">
            <a:extLst>
              <a:ext uri="{FF2B5EF4-FFF2-40B4-BE49-F238E27FC236}">
                <a16:creationId xmlns:a16="http://schemas.microsoft.com/office/drawing/2014/main" id="{9E42347F-8DC3-EC49-43A0-6F588A223E69}"/>
              </a:ext>
            </a:extLst>
          </p:cNvPr>
          <p:cNvSpPr txBox="1"/>
          <p:nvPr/>
        </p:nvSpPr>
        <p:spPr>
          <a:xfrm>
            <a:off x="14262420" y="5155508"/>
            <a:ext cx="8549867"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Evaluate Market Trends</a:t>
            </a:r>
          </a:p>
        </p:txBody>
      </p:sp>
      <p:sp>
        <p:nvSpPr>
          <p:cNvPr id="13" name="TextBox 12">
            <a:extLst>
              <a:ext uri="{FF2B5EF4-FFF2-40B4-BE49-F238E27FC236}">
                <a16:creationId xmlns:a16="http://schemas.microsoft.com/office/drawing/2014/main" id="{6EB22ED1-72D7-59A6-D18F-D477F71A1BC4}"/>
              </a:ext>
            </a:extLst>
          </p:cNvPr>
          <p:cNvSpPr txBox="1"/>
          <p:nvPr/>
        </p:nvSpPr>
        <p:spPr>
          <a:xfrm>
            <a:off x="14262421" y="9008422"/>
            <a:ext cx="8549867" cy="1530740"/>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Measure Campaign Effectiveness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262669" y="5548468"/>
            <a:ext cx="5429894" cy="260956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Research Objectives</a:t>
            </a:r>
          </a:p>
        </p:txBody>
      </p:sp>
    </p:spTree>
    <p:extLst>
      <p:ext uri="{BB962C8B-B14F-4D97-AF65-F5344CB8AC3E}">
        <p14:creationId xmlns:p14="http://schemas.microsoft.com/office/powerpoint/2010/main" val="2391009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DC7CA36-9D26-8083-2291-39260DAC650B}"/>
              </a:ext>
            </a:extLst>
          </p:cNvPr>
          <p:cNvSpPr/>
          <p:nvPr/>
        </p:nvSpPr>
        <p:spPr>
          <a:xfrm>
            <a:off x="10235381" y="0"/>
            <a:ext cx="1414226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descr="A person and person sitting at a table&#10;&#10;Description automatically generated">
            <a:extLst>
              <a:ext uri="{FF2B5EF4-FFF2-40B4-BE49-F238E27FC236}">
                <a16:creationId xmlns:a16="http://schemas.microsoft.com/office/drawing/2014/main" id="{D9BDC887-4C1E-25F5-19E1-904B2C1D7B54}"/>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993" b="993"/>
          <a:stretch>
            <a:fillRect/>
          </a:stretch>
        </p:blipFill>
        <p:spPr/>
      </p:pic>
      <p:sp>
        <p:nvSpPr>
          <p:cNvPr id="7" name="TextBox 6">
            <a:extLst>
              <a:ext uri="{FF2B5EF4-FFF2-40B4-BE49-F238E27FC236}">
                <a16:creationId xmlns:a16="http://schemas.microsoft.com/office/drawing/2014/main" id="{1D78EB24-045D-6314-C742-C7618425DB9B}"/>
              </a:ext>
            </a:extLst>
          </p:cNvPr>
          <p:cNvSpPr txBox="1"/>
          <p:nvPr/>
        </p:nvSpPr>
        <p:spPr>
          <a:xfrm>
            <a:off x="12188825" y="9189253"/>
            <a:ext cx="10668000"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853534" y="5523981"/>
            <a:ext cx="7180723"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Background and Context</a:t>
            </a:r>
          </a:p>
        </p:txBody>
      </p:sp>
    </p:spTree>
    <p:extLst>
      <p:ext uri="{BB962C8B-B14F-4D97-AF65-F5344CB8AC3E}">
        <p14:creationId xmlns:p14="http://schemas.microsoft.com/office/powerpoint/2010/main" val="4262387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around a table&#10;&#10;Description automatically generated">
            <a:extLst>
              <a:ext uri="{FF2B5EF4-FFF2-40B4-BE49-F238E27FC236}">
                <a16:creationId xmlns:a16="http://schemas.microsoft.com/office/drawing/2014/main" id="{E1050A46-BEAB-3E14-F010-0519159DF735}"/>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4520" b="50000"/>
          <a:stretch/>
        </p:blipFill>
        <p:spPr>
          <a:xfrm>
            <a:off x="1520828" y="762002"/>
            <a:ext cx="21335997" cy="6475677"/>
          </a:xfrm>
        </p:spPr>
      </p:pic>
      <p:sp>
        <p:nvSpPr>
          <p:cNvPr id="3" name="TextBox 2">
            <a:extLst>
              <a:ext uri="{FF2B5EF4-FFF2-40B4-BE49-F238E27FC236}">
                <a16:creationId xmlns:a16="http://schemas.microsoft.com/office/drawing/2014/main" id="{33B1584E-DCD2-9DAE-5FBB-FF905AA9F79B}"/>
              </a:ext>
            </a:extLst>
          </p:cNvPr>
          <p:cNvSpPr txBox="1"/>
          <p:nvPr/>
        </p:nvSpPr>
        <p:spPr>
          <a:xfrm>
            <a:off x="12418141" y="9278814"/>
            <a:ext cx="10438684" cy="3272242"/>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Calculate profitability metrics such as gross profit margin, net profit margin, and earnings before interest, taxes, depreciation, and amortization (EBITDA) to evaluate the overall financial health and performance of the business.</a:t>
            </a:r>
          </a:p>
        </p:txBody>
      </p:sp>
      <p:sp>
        <p:nvSpPr>
          <p:cNvPr id="5" name="TextBox 4">
            <a:extLst>
              <a:ext uri="{FF2B5EF4-FFF2-40B4-BE49-F238E27FC236}">
                <a16:creationId xmlns:a16="http://schemas.microsoft.com/office/drawing/2014/main" id="{B59A2D9C-BC5C-41B4-7CDD-45F2A6D7892E}"/>
              </a:ext>
            </a:extLst>
          </p:cNvPr>
          <p:cNvSpPr txBox="1"/>
          <p:nvPr/>
        </p:nvSpPr>
        <p:spPr>
          <a:xfrm>
            <a:off x="1520827" y="9278814"/>
            <a:ext cx="9835432" cy="3272242"/>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Evaluate the return on investment for SEO initiatives, analyzing the relationship between expenditures and revenue generated, and demonstrating the effectiveness of SEO strategies in driving business outcomes.</a:t>
            </a:r>
          </a:p>
        </p:txBody>
      </p:sp>
      <p:sp>
        <p:nvSpPr>
          <p:cNvPr id="4" name="TextBox 3">
            <a:extLst>
              <a:ext uri="{FF2B5EF4-FFF2-40B4-BE49-F238E27FC236}">
                <a16:creationId xmlns:a16="http://schemas.microsoft.com/office/drawing/2014/main" id="{744387EC-6CAD-A566-B2E3-00319870D844}"/>
              </a:ext>
            </a:extLst>
          </p:cNvPr>
          <p:cNvSpPr txBox="1"/>
          <p:nvPr/>
        </p:nvSpPr>
        <p:spPr>
          <a:xfrm>
            <a:off x="1520826" y="7607490"/>
            <a:ext cx="9835432"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Literature Review</a:t>
            </a:r>
          </a:p>
        </p:txBody>
      </p:sp>
    </p:spTree>
    <p:extLst>
      <p:ext uri="{BB962C8B-B14F-4D97-AF65-F5344CB8AC3E}">
        <p14:creationId xmlns:p14="http://schemas.microsoft.com/office/powerpoint/2010/main" val="175639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E452EB-CE77-7F37-7C2B-ABA8B2CCC69C}"/>
              </a:ext>
            </a:extLst>
          </p:cNvPr>
          <p:cNvSpPr/>
          <p:nvPr/>
        </p:nvSpPr>
        <p:spPr>
          <a:xfrm>
            <a:off x="1" y="0"/>
            <a:ext cx="1250302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descr="A group of people working on a project&#10;&#10;Description automatically generated">
            <a:extLst>
              <a:ext uri="{FF2B5EF4-FFF2-40B4-BE49-F238E27FC236}">
                <a16:creationId xmlns:a16="http://schemas.microsoft.com/office/drawing/2014/main" id="{F0D96400-4766-9578-2725-7B91B191BAC8}"/>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6434" b="6434"/>
          <a:stretch>
            <a:fillRect/>
          </a:stretch>
        </p:blipFill>
        <p:spPr/>
      </p:pic>
      <p:sp>
        <p:nvSpPr>
          <p:cNvPr id="4" name="TextBox 3">
            <a:extLst>
              <a:ext uri="{FF2B5EF4-FFF2-40B4-BE49-F238E27FC236}">
                <a16:creationId xmlns:a16="http://schemas.microsoft.com/office/drawing/2014/main" id="{8A5E1F22-5EBF-0A62-15A3-8BAC83BDD62B}"/>
              </a:ext>
            </a:extLst>
          </p:cNvPr>
          <p:cNvSpPr txBox="1"/>
          <p:nvPr/>
        </p:nvSpPr>
        <p:spPr>
          <a:xfrm>
            <a:off x="15003624" y="6159819"/>
            <a:ext cx="7853199" cy="472366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5" name="TextBox 4">
            <a:extLst>
              <a:ext uri="{FF2B5EF4-FFF2-40B4-BE49-F238E27FC236}">
                <a16:creationId xmlns:a16="http://schemas.microsoft.com/office/drawing/2014/main" id="{15ED0A72-12F5-D2F9-BD0C-B7D3C057237B}"/>
              </a:ext>
            </a:extLst>
          </p:cNvPr>
          <p:cNvSpPr txBox="1"/>
          <p:nvPr/>
        </p:nvSpPr>
        <p:spPr>
          <a:xfrm>
            <a:off x="2037965" y="1128423"/>
            <a:ext cx="9606532"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Research Methodology</a:t>
            </a:r>
          </a:p>
        </p:txBody>
      </p:sp>
    </p:spTree>
    <p:extLst>
      <p:ext uri="{BB962C8B-B14F-4D97-AF65-F5344CB8AC3E}">
        <p14:creationId xmlns:p14="http://schemas.microsoft.com/office/powerpoint/2010/main" val="2075477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1C0C2FD-300F-1AEF-09B7-195E9BC70699}"/>
              </a:ext>
            </a:extLst>
          </p:cNvPr>
          <p:cNvSpPr/>
          <p:nvPr/>
        </p:nvSpPr>
        <p:spPr>
          <a:xfrm>
            <a:off x="1" y="0"/>
            <a:ext cx="1250302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623A173-5CAE-B9BD-2C73-0608DA327003}"/>
              </a:ext>
            </a:extLst>
          </p:cNvPr>
          <p:cNvSpPr/>
          <p:nvPr/>
        </p:nvSpPr>
        <p:spPr>
          <a:xfrm>
            <a:off x="17944234" y="4219189"/>
            <a:ext cx="770698" cy="7706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3A8B4A5-215D-81C1-ADAD-ED95254A8FA1}"/>
              </a:ext>
            </a:extLst>
          </p:cNvPr>
          <p:cNvSpPr/>
          <p:nvPr/>
        </p:nvSpPr>
        <p:spPr>
          <a:xfrm>
            <a:off x="17944234" y="6346569"/>
            <a:ext cx="770698" cy="7706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AAC03A1-0875-8549-33AA-34EDA750B2AD}"/>
              </a:ext>
            </a:extLst>
          </p:cNvPr>
          <p:cNvSpPr/>
          <p:nvPr/>
        </p:nvSpPr>
        <p:spPr>
          <a:xfrm>
            <a:off x="17944234" y="8473949"/>
            <a:ext cx="770698" cy="7706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0881D79-ACD1-8D51-EEDE-5B3121D58CE7}"/>
              </a:ext>
            </a:extLst>
          </p:cNvPr>
          <p:cNvSpPr txBox="1"/>
          <p:nvPr/>
        </p:nvSpPr>
        <p:spPr>
          <a:xfrm>
            <a:off x="13795713" y="394156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4" name="TextBox 3">
            <a:extLst>
              <a:ext uri="{FF2B5EF4-FFF2-40B4-BE49-F238E27FC236}">
                <a16:creationId xmlns:a16="http://schemas.microsoft.com/office/drawing/2014/main" id="{C5740403-A518-46E5-3104-7B87FAF2CCCA}"/>
              </a:ext>
            </a:extLst>
          </p:cNvPr>
          <p:cNvSpPr txBox="1"/>
          <p:nvPr/>
        </p:nvSpPr>
        <p:spPr>
          <a:xfrm>
            <a:off x="13795713" y="606894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5" name="TextBox 4">
            <a:extLst>
              <a:ext uri="{FF2B5EF4-FFF2-40B4-BE49-F238E27FC236}">
                <a16:creationId xmlns:a16="http://schemas.microsoft.com/office/drawing/2014/main" id="{A2DA19FC-6D0E-D037-3F33-BE272DAE61EC}"/>
              </a:ext>
            </a:extLst>
          </p:cNvPr>
          <p:cNvSpPr txBox="1"/>
          <p:nvPr/>
        </p:nvSpPr>
        <p:spPr>
          <a:xfrm>
            <a:off x="13795713" y="819632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6" name="TextBox 5">
            <a:extLst>
              <a:ext uri="{FF2B5EF4-FFF2-40B4-BE49-F238E27FC236}">
                <a16:creationId xmlns:a16="http://schemas.microsoft.com/office/drawing/2014/main" id="{EBB1B9CE-89AB-EB7A-ADE5-85A73D53DE95}"/>
              </a:ext>
            </a:extLst>
          </p:cNvPr>
          <p:cNvSpPr txBox="1"/>
          <p:nvPr/>
        </p:nvSpPr>
        <p:spPr>
          <a:xfrm>
            <a:off x="19263452" y="394156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8" name="TextBox 7">
            <a:extLst>
              <a:ext uri="{FF2B5EF4-FFF2-40B4-BE49-F238E27FC236}">
                <a16:creationId xmlns:a16="http://schemas.microsoft.com/office/drawing/2014/main" id="{D836A282-2B8C-07F4-095A-0617D6FBC97E}"/>
              </a:ext>
            </a:extLst>
          </p:cNvPr>
          <p:cNvSpPr txBox="1"/>
          <p:nvPr/>
        </p:nvSpPr>
        <p:spPr>
          <a:xfrm>
            <a:off x="19263452" y="606894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10" name="TextBox 9">
            <a:extLst>
              <a:ext uri="{FF2B5EF4-FFF2-40B4-BE49-F238E27FC236}">
                <a16:creationId xmlns:a16="http://schemas.microsoft.com/office/drawing/2014/main" id="{892AEE46-FB59-B3A6-4446-25058DF0B4B2}"/>
              </a:ext>
            </a:extLst>
          </p:cNvPr>
          <p:cNvSpPr txBox="1"/>
          <p:nvPr/>
        </p:nvSpPr>
        <p:spPr>
          <a:xfrm>
            <a:off x="19263452" y="8196328"/>
            <a:ext cx="360000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940749" y="4810452"/>
            <a:ext cx="8172437" cy="3863430"/>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1500" dirty="0"/>
              <a:t>Data Collection</a:t>
            </a:r>
          </a:p>
        </p:txBody>
      </p:sp>
    </p:spTree>
    <p:extLst>
      <p:ext uri="{BB962C8B-B14F-4D97-AF65-F5344CB8AC3E}">
        <p14:creationId xmlns:p14="http://schemas.microsoft.com/office/powerpoint/2010/main" val="2586579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EF1352-D85E-5D30-9E51-4AA11B3C5787}"/>
              </a:ext>
            </a:extLst>
          </p:cNvPr>
          <p:cNvSpPr/>
          <p:nvPr/>
        </p:nvSpPr>
        <p:spPr>
          <a:xfrm>
            <a:off x="1" y="0"/>
            <a:ext cx="1104426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hart 6">
            <a:extLst>
              <a:ext uri="{FF2B5EF4-FFF2-40B4-BE49-F238E27FC236}">
                <a16:creationId xmlns:a16="http://schemas.microsoft.com/office/drawing/2014/main" id="{C1014542-449B-544E-5AAE-B23FF9BDA388}"/>
              </a:ext>
            </a:extLst>
          </p:cNvPr>
          <p:cNvGraphicFramePr/>
          <p:nvPr>
            <p:extLst>
              <p:ext uri="{D42A27DB-BD31-4B8C-83A1-F6EECF244321}">
                <p14:modId xmlns:p14="http://schemas.microsoft.com/office/powerpoint/2010/main" val="2922831184"/>
              </p:ext>
            </p:extLst>
          </p:nvPr>
        </p:nvGraphicFramePr>
        <p:xfrm>
          <a:off x="11812554" y="1466770"/>
          <a:ext cx="11044269" cy="11228468"/>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8F4C167E-EB0D-652F-A322-358618DEA1B2}"/>
              </a:ext>
            </a:extLst>
          </p:cNvPr>
          <p:cNvSpPr txBox="1"/>
          <p:nvPr/>
        </p:nvSpPr>
        <p:spPr>
          <a:xfrm>
            <a:off x="2062000" y="6609267"/>
            <a:ext cx="7548527" cy="262347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061998" y="5094225"/>
            <a:ext cx="7548527"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Data Analysis</a:t>
            </a:r>
          </a:p>
        </p:txBody>
      </p:sp>
    </p:spTree>
    <p:extLst>
      <p:ext uri="{BB962C8B-B14F-4D97-AF65-F5344CB8AC3E}">
        <p14:creationId xmlns:p14="http://schemas.microsoft.com/office/powerpoint/2010/main" val="192730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80AA17C-FB45-DC4C-7DF0-C2D04BF63295}"/>
              </a:ext>
            </a:extLst>
          </p:cNvPr>
          <p:cNvSpPr/>
          <p:nvPr/>
        </p:nvSpPr>
        <p:spPr>
          <a:xfrm>
            <a:off x="1" y="0"/>
            <a:ext cx="12188824"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D217160-B4F7-A894-B6EF-5A6A92760B49}"/>
              </a:ext>
            </a:extLst>
          </p:cNvPr>
          <p:cNvSpPr txBox="1"/>
          <p:nvPr/>
        </p:nvSpPr>
        <p:spPr>
          <a:xfrm>
            <a:off x="14199942" y="3420741"/>
            <a:ext cx="8298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4" name="TextBox 3">
            <a:extLst>
              <a:ext uri="{FF2B5EF4-FFF2-40B4-BE49-F238E27FC236}">
                <a16:creationId xmlns:a16="http://schemas.microsoft.com/office/drawing/2014/main" id="{E9B50E9A-DE5F-0FDA-FAE8-A6790A8F4C9C}"/>
              </a:ext>
            </a:extLst>
          </p:cNvPr>
          <p:cNvSpPr txBox="1"/>
          <p:nvPr/>
        </p:nvSpPr>
        <p:spPr>
          <a:xfrm>
            <a:off x="14199425" y="6699856"/>
            <a:ext cx="8298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6" name="TextBox 5">
            <a:extLst>
              <a:ext uri="{FF2B5EF4-FFF2-40B4-BE49-F238E27FC236}">
                <a16:creationId xmlns:a16="http://schemas.microsoft.com/office/drawing/2014/main" id="{9BB26544-7BE4-7572-845E-07F9F5343753}"/>
              </a:ext>
            </a:extLst>
          </p:cNvPr>
          <p:cNvSpPr txBox="1"/>
          <p:nvPr/>
        </p:nvSpPr>
        <p:spPr>
          <a:xfrm>
            <a:off x="14215425" y="10016132"/>
            <a:ext cx="8282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3" name="TextBox 2">
            <a:extLst>
              <a:ext uri="{FF2B5EF4-FFF2-40B4-BE49-F238E27FC236}">
                <a16:creationId xmlns:a16="http://schemas.microsoft.com/office/drawing/2014/main" id="{18FED6C1-2325-357F-F766-9E3E5FE2C2E6}"/>
              </a:ext>
            </a:extLst>
          </p:cNvPr>
          <p:cNvSpPr txBox="1"/>
          <p:nvPr/>
        </p:nvSpPr>
        <p:spPr>
          <a:xfrm>
            <a:off x="14193279" y="2535697"/>
            <a:ext cx="8320527"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Customer Preferences</a:t>
            </a:r>
          </a:p>
        </p:txBody>
      </p:sp>
      <p:sp>
        <p:nvSpPr>
          <p:cNvPr id="5" name="TextBox 4">
            <a:extLst>
              <a:ext uri="{FF2B5EF4-FFF2-40B4-BE49-F238E27FC236}">
                <a16:creationId xmlns:a16="http://schemas.microsoft.com/office/drawing/2014/main" id="{A8E0E8E8-7D0F-D00F-B400-64EB35F4E965}"/>
              </a:ext>
            </a:extLst>
          </p:cNvPr>
          <p:cNvSpPr txBox="1"/>
          <p:nvPr/>
        </p:nvSpPr>
        <p:spPr>
          <a:xfrm>
            <a:off x="14193279" y="5628820"/>
            <a:ext cx="8320528"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Digital Dominance</a:t>
            </a:r>
          </a:p>
        </p:txBody>
      </p:sp>
      <p:sp>
        <p:nvSpPr>
          <p:cNvPr id="7" name="TextBox 6">
            <a:extLst>
              <a:ext uri="{FF2B5EF4-FFF2-40B4-BE49-F238E27FC236}">
                <a16:creationId xmlns:a16="http://schemas.microsoft.com/office/drawing/2014/main" id="{F3C48828-B97B-C5FD-2844-0167EF06641D}"/>
              </a:ext>
            </a:extLst>
          </p:cNvPr>
          <p:cNvSpPr txBox="1"/>
          <p:nvPr/>
        </p:nvSpPr>
        <p:spPr>
          <a:xfrm>
            <a:off x="14193279" y="8932590"/>
            <a:ext cx="836046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Mobile Momentum</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276111" y="6207244"/>
            <a:ext cx="7252551"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Key Findings</a:t>
            </a:r>
          </a:p>
        </p:txBody>
      </p:sp>
    </p:spTree>
    <p:extLst>
      <p:ext uri="{BB962C8B-B14F-4D97-AF65-F5344CB8AC3E}">
        <p14:creationId xmlns:p14="http://schemas.microsoft.com/office/powerpoint/2010/main" val="2645346193"/>
      </p:ext>
    </p:extLst>
  </p:cSld>
  <p:clrMapOvr>
    <a:masterClrMapping/>
  </p:clrMapOvr>
</p:sld>
</file>

<file path=ppt/theme/theme1.xml><?xml version="1.0" encoding="utf-8"?>
<a:theme xmlns:a="http://schemas.openxmlformats.org/drawingml/2006/main" name="Default Theme">
  <a:themeElements>
    <a:clrScheme name="[DW3604] Lucidia Market Research Presentation">
      <a:dk1>
        <a:srgbClr val="1D1B1D"/>
      </a:dk1>
      <a:lt1>
        <a:srgbClr val="FFFFFF"/>
      </a:lt1>
      <a:dk2>
        <a:srgbClr val="1D1B1D"/>
      </a:dk2>
      <a:lt2>
        <a:srgbClr val="EBECE7"/>
      </a:lt2>
      <a:accent1>
        <a:srgbClr val="9CA088"/>
      </a:accent1>
      <a:accent2>
        <a:srgbClr val="EBECE7"/>
      </a:accent2>
      <a:accent3>
        <a:srgbClr val="1D1B1D"/>
      </a:accent3>
      <a:accent4>
        <a:srgbClr val="9CA088"/>
      </a:accent4>
      <a:accent5>
        <a:srgbClr val="EBECE7"/>
      </a:accent5>
      <a:accent6>
        <a:srgbClr val="9CA088"/>
      </a:accent6>
      <a:hlink>
        <a:srgbClr val="1D1B1D"/>
      </a:hlink>
      <a:folHlink>
        <a:srgbClr val="1D1B1D"/>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6FBFFF"/>
            </a:gs>
            <a:gs pos="98000">
              <a:srgbClr val="3C8BFF"/>
            </a:gs>
          </a:gsLst>
          <a:lin ang="540000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91281</TotalTime>
  <Words>1015</Words>
  <Application>Microsoft Macintosh PowerPoint</Application>
  <PresentationFormat>Custom</PresentationFormat>
  <Paragraphs>104</Paragraphs>
  <Slides>22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Aptos</vt:lpstr>
      <vt:lpstr>Arial</vt:lpstr>
      <vt:lpstr>Raleway</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dc:title>
  <dc:subject>Templates</dc:subject>
  <dc:creator>Karina Hernández</dc:creator>
  <cp:keywords/>
  <dc:description/>
  <cp:lastModifiedBy>Juanca López</cp:lastModifiedBy>
  <cp:revision>10064</cp:revision>
  <cp:lastPrinted>2019-09-18T23:04:43Z</cp:lastPrinted>
  <dcterms:created xsi:type="dcterms:W3CDTF">2014-11-12T21:47:38Z</dcterms:created>
  <dcterms:modified xsi:type="dcterms:W3CDTF">2025-01-16T15:47:34Z</dcterms:modified>
  <cp:category/>
</cp:coreProperties>
</file>