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083" r:id="rId2"/>
    <p:sldId id="4135" r:id="rId3"/>
    <p:sldId id="4138" r:id="rId4"/>
    <p:sldId id="4136" r:id="rId5"/>
    <p:sldId id="4137" r:id="rId6"/>
    <p:sldId id="4139" r:id="rId7"/>
    <p:sldId id="4140" r:id="rId8"/>
    <p:sldId id="4143" r:id="rId9"/>
    <p:sldId id="4142" r:id="rId10"/>
    <p:sldId id="4141" r:id="rId11"/>
    <p:sldId id="4144" r:id="rId12"/>
    <p:sldId id="4146" r:id="rId13"/>
    <p:sldId id="4147" r:id="rId14"/>
    <p:sldId id="4145" r:id="rId15"/>
    <p:sldId id="4148" r:id="rId16"/>
    <p:sldId id="4149" r:id="rId17"/>
    <p:sldId id="4150" r:id="rId18"/>
    <p:sldId id="4151" r:id="rId19"/>
    <p:sldId id="4152" r:id="rId20"/>
    <p:sldId id="4153" r:id="rId21"/>
    <p:sldId id="4134" r:id="rId22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DCDFE1"/>
    <a:srgbClr val="E2ECF1"/>
    <a:srgbClr val="F1F6F8"/>
    <a:srgbClr val="DBE9F0"/>
    <a:srgbClr val="073B4C"/>
    <a:srgbClr val="335FFE"/>
    <a:srgbClr val="ECF3F6"/>
    <a:srgbClr val="B5B5B5"/>
    <a:srgbClr val="DEDED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75" autoAdjust="0"/>
    <p:restoredTop sz="96271" autoAdjust="0"/>
  </p:normalViewPr>
  <p:slideViewPr>
    <p:cSldViewPr snapToGrid="0" snapToObjects="1">
      <p:cViewPr varScale="1">
        <p:scale>
          <a:sx n="72" d="100"/>
          <a:sy n="72" d="100"/>
        </p:scale>
        <p:origin x="256" y="3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ontserra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ontserrat" pitchFamily="2" charset="77"/>
              </a:defRPr>
            </a:lvl1pPr>
          </a:lstStyle>
          <a:p>
            <a:fld id="{EFC10EE1-B198-C942-8235-326C972CBB30}" type="datetimeFigureOut">
              <a:rPr lang="en-US" smtClean="0"/>
              <a:pPr/>
              <a:t>12/20/24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ontserra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ontserrat" pitchFamily="2" charset="77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Montserrat" pitchFamily="2" charset="77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Montserrat" pitchFamily="2" charset="77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Montserrat" pitchFamily="2" charset="77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Montserrat" pitchFamily="2" charset="77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Montserrat" pitchFamily="2" charset="77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085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EF4DAA30-F0D0-82C2-5B02-55DE464907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13715999"/>
          </a:xfrm>
          <a:custGeom>
            <a:avLst/>
            <a:gdLst>
              <a:gd name="connsiteX0" fmla="*/ 0 w 12946062"/>
              <a:gd name="connsiteY0" fmla="*/ 0 h 6121400"/>
              <a:gd name="connsiteX1" fmla="*/ 12946062 w 12946062"/>
              <a:gd name="connsiteY1" fmla="*/ 0 h 6121400"/>
              <a:gd name="connsiteX2" fmla="*/ 12946062 w 12946062"/>
              <a:gd name="connsiteY2" fmla="*/ 6121400 h 6121400"/>
              <a:gd name="connsiteX3" fmla="*/ 0 w 12946062"/>
              <a:gd name="connsiteY3" fmla="*/ 612140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46062" h="6121400">
                <a:moveTo>
                  <a:pt x="0" y="0"/>
                </a:moveTo>
                <a:lnTo>
                  <a:pt x="12946062" y="0"/>
                </a:lnTo>
                <a:lnTo>
                  <a:pt x="12946062" y="6121400"/>
                </a:lnTo>
                <a:lnTo>
                  <a:pt x="0" y="6121400"/>
                </a:ln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 b="0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914256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7978DEF-FA6F-3917-5659-AB97A64546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4377649" cy="13715999"/>
          </a:xfrm>
          <a:custGeom>
            <a:avLst/>
            <a:gdLst>
              <a:gd name="connsiteX0" fmla="*/ 0 w 12946062"/>
              <a:gd name="connsiteY0" fmla="*/ 0 h 6121400"/>
              <a:gd name="connsiteX1" fmla="*/ 12946062 w 12946062"/>
              <a:gd name="connsiteY1" fmla="*/ 0 h 6121400"/>
              <a:gd name="connsiteX2" fmla="*/ 12946062 w 12946062"/>
              <a:gd name="connsiteY2" fmla="*/ 6121400 h 6121400"/>
              <a:gd name="connsiteX3" fmla="*/ 0 w 12946062"/>
              <a:gd name="connsiteY3" fmla="*/ 612140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46062" h="6121400">
                <a:moveTo>
                  <a:pt x="0" y="0"/>
                </a:moveTo>
                <a:lnTo>
                  <a:pt x="12946062" y="0"/>
                </a:lnTo>
                <a:lnTo>
                  <a:pt x="12946062" y="6121400"/>
                </a:lnTo>
                <a:lnTo>
                  <a:pt x="0" y="6121400"/>
                </a:ln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 b="0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lang="en-SV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E7890D3-4C99-A11B-9964-3443117C98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911928" y="1734140"/>
            <a:ext cx="2998632" cy="3005672"/>
          </a:xfrm>
          <a:custGeom>
            <a:avLst/>
            <a:gdLst>
              <a:gd name="connsiteX0" fmla="*/ 1298448 w 2596896"/>
              <a:gd name="connsiteY0" fmla="*/ 0 h 2602992"/>
              <a:gd name="connsiteX1" fmla="*/ 2596896 w 2596896"/>
              <a:gd name="connsiteY1" fmla="*/ 1301496 h 2602992"/>
              <a:gd name="connsiteX2" fmla="*/ 1298448 w 2596896"/>
              <a:gd name="connsiteY2" fmla="*/ 2602992 h 2602992"/>
              <a:gd name="connsiteX3" fmla="*/ 0 w 2596896"/>
              <a:gd name="connsiteY3" fmla="*/ 1301496 h 2602992"/>
              <a:gd name="connsiteX4" fmla="*/ 1298448 w 2596896"/>
              <a:gd name="connsiteY4" fmla="*/ 0 h 260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6896" h="2602992">
                <a:moveTo>
                  <a:pt x="1298448" y="0"/>
                </a:moveTo>
                <a:cubicBezTo>
                  <a:pt x="2015561" y="0"/>
                  <a:pt x="2596896" y="582700"/>
                  <a:pt x="2596896" y="1301496"/>
                </a:cubicBezTo>
                <a:cubicBezTo>
                  <a:pt x="2596896" y="2020292"/>
                  <a:pt x="2015561" y="2602992"/>
                  <a:pt x="1298448" y="2602992"/>
                </a:cubicBezTo>
                <a:cubicBezTo>
                  <a:pt x="581335" y="2602992"/>
                  <a:pt x="0" y="2020292"/>
                  <a:pt x="0" y="1301496"/>
                </a:cubicBezTo>
                <a:cubicBezTo>
                  <a:pt x="0" y="582700"/>
                  <a:pt x="581335" y="0"/>
                  <a:pt x="1298448" y="0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 b="0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lang="en-SV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6EF52A0-BFA0-4E63-987D-1EF9D0F428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911928" y="5355164"/>
            <a:ext cx="2998632" cy="3005672"/>
          </a:xfrm>
          <a:custGeom>
            <a:avLst/>
            <a:gdLst>
              <a:gd name="connsiteX0" fmla="*/ 1298448 w 2596896"/>
              <a:gd name="connsiteY0" fmla="*/ 0 h 2602992"/>
              <a:gd name="connsiteX1" fmla="*/ 2596896 w 2596896"/>
              <a:gd name="connsiteY1" fmla="*/ 1301496 h 2602992"/>
              <a:gd name="connsiteX2" fmla="*/ 1298448 w 2596896"/>
              <a:gd name="connsiteY2" fmla="*/ 2602992 h 2602992"/>
              <a:gd name="connsiteX3" fmla="*/ 0 w 2596896"/>
              <a:gd name="connsiteY3" fmla="*/ 1301496 h 2602992"/>
              <a:gd name="connsiteX4" fmla="*/ 1298448 w 2596896"/>
              <a:gd name="connsiteY4" fmla="*/ 0 h 260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6896" h="2602992">
                <a:moveTo>
                  <a:pt x="1298448" y="0"/>
                </a:moveTo>
                <a:cubicBezTo>
                  <a:pt x="2015561" y="0"/>
                  <a:pt x="2596896" y="582700"/>
                  <a:pt x="2596896" y="1301496"/>
                </a:cubicBezTo>
                <a:cubicBezTo>
                  <a:pt x="2596896" y="2020292"/>
                  <a:pt x="2015561" y="2602992"/>
                  <a:pt x="1298448" y="2602992"/>
                </a:cubicBezTo>
                <a:cubicBezTo>
                  <a:pt x="581335" y="2602992"/>
                  <a:pt x="0" y="2020292"/>
                  <a:pt x="0" y="1301496"/>
                </a:cubicBezTo>
                <a:cubicBezTo>
                  <a:pt x="0" y="582700"/>
                  <a:pt x="581335" y="0"/>
                  <a:pt x="1298448" y="0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 b="0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lang="en-SV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A1E5A3F-46ED-73E6-1E29-27BF42C2B4D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911928" y="8976188"/>
            <a:ext cx="2998632" cy="3005672"/>
          </a:xfrm>
          <a:custGeom>
            <a:avLst/>
            <a:gdLst>
              <a:gd name="connsiteX0" fmla="*/ 1298448 w 2596896"/>
              <a:gd name="connsiteY0" fmla="*/ 0 h 2602992"/>
              <a:gd name="connsiteX1" fmla="*/ 2596896 w 2596896"/>
              <a:gd name="connsiteY1" fmla="*/ 1301496 h 2602992"/>
              <a:gd name="connsiteX2" fmla="*/ 1298448 w 2596896"/>
              <a:gd name="connsiteY2" fmla="*/ 2602992 h 2602992"/>
              <a:gd name="connsiteX3" fmla="*/ 0 w 2596896"/>
              <a:gd name="connsiteY3" fmla="*/ 1301496 h 2602992"/>
              <a:gd name="connsiteX4" fmla="*/ 1298448 w 2596896"/>
              <a:gd name="connsiteY4" fmla="*/ 0 h 260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6896" h="2602992">
                <a:moveTo>
                  <a:pt x="1298448" y="0"/>
                </a:moveTo>
                <a:cubicBezTo>
                  <a:pt x="2015561" y="0"/>
                  <a:pt x="2596896" y="582700"/>
                  <a:pt x="2596896" y="1301496"/>
                </a:cubicBezTo>
                <a:cubicBezTo>
                  <a:pt x="2596896" y="2020292"/>
                  <a:pt x="2015561" y="2602992"/>
                  <a:pt x="1298448" y="2602992"/>
                </a:cubicBezTo>
                <a:cubicBezTo>
                  <a:pt x="581335" y="2602992"/>
                  <a:pt x="0" y="2020292"/>
                  <a:pt x="0" y="1301496"/>
                </a:cubicBezTo>
                <a:cubicBezTo>
                  <a:pt x="0" y="582700"/>
                  <a:pt x="581335" y="0"/>
                  <a:pt x="1298448" y="0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 b="0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4095854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18" r:id="rId2"/>
    <p:sldLayoutId id="2147484020" r:id="rId3"/>
  </p:sldLayoutIdLst>
  <p:hf hdr="0" ftr="0" dt="0"/>
  <p:txStyles>
    <p:titleStyle>
      <a:lvl1pPr algn="ctr" defTabSz="1828434" rtl="0" eaLnBrk="1" latinLnBrk="0" hangingPunct="1">
        <a:lnSpc>
          <a:spcPct val="90000"/>
        </a:lnSpc>
        <a:spcBef>
          <a:spcPct val="0"/>
        </a:spcBef>
        <a:buNone/>
        <a:defRPr lang="en-US" sz="8000" b="0" i="0" kern="1200" spc="-100" baseline="0">
          <a:solidFill>
            <a:schemeClr val="tx2"/>
          </a:solidFill>
          <a:latin typeface="Montserrat" pitchFamily="2" charset="77"/>
          <a:ea typeface="Open Sans Light" panose="020B0306030504020204" pitchFamily="34" charset="0"/>
          <a:cs typeface="Heebo Black" pitchFamily="2" charset="-79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400" b="0" i="0" kern="1200" spc="-30" baseline="0" dirty="0" smtClean="0">
          <a:solidFill>
            <a:schemeClr val="tx1"/>
          </a:solidFill>
          <a:effectLst/>
          <a:latin typeface="Montserrat" pitchFamily="2" charset="77"/>
          <a:ea typeface="Open Sans Light" panose="020B0306030504020204" pitchFamily="34" charset="0"/>
          <a:cs typeface="Open Sans" charset="0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b="0" i="0" kern="1200" spc="-30" baseline="0" dirty="0" smtClean="0">
          <a:solidFill>
            <a:schemeClr val="tx1"/>
          </a:solidFill>
          <a:effectLst/>
          <a:latin typeface="Montserrat" pitchFamily="2" charset="77"/>
          <a:ea typeface="Open Sans Light" panose="020B0306030504020204" pitchFamily="34" charset="0"/>
          <a:cs typeface="Open Sans" charset="0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b="0" i="0" kern="1200" spc="-30" baseline="0" dirty="0" smtClean="0">
          <a:solidFill>
            <a:schemeClr val="tx1"/>
          </a:solidFill>
          <a:effectLst/>
          <a:latin typeface="Montserrat" pitchFamily="2" charset="77"/>
          <a:ea typeface="Open Sans Light" panose="020B0306030504020204" pitchFamily="34" charset="0"/>
          <a:cs typeface="Open Sans" charset="0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b="0" i="0" kern="1200" spc="-30" baseline="0" dirty="0" smtClean="0">
          <a:solidFill>
            <a:schemeClr val="tx1"/>
          </a:solidFill>
          <a:effectLst/>
          <a:latin typeface="Montserrat" pitchFamily="2" charset="77"/>
          <a:ea typeface="Open Sans Light" panose="020B0306030504020204" pitchFamily="34" charset="0"/>
          <a:cs typeface="Open Sans" charset="0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b="0" i="0" kern="1200" spc="-30" baseline="0" dirty="0">
          <a:solidFill>
            <a:schemeClr val="tx1"/>
          </a:solidFill>
          <a:effectLst/>
          <a:latin typeface="Montserrat" pitchFamily="2" charset="77"/>
          <a:ea typeface="Open Sans Light" panose="020B0306030504020204" pitchFamily="34" charset="0"/>
          <a:cs typeface="Open Sans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958">
          <p15:clr>
            <a:srgbClr val="A4A3A4"/>
          </p15:clr>
        </p15:guide>
        <p15:guide id="2" orient="horz" pos="480">
          <p15:clr>
            <a:srgbClr val="A4A3A4"/>
          </p15:clr>
        </p15:guide>
        <p15:guide id="3" pos="14398">
          <p15:clr>
            <a:srgbClr val="A4A3A4"/>
          </p15:clr>
        </p15:guide>
        <p15:guide id="5" orient="horz" pos="4320" userDrawn="1">
          <p15:clr>
            <a:srgbClr val="A4A3A4"/>
          </p15:clr>
        </p15:guide>
        <p15:guide id="6" orient="horz" pos="7997" userDrawn="1">
          <p15:clr>
            <a:srgbClr val="A4A3A4"/>
          </p15:clr>
        </p15:guide>
        <p15:guide id="7" pos="767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unsplash.com/photos/a-group-of-white-objects-sitting-on-top-of-a-table-LEMJHllZkZk" TargetMode="External"/><Relationship Id="rId3" Type="http://schemas.openxmlformats.org/officeDocument/2006/relationships/hyperlink" Target="https://fonts.google.com/specimen/Krona+One" TargetMode="External"/><Relationship Id="rId7" Type="http://schemas.openxmlformats.org/officeDocument/2006/relationships/hyperlink" Target="https://unsplash.com/photos/man-doing-cross-arms-while-standing-near-red-roller-shutter-GDwkMMUzKXE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nsplash.com/photos/background-pattern-LNhlXvdk0vA" TargetMode="External"/><Relationship Id="rId5" Type="http://schemas.openxmlformats.org/officeDocument/2006/relationships/hyperlink" Target="https://unsplash.com/photos/a-black-and-white-photo-of-a-wall-6udeCpmjybI" TargetMode="External"/><Relationship Id="rId10" Type="http://schemas.openxmlformats.org/officeDocument/2006/relationships/hyperlink" Target="https://unsplash.com/photos/woman-holding-her-hips-while-smiling-ttSRjiYG_WM" TargetMode="External"/><Relationship Id="rId4" Type="http://schemas.openxmlformats.org/officeDocument/2006/relationships/hyperlink" Target="https://fonts.google.com/specimen/Montserrat" TargetMode="External"/><Relationship Id="rId9" Type="http://schemas.openxmlformats.org/officeDocument/2006/relationships/hyperlink" Target="https://unsplash.com/photos/man-wearing-black-shirt-aoEwuEH7YA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lose up of circles&#10;&#10;Description automatically generated">
            <a:extLst>
              <a:ext uri="{FF2B5EF4-FFF2-40B4-BE49-F238E27FC236}">
                <a16:creationId xmlns:a16="http://schemas.microsoft.com/office/drawing/2014/main" id="{2F5CDE5D-CD43-05E3-2821-509185DCED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10" name="Freeform 9">
            <a:extLst>
              <a:ext uri="{FF2B5EF4-FFF2-40B4-BE49-F238E27FC236}">
                <a16:creationId xmlns:a16="http://schemas.microsoft.com/office/drawing/2014/main" id="{C95EF6C4-C431-E572-FD60-A1B0C5A96180}"/>
              </a:ext>
            </a:extLst>
          </p:cNvPr>
          <p:cNvSpPr/>
          <p:nvPr/>
        </p:nvSpPr>
        <p:spPr>
          <a:xfrm rot="8112980">
            <a:off x="17265016" y="3997162"/>
            <a:ext cx="3911957" cy="3911957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0EDF0A-2715-2BFC-9E06-D1B4E79BA27F}"/>
              </a:ext>
            </a:extLst>
          </p:cNvPr>
          <p:cNvSpPr txBox="1"/>
          <p:nvPr/>
        </p:nvSpPr>
        <p:spPr>
          <a:xfrm>
            <a:off x="1520825" y="5859461"/>
            <a:ext cx="16179347" cy="310989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9000" b="1" dirty="0">
                <a:latin typeface="Krona One" panose="02010605030500060004" pitchFamily="2" charset="77"/>
                <a:cs typeface="Space Grotesk" pitchFamily="2" charset="77"/>
              </a:rPr>
              <a:t>Proposal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BE3658-201B-712E-867E-2EB391195D5B}"/>
              </a:ext>
            </a:extLst>
          </p:cNvPr>
          <p:cNvSpPr txBox="1"/>
          <p:nvPr/>
        </p:nvSpPr>
        <p:spPr>
          <a:xfrm>
            <a:off x="1520825" y="3748110"/>
            <a:ext cx="16179345" cy="310989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9000" b="1" dirty="0">
                <a:latin typeface="Krona One" panose="02010605030500060004" pitchFamily="2" charset="77"/>
                <a:cs typeface="Space Grotesk" pitchFamily="2" charset="77"/>
              </a:rPr>
              <a:t>Design</a:t>
            </a:r>
          </a:p>
        </p:txBody>
      </p:sp>
    </p:spTree>
    <p:extLst>
      <p:ext uri="{BB962C8B-B14F-4D97-AF65-F5344CB8AC3E}">
        <p14:creationId xmlns:p14="http://schemas.microsoft.com/office/powerpoint/2010/main" val="1854636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olorful circle with black background&#10;&#10;Description automatically generated">
            <a:extLst>
              <a:ext uri="{FF2B5EF4-FFF2-40B4-BE49-F238E27FC236}">
                <a16:creationId xmlns:a16="http://schemas.microsoft.com/office/drawing/2014/main" id="{C6E6434C-52BF-A66E-BBB1-D02315FC7D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5C57A9D-0F92-D475-4FE7-F533411312D6}"/>
              </a:ext>
            </a:extLst>
          </p:cNvPr>
          <p:cNvGrpSpPr/>
          <p:nvPr/>
        </p:nvGrpSpPr>
        <p:grpSpPr>
          <a:xfrm>
            <a:off x="3523988" y="5622861"/>
            <a:ext cx="17385090" cy="4255908"/>
            <a:chOff x="3432369" y="6505656"/>
            <a:chExt cx="17385090" cy="4255908"/>
          </a:xfrm>
        </p:grpSpPr>
        <p:sp>
          <p:nvSpPr>
            <p:cNvPr id="8" name="Freeform 330">
              <a:extLst>
                <a:ext uri="{FF2B5EF4-FFF2-40B4-BE49-F238E27FC236}">
                  <a16:creationId xmlns:a16="http://schemas.microsoft.com/office/drawing/2014/main" id="{B51D20D9-3266-B5C1-FC26-84DDAFC4D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9183" y="8696179"/>
              <a:ext cx="4130771" cy="2065385"/>
            </a:xfrm>
            <a:custGeom>
              <a:avLst/>
              <a:gdLst>
                <a:gd name="T0" fmla="*/ 3314 w 3315"/>
                <a:gd name="T1" fmla="*/ 0 h 1659"/>
                <a:gd name="T2" fmla="*/ 2984 w 3315"/>
                <a:gd name="T3" fmla="*/ 0 h 1659"/>
                <a:gd name="T4" fmla="*/ 2983 w 3315"/>
                <a:gd name="T5" fmla="*/ 0 h 1659"/>
                <a:gd name="T6" fmla="*/ 2652 w 3315"/>
                <a:gd name="T7" fmla="*/ 0 h 1659"/>
                <a:gd name="T8" fmla="*/ 2652 w 3315"/>
                <a:gd name="T9" fmla="*/ 0 h 1659"/>
                <a:gd name="T10" fmla="*/ 2652 w 3315"/>
                <a:gd name="T11" fmla="*/ 7 h 1659"/>
                <a:gd name="T12" fmla="*/ 2652 w 3315"/>
                <a:gd name="T13" fmla="*/ 7 h 1659"/>
                <a:gd name="T14" fmla="*/ 1657 w 3315"/>
                <a:gd name="T15" fmla="*/ 995 h 1659"/>
                <a:gd name="T16" fmla="*/ 1657 w 3315"/>
                <a:gd name="T17" fmla="*/ 995 h 1659"/>
                <a:gd name="T18" fmla="*/ 663 w 3315"/>
                <a:gd name="T19" fmla="*/ 7 h 1659"/>
                <a:gd name="T20" fmla="*/ 663 w 3315"/>
                <a:gd name="T21" fmla="*/ 7 h 1659"/>
                <a:gd name="T22" fmla="*/ 663 w 3315"/>
                <a:gd name="T23" fmla="*/ 0 h 1659"/>
                <a:gd name="T24" fmla="*/ 332 w 3315"/>
                <a:gd name="T25" fmla="*/ 0 h 1659"/>
                <a:gd name="T26" fmla="*/ 331 w 3315"/>
                <a:gd name="T27" fmla="*/ 0 h 1659"/>
                <a:gd name="T28" fmla="*/ 0 w 3315"/>
                <a:gd name="T29" fmla="*/ 0 h 1659"/>
                <a:gd name="T30" fmla="*/ 0 w 3315"/>
                <a:gd name="T31" fmla="*/ 0 h 1659"/>
                <a:gd name="T32" fmla="*/ 0 w 3315"/>
                <a:gd name="T33" fmla="*/ 7 h 1659"/>
                <a:gd name="T34" fmla="*/ 0 w 3315"/>
                <a:gd name="T35" fmla="*/ 7 h 1659"/>
                <a:gd name="T36" fmla="*/ 331 w 3315"/>
                <a:gd name="T37" fmla="*/ 996 h 1659"/>
                <a:gd name="T38" fmla="*/ 331 w 3315"/>
                <a:gd name="T39" fmla="*/ 996 h 1659"/>
                <a:gd name="T40" fmla="*/ 1657 w 3315"/>
                <a:gd name="T41" fmla="*/ 1658 h 1659"/>
                <a:gd name="T42" fmla="*/ 1657 w 3315"/>
                <a:gd name="T43" fmla="*/ 1658 h 1659"/>
                <a:gd name="T44" fmla="*/ 2983 w 3315"/>
                <a:gd name="T45" fmla="*/ 996 h 1659"/>
                <a:gd name="T46" fmla="*/ 2983 w 3315"/>
                <a:gd name="T47" fmla="*/ 996 h 1659"/>
                <a:gd name="T48" fmla="*/ 3314 w 3315"/>
                <a:gd name="T49" fmla="*/ 7 h 1659"/>
                <a:gd name="T50" fmla="*/ 3314 w 3315"/>
                <a:gd name="T51" fmla="*/ 7 h 1659"/>
                <a:gd name="T52" fmla="*/ 3314 w 3315"/>
                <a:gd name="T53" fmla="*/ 0 h 1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5" h="1659">
                  <a:moveTo>
                    <a:pt x="3314" y="0"/>
                  </a:moveTo>
                  <a:lnTo>
                    <a:pt x="2984" y="0"/>
                  </a:lnTo>
                  <a:lnTo>
                    <a:pt x="2983" y="0"/>
                  </a:lnTo>
                  <a:lnTo>
                    <a:pt x="2652" y="0"/>
                  </a:lnTo>
                  <a:lnTo>
                    <a:pt x="2652" y="0"/>
                  </a:lnTo>
                  <a:cubicBezTo>
                    <a:pt x="2652" y="3"/>
                    <a:pt x="2652" y="5"/>
                    <a:pt x="2652" y="7"/>
                  </a:cubicBezTo>
                  <a:lnTo>
                    <a:pt x="2652" y="7"/>
                  </a:lnTo>
                  <a:cubicBezTo>
                    <a:pt x="2648" y="554"/>
                    <a:pt x="2204" y="995"/>
                    <a:pt x="1657" y="995"/>
                  </a:cubicBezTo>
                  <a:lnTo>
                    <a:pt x="1657" y="995"/>
                  </a:lnTo>
                  <a:cubicBezTo>
                    <a:pt x="1110" y="995"/>
                    <a:pt x="666" y="554"/>
                    <a:pt x="663" y="7"/>
                  </a:cubicBezTo>
                  <a:lnTo>
                    <a:pt x="663" y="7"/>
                  </a:lnTo>
                  <a:cubicBezTo>
                    <a:pt x="663" y="5"/>
                    <a:pt x="663" y="3"/>
                    <a:pt x="663" y="0"/>
                  </a:cubicBezTo>
                  <a:lnTo>
                    <a:pt x="332" y="0"/>
                  </a:lnTo>
                  <a:lnTo>
                    <a:pt x="331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"/>
                    <a:pt x="0" y="5"/>
                    <a:pt x="0" y="7"/>
                  </a:cubicBezTo>
                  <a:lnTo>
                    <a:pt x="0" y="7"/>
                  </a:lnTo>
                  <a:cubicBezTo>
                    <a:pt x="1" y="378"/>
                    <a:pt x="124" y="720"/>
                    <a:pt x="331" y="996"/>
                  </a:cubicBezTo>
                  <a:lnTo>
                    <a:pt x="331" y="996"/>
                  </a:lnTo>
                  <a:cubicBezTo>
                    <a:pt x="634" y="1398"/>
                    <a:pt x="1114" y="1658"/>
                    <a:pt x="1657" y="1658"/>
                  </a:cubicBezTo>
                  <a:lnTo>
                    <a:pt x="1657" y="1658"/>
                  </a:lnTo>
                  <a:cubicBezTo>
                    <a:pt x="2199" y="1658"/>
                    <a:pt x="2681" y="1398"/>
                    <a:pt x="2983" y="996"/>
                  </a:cubicBezTo>
                  <a:lnTo>
                    <a:pt x="2983" y="996"/>
                  </a:lnTo>
                  <a:cubicBezTo>
                    <a:pt x="3190" y="720"/>
                    <a:pt x="3313" y="378"/>
                    <a:pt x="3314" y="7"/>
                  </a:cubicBezTo>
                  <a:lnTo>
                    <a:pt x="3314" y="7"/>
                  </a:lnTo>
                  <a:cubicBezTo>
                    <a:pt x="3314" y="5"/>
                    <a:pt x="3314" y="3"/>
                    <a:pt x="3314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dirty="0">
                <a:latin typeface="Montserrat" pitchFamily="2" charset="77"/>
              </a:endParaRPr>
            </a:p>
          </p:txBody>
        </p:sp>
        <p:sp>
          <p:nvSpPr>
            <p:cNvPr id="9" name="Freeform 335">
              <a:extLst>
                <a:ext uri="{FF2B5EF4-FFF2-40B4-BE49-F238E27FC236}">
                  <a16:creationId xmlns:a16="http://schemas.microsoft.com/office/drawing/2014/main" id="{1A3F81E7-5E04-0F99-A238-D1F31FC3E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41825" y="8696179"/>
              <a:ext cx="4130771" cy="2065385"/>
            </a:xfrm>
            <a:custGeom>
              <a:avLst/>
              <a:gdLst>
                <a:gd name="T0" fmla="*/ 3314 w 3315"/>
                <a:gd name="T1" fmla="*/ 0 h 1659"/>
                <a:gd name="T2" fmla="*/ 2983 w 3315"/>
                <a:gd name="T3" fmla="*/ 0 h 1659"/>
                <a:gd name="T4" fmla="*/ 2982 w 3315"/>
                <a:gd name="T5" fmla="*/ 0 h 1659"/>
                <a:gd name="T6" fmla="*/ 2652 w 3315"/>
                <a:gd name="T7" fmla="*/ 0 h 1659"/>
                <a:gd name="T8" fmla="*/ 2652 w 3315"/>
                <a:gd name="T9" fmla="*/ 0 h 1659"/>
                <a:gd name="T10" fmla="*/ 2651 w 3315"/>
                <a:gd name="T11" fmla="*/ 7 h 1659"/>
                <a:gd name="T12" fmla="*/ 2651 w 3315"/>
                <a:gd name="T13" fmla="*/ 7 h 1659"/>
                <a:gd name="T14" fmla="*/ 1657 w 3315"/>
                <a:gd name="T15" fmla="*/ 995 h 1659"/>
                <a:gd name="T16" fmla="*/ 1657 w 3315"/>
                <a:gd name="T17" fmla="*/ 995 h 1659"/>
                <a:gd name="T18" fmla="*/ 662 w 3315"/>
                <a:gd name="T19" fmla="*/ 7 h 1659"/>
                <a:gd name="T20" fmla="*/ 662 w 3315"/>
                <a:gd name="T21" fmla="*/ 7 h 1659"/>
                <a:gd name="T22" fmla="*/ 662 w 3315"/>
                <a:gd name="T23" fmla="*/ 0 h 1659"/>
                <a:gd name="T24" fmla="*/ 331 w 3315"/>
                <a:gd name="T25" fmla="*/ 0 h 1659"/>
                <a:gd name="T26" fmla="*/ 331 w 3315"/>
                <a:gd name="T27" fmla="*/ 0 h 1659"/>
                <a:gd name="T28" fmla="*/ 0 w 3315"/>
                <a:gd name="T29" fmla="*/ 0 h 1659"/>
                <a:gd name="T30" fmla="*/ 0 w 3315"/>
                <a:gd name="T31" fmla="*/ 0 h 1659"/>
                <a:gd name="T32" fmla="*/ 0 w 3315"/>
                <a:gd name="T33" fmla="*/ 7 h 1659"/>
                <a:gd name="T34" fmla="*/ 0 w 3315"/>
                <a:gd name="T35" fmla="*/ 7 h 1659"/>
                <a:gd name="T36" fmla="*/ 331 w 3315"/>
                <a:gd name="T37" fmla="*/ 996 h 1659"/>
                <a:gd name="T38" fmla="*/ 331 w 3315"/>
                <a:gd name="T39" fmla="*/ 996 h 1659"/>
                <a:gd name="T40" fmla="*/ 1657 w 3315"/>
                <a:gd name="T41" fmla="*/ 1658 h 1659"/>
                <a:gd name="T42" fmla="*/ 1657 w 3315"/>
                <a:gd name="T43" fmla="*/ 1658 h 1659"/>
                <a:gd name="T44" fmla="*/ 2982 w 3315"/>
                <a:gd name="T45" fmla="*/ 996 h 1659"/>
                <a:gd name="T46" fmla="*/ 2982 w 3315"/>
                <a:gd name="T47" fmla="*/ 996 h 1659"/>
                <a:gd name="T48" fmla="*/ 3314 w 3315"/>
                <a:gd name="T49" fmla="*/ 7 h 1659"/>
                <a:gd name="T50" fmla="*/ 3314 w 3315"/>
                <a:gd name="T51" fmla="*/ 7 h 1659"/>
                <a:gd name="T52" fmla="*/ 3314 w 3315"/>
                <a:gd name="T53" fmla="*/ 0 h 1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5" h="1659">
                  <a:moveTo>
                    <a:pt x="3314" y="0"/>
                  </a:moveTo>
                  <a:lnTo>
                    <a:pt x="2983" y="0"/>
                  </a:lnTo>
                  <a:lnTo>
                    <a:pt x="2982" y="0"/>
                  </a:lnTo>
                  <a:lnTo>
                    <a:pt x="2652" y="0"/>
                  </a:lnTo>
                  <a:lnTo>
                    <a:pt x="2652" y="0"/>
                  </a:lnTo>
                  <a:cubicBezTo>
                    <a:pt x="2652" y="3"/>
                    <a:pt x="2652" y="5"/>
                    <a:pt x="2651" y="7"/>
                  </a:cubicBezTo>
                  <a:lnTo>
                    <a:pt x="2651" y="7"/>
                  </a:lnTo>
                  <a:cubicBezTo>
                    <a:pt x="2648" y="554"/>
                    <a:pt x="2204" y="995"/>
                    <a:pt x="1657" y="995"/>
                  </a:cubicBezTo>
                  <a:lnTo>
                    <a:pt x="1657" y="995"/>
                  </a:lnTo>
                  <a:cubicBezTo>
                    <a:pt x="1109" y="995"/>
                    <a:pt x="666" y="554"/>
                    <a:pt x="662" y="7"/>
                  </a:cubicBezTo>
                  <a:lnTo>
                    <a:pt x="662" y="7"/>
                  </a:lnTo>
                  <a:cubicBezTo>
                    <a:pt x="662" y="5"/>
                    <a:pt x="662" y="3"/>
                    <a:pt x="662" y="0"/>
                  </a:cubicBezTo>
                  <a:lnTo>
                    <a:pt x="331" y="0"/>
                  </a:lnTo>
                  <a:lnTo>
                    <a:pt x="331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"/>
                    <a:pt x="0" y="5"/>
                    <a:pt x="0" y="7"/>
                  </a:cubicBezTo>
                  <a:lnTo>
                    <a:pt x="0" y="7"/>
                  </a:lnTo>
                  <a:cubicBezTo>
                    <a:pt x="1" y="378"/>
                    <a:pt x="124" y="720"/>
                    <a:pt x="331" y="996"/>
                  </a:cubicBezTo>
                  <a:lnTo>
                    <a:pt x="331" y="996"/>
                  </a:lnTo>
                  <a:cubicBezTo>
                    <a:pt x="633" y="1398"/>
                    <a:pt x="1114" y="1658"/>
                    <a:pt x="1657" y="1658"/>
                  </a:cubicBezTo>
                  <a:lnTo>
                    <a:pt x="1657" y="1658"/>
                  </a:lnTo>
                  <a:cubicBezTo>
                    <a:pt x="2199" y="1658"/>
                    <a:pt x="2680" y="1398"/>
                    <a:pt x="2982" y="996"/>
                  </a:cubicBezTo>
                  <a:lnTo>
                    <a:pt x="2982" y="996"/>
                  </a:lnTo>
                  <a:cubicBezTo>
                    <a:pt x="3190" y="720"/>
                    <a:pt x="3313" y="378"/>
                    <a:pt x="3314" y="7"/>
                  </a:cubicBezTo>
                  <a:lnTo>
                    <a:pt x="3314" y="7"/>
                  </a:lnTo>
                  <a:cubicBezTo>
                    <a:pt x="3314" y="5"/>
                    <a:pt x="3314" y="3"/>
                    <a:pt x="3314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dirty="0">
                <a:latin typeface="Montserrat" pitchFamily="2" charset="77"/>
              </a:endParaRPr>
            </a:p>
          </p:txBody>
        </p:sp>
        <p:sp>
          <p:nvSpPr>
            <p:cNvPr id="10" name="Freeform 340">
              <a:extLst>
                <a:ext uri="{FF2B5EF4-FFF2-40B4-BE49-F238E27FC236}">
                  <a16:creationId xmlns:a16="http://schemas.microsoft.com/office/drawing/2014/main" id="{62D9EAF5-ECDF-7BB0-512F-78FCA3B97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2369" y="6505656"/>
              <a:ext cx="4130771" cy="2065385"/>
            </a:xfrm>
            <a:custGeom>
              <a:avLst/>
              <a:gdLst>
                <a:gd name="T0" fmla="*/ 2983 w 3316"/>
                <a:gd name="T1" fmla="*/ 661 h 1656"/>
                <a:gd name="T2" fmla="*/ 2983 w 3316"/>
                <a:gd name="T3" fmla="*/ 661 h 1656"/>
                <a:gd name="T4" fmla="*/ 1657 w 3316"/>
                <a:gd name="T5" fmla="*/ 0 h 1656"/>
                <a:gd name="T6" fmla="*/ 1657 w 3316"/>
                <a:gd name="T7" fmla="*/ 0 h 1656"/>
                <a:gd name="T8" fmla="*/ 0 w 3316"/>
                <a:gd name="T9" fmla="*/ 1655 h 1656"/>
                <a:gd name="T10" fmla="*/ 332 w 3316"/>
                <a:gd name="T11" fmla="*/ 1655 h 1656"/>
                <a:gd name="T12" fmla="*/ 663 w 3316"/>
                <a:gd name="T13" fmla="*/ 1655 h 1656"/>
                <a:gd name="T14" fmla="*/ 663 w 3316"/>
                <a:gd name="T15" fmla="*/ 1655 h 1656"/>
                <a:gd name="T16" fmla="*/ 1657 w 3316"/>
                <a:gd name="T17" fmla="*/ 662 h 1656"/>
                <a:gd name="T18" fmla="*/ 1657 w 3316"/>
                <a:gd name="T19" fmla="*/ 662 h 1656"/>
                <a:gd name="T20" fmla="*/ 2652 w 3316"/>
                <a:gd name="T21" fmla="*/ 1649 h 1656"/>
                <a:gd name="T22" fmla="*/ 2652 w 3316"/>
                <a:gd name="T23" fmla="*/ 1649 h 1656"/>
                <a:gd name="T24" fmla="*/ 2652 w 3316"/>
                <a:gd name="T25" fmla="*/ 1655 h 1656"/>
                <a:gd name="T26" fmla="*/ 2983 w 3316"/>
                <a:gd name="T27" fmla="*/ 1655 h 1656"/>
                <a:gd name="T28" fmla="*/ 2984 w 3316"/>
                <a:gd name="T29" fmla="*/ 1655 h 1656"/>
                <a:gd name="T30" fmla="*/ 3315 w 3316"/>
                <a:gd name="T31" fmla="*/ 1655 h 1656"/>
                <a:gd name="T32" fmla="*/ 3315 w 3316"/>
                <a:gd name="T33" fmla="*/ 1655 h 1656"/>
                <a:gd name="T34" fmla="*/ 3315 w 3316"/>
                <a:gd name="T35" fmla="*/ 1649 h 1656"/>
                <a:gd name="T36" fmla="*/ 3315 w 3316"/>
                <a:gd name="T37" fmla="*/ 1649 h 1656"/>
                <a:gd name="T38" fmla="*/ 2983 w 3316"/>
                <a:gd name="T39" fmla="*/ 661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16" h="1656">
                  <a:moveTo>
                    <a:pt x="2983" y="661"/>
                  </a:moveTo>
                  <a:lnTo>
                    <a:pt x="2983" y="661"/>
                  </a:lnTo>
                  <a:cubicBezTo>
                    <a:pt x="2681" y="259"/>
                    <a:pt x="2200" y="0"/>
                    <a:pt x="1657" y="0"/>
                  </a:cubicBezTo>
                  <a:lnTo>
                    <a:pt x="1657" y="0"/>
                  </a:lnTo>
                  <a:cubicBezTo>
                    <a:pt x="742" y="0"/>
                    <a:pt x="0" y="741"/>
                    <a:pt x="0" y="1655"/>
                  </a:cubicBezTo>
                  <a:lnTo>
                    <a:pt x="332" y="1655"/>
                  </a:lnTo>
                  <a:lnTo>
                    <a:pt x="663" y="1655"/>
                  </a:lnTo>
                  <a:lnTo>
                    <a:pt x="663" y="1655"/>
                  </a:lnTo>
                  <a:cubicBezTo>
                    <a:pt x="663" y="1107"/>
                    <a:pt x="1108" y="662"/>
                    <a:pt x="1657" y="662"/>
                  </a:cubicBezTo>
                  <a:lnTo>
                    <a:pt x="1657" y="662"/>
                  </a:lnTo>
                  <a:cubicBezTo>
                    <a:pt x="2204" y="662"/>
                    <a:pt x="2649" y="1103"/>
                    <a:pt x="2652" y="1649"/>
                  </a:cubicBezTo>
                  <a:lnTo>
                    <a:pt x="2652" y="1649"/>
                  </a:lnTo>
                  <a:cubicBezTo>
                    <a:pt x="2652" y="1652"/>
                    <a:pt x="2652" y="1653"/>
                    <a:pt x="2652" y="1655"/>
                  </a:cubicBezTo>
                  <a:lnTo>
                    <a:pt x="2983" y="1655"/>
                  </a:lnTo>
                  <a:lnTo>
                    <a:pt x="2984" y="1655"/>
                  </a:lnTo>
                  <a:lnTo>
                    <a:pt x="3315" y="1655"/>
                  </a:lnTo>
                  <a:lnTo>
                    <a:pt x="3315" y="1655"/>
                  </a:lnTo>
                  <a:cubicBezTo>
                    <a:pt x="3315" y="1653"/>
                    <a:pt x="3315" y="1652"/>
                    <a:pt x="3315" y="1649"/>
                  </a:cubicBezTo>
                  <a:lnTo>
                    <a:pt x="3315" y="1649"/>
                  </a:lnTo>
                  <a:cubicBezTo>
                    <a:pt x="3313" y="1279"/>
                    <a:pt x="3190" y="937"/>
                    <a:pt x="2983" y="66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dirty="0">
                <a:latin typeface="Montserrat" pitchFamily="2" charset="77"/>
              </a:endParaRPr>
            </a:p>
          </p:txBody>
        </p:sp>
        <p:sp>
          <p:nvSpPr>
            <p:cNvPr id="11" name="Freeform 346">
              <a:extLst>
                <a:ext uri="{FF2B5EF4-FFF2-40B4-BE49-F238E27FC236}">
                  <a16:creationId xmlns:a16="http://schemas.microsoft.com/office/drawing/2014/main" id="{B7016716-CB0E-300C-EBD7-72A0450D08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0503" y="6505656"/>
              <a:ext cx="4130771" cy="2065385"/>
            </a:xfrm>
            <a:custGeom>
              <a:avLst/>
              <a:gdLst>
                <a:gd name="T0" fmla="*/ 2982 w 3314"/>
                <a:gd name="T1" fmla="*/ 661 h 1656"/>
                <a:gd name="T2" fmla="*/ 2982 w 3314"/>
                <a:gd name="T3" fmla="*/ 661 h 1656"/>
                <a:gd name="T4" fmla="*/ 1657 w 3314"/>
                <a:gd name="T5" fmla="*/ 0 h 1656"/>
                <a:gd name="T6" fmla="*/ 1657 w 3314"/>
                <a:gd name="T7" fmla="*/ 0 h 1656"/>
                <a:gd name="T8" fmla="*/ 331 w 3314"/>
                <a:gd name="T9" fmla="*/ 661 h 1656"/>
                <a:gd name="T10" fmla="*/ 331 w 3314"/>
                <a:gd name="T11" fmla="*/ 661 h 1656"/>
                <a:gd name="T12" fmla="*/ 0 w 3314"/>
                <a:gd name="T13" fmla="*/ 1649 h 1656"/>
                <a:gd name="T14" fmla="*/ 0 w 3314"/>
                <a:gd name="T15" fmla="*/ 1649 h 1656"/>
                <a:gd name="T16" fmla="*/ 0 w 3314"/>
                <a:gd name="T17" fmla="*/ 1655 h 1656"/>
                <a:gd name="T18" fmla="*/ 331 w 3314"/>
                <a:gd name="T19" fmla="*/ 1655 h 1656"/>
                <a:gd name="T20" fmla="*/ 332 w 3314"/>
                <a:gd name="T21" fmla="*/ 1655 h 1656"/>
                <a:gd name="T22" fmla="*/ 662 w 3314"/>
                <a:gd name="T23" fmla="*/ 1655 h 1656"/>
                <a:gd name="T24" fmla="*/ 662 w 3314"/>
                <a:gd name="T25" fmla="*/ 1655 h 1656"/>
                <a:gd name="T26" fmla="*/ 662 w 3314"/>
                <a:gd name="T27" fmla="*/ 1649 h 1656"/>
                <a:gd name="T28" fmla="*/ 662 w 3314"/>
                <a:gd name="T29" fmla="*/ 1649 h 1656"/>
                <a:gd name="T30" fmla="*/ 1657 w 3314"/>
                <a:gd name="T31" fmla="*/ 662 h 1656"/>
                <a:gd name="T32" fmla="*/ 1657 w 3314"/>
                <a:gd name="T33" fmla="*/ 662 h 1656"/>
                <a:gd name="T34" fmla="*/ 2651 w 3314"/>
                <a:gd name="T35" fmla="*/ 1649 h 1656"/>
                <a:gd name="T36" fmla="*/ 2651 w 3314"/>
                <a:gd name="T37" fmla="*/ 1649 h 1656"/>
                <a:gd name="T38" fmla="*/ 2651 w 3314"/>
                <a:gd name="T39" fmla="*/ 1655 h 1656"/>
                <a:gd name="T40" fmla="*/ 2982 w 3314"/>
                <a:gd name="T41" fmla="*/ 1655 h 1656"/>
                <a:gd name="T42" fmla="*/ 2982 w 3314"/>
                <a:gd name="T43" fmla="*/ 1655 h 1656"/>
                <a:gd name="T44" fmla="*/ 3313 w 3314"/>
                <a:gd name="T45" fmla="*/ 1655 h 1656"/>
                <a:gd name="T46" fmla="*/ 3313 w 3314"/>
                <a:gd name="T47" fmla="*/ 1655 h 1656"/>
                <a:gd name="T48" fmla="*/ 3313 w 3314"/>
                <a:gd name="T49" fmla="*/ 1649 h 1656"/>
                <a:gd name="T50" fmla="*/ 3313 w 3314"/>
                <a:gd name="T51" fmla="*/ 1649 h 1656"/>
                <a:gd name="T52" fmla="*/ 2982 w 3314"/>
                <a:gd name="T53" fmla="*/ 661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4" h="1656">
                  <a:moveTo>
                    <a:pt x="2982" y="661"/>
                  </a:moveTo>
                  <a:lnTo>
                    <a:pt x="2982" y="661"/>
                  </a:lnTo>
                  <a:cubicBezTo>
                    <a:pt x="2679" y="259"/>
                    <a:pt x="2198" y="0"/>
                    <a:pt x="1657" y="0"/>
                  </a:cubicBezTo>
                  <a:lnTo>
                    <a:pt x="1657" y="0"/>
                  </a:lnTo>
                  <a:cubicBezTo>
                    <a:pt x="1114" y="0"/>
                    <a:pt x="634" y="259"/>
                    <a:pt x="331" y="661"/>
                  </a:cubicBezTo>
                  <a:lnTo>
                    <a:pt x="331" y="661"/>
                  </a:lnTo>
                  <a:cubicBezTo>
                    <a:pt x="124" y="937"/>
                    <a:pt x="1" y="1279"/>
                    <a:pt x="0" y="1649"/>
                  </a:cubicBezTo>
                  <a:lnTo>
                    <a:pt x="0" y="1649"/>
                  </a:lnTo>
                  <a:cubicBezTo>
                    <a:pt x="0" y="1652"/>
                    <a:pt x="0" y="1653"/>
                    <a:pt x="0" y="1655"/>
                  </a:cubicBezTo>
                  <a:lnTo>
                    <a:pt x="331" y="1655"/>
                  </a:lnTo>
                  <a:lnTo>
                    <a:pt x="332" y="1655"/>
                  </a:lnTo>
                  <a:lnTo>
                    <a:pt x="662" y="1655"/>
                  </a:lnTo>
                  <a:lnTo>
                    <a:pt x="662" y="1655"/>
                  </a:lnTo>
                  <a:cubicBezTo>
                    <a:pt x="662" y="1653"/>
                    <a:pt x="662" y="1652"/>
                    <a:pt x="662" y="1649"/>
                  </a:cubicBezTo>
                  <a:lnTo>
                    <a:pt x="662" y="1649"/>
                  </a:lnTo>
                  <a:cubicBezTo>
                    <a:pt x="666" y="1103"/>
                    <a:pt x="1109" y="662"/>
                    <a:pt x="1657" y="662"/>
                  </a:cubicBezTo>
                  <a:lnTo>
                    <a:pt x="1657" y="662"/>
                  </a:lnTo>
                  <a:cubicBezTo>
                    <a:pt x="2203" y="662"/>
                    <a:pt x="2647" y="1103"/>
                    <a:pt x="2651" y="1649"/>
                  </a:cubicBezTo>
                  <a:lnTo>
                    <a:pt x="2651" y="1649"/>
                  </a:lnTo>
                  <a:cubicBezTo>
                    <a:pt x="2651" y="1652"/>
                    <a:pt x="2651" y="1653"/>
                    <a:pt x="2651" y="1655"/>
                  </a:cubicBezTo>
                  <a:lnTo>
                    <a:pt x="2982" y="1655"/>
                  </a:lnTo>
                  <a:lnTo>
                    <a:pt x="2982" y="1655"/>
                  </a:lnTo>
                  <a:lnTo>
                    <a:pt x="3313" y="1655"/>
                  </a:lnTo>
                  <a:lnTo>
                    <a:pt x="3313" y="1655"/>
                  </a:lnTo>
                  <a:cubicBezTo>
                    <a:pt x="3313" y="1653"/>
                    <a:pt x="3313" y="1652"/>
                    <a:pt x="3313" y="1649"/>
                  </a:cubicBezTo>
                  <a:lnTo>
                    <a:pt x="3313" y="1649"/>
                  </a:lnTo>
                  <a:cubicBezTo>
                    <a:pt x="3312" y="1279"/>
                    <a:pt x="3189" y="937"/>
                    <a:pt x="2982" y="66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dirty="0">
                <a:latin typeface="Montserrat" pitchFamily="2" charset="77"/>
              </a:endParaRPr>
            </a:p>
          </p:txBody>
        </p:sp>
        <p:sp>
          <p:nvSpPr>
            <p:cNvPr id="12" name="Freeform 348">
              <a:extLst>
                <a:ext uri="{FF2B5EF4-FFF2-40B4-BE49-F238E27FC236}">
                  <a16:creationId xmlns:a16="http://schemas.microsoft.com/office/drawing/2014/main" id="{97187EE7-2B5F-8141-4128-037E45E58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86688" y="6505656"/>
              <a:ext cx="4130771" cy="2065385"/>
            </a:xfrm>
            <a:custGeom>
              <a:avLst/>
              <a:gdLst>
                <a:gd name="T0" fmla="*/ 1657 w 3316"/>
                <a:gd name="T1" fmla="*/ 0 h 1657"/>
                <a:gd name="T2" fmla="*/ 1657 w 3316"/>
                <a:gd name="T3" fmla="*/ 0 h 1657"/>
                <a:gd name="T4" fmla="*/ 331 w 3316"/>
                <a:gd name="T5" fmla="*/ 661 h 1657"/>
                <a:gd name="T6" fmla="*/ 331 w 3316"/>
                <a:gd name="T7" fmla="*/ 661 h 1657"/>
                <a:gd name="T8" fmla="*/ 0 w 3316"/>
                <a:gd name="T9" fmla="*/ 1649 h 1657"/>
                <a:gd name="T10" fmla="*/ 0 w 3316"/>
                <a:gd name="T11" fmla="*/ 1649 h 1657"/>
                <a:gd name="T12" fmla="*/ 1 w 3316"/>
                <a:gd name="T13" fmla="*/ 1656 h 1657"/>
                <a:gd name="T14" fmla="*/ 331 w 3316"/>
                <a:gd name="T15" fmla="*/ 1656 h 1657"/>
                <a:gd name="T16" fmla="*/ 332 w 3316"/>
                <a:gd name="T17" fmla="*/ 1656 h 1657"/>
                <a:gd name="T18" fmla="*/ 663 w 3316"/>
                <a:gd name="T19" fmla="*/ 1656 h 1657"/>
                <a:gd name="T20" fmla="*/ 663 w 3316"/>
                <a:gd name="T21" fmla="*/ 1656 h 1657"/>
                <a:gd name="T22" fmla="*/ 663 w 3316"/>
                <a:gd name="T23" fmla="*/ 1649 h 1657"/>
                <a:gd name="T24" fmla="*/ 663 w 3316"/>
                <a:gd name="T25" fmla="*/ 1649 h 1657"/>
                <a:gd name="T26" fmla="*/ 1657 w 3316"/>
                <a:gd name="T27" fmla="*/ 662 h 1657"/>
                <a:gd name="T28" fmla="*/ 1657 w 3316"/>
                <a:gd name="T29" fmla="*/ 662 h 1657"/>
                <a:gd name="T30" fmla="*/ 2652 w 3316"/>
                <a:gd name="T31" fmla="*/ 1656 h 1657"/>
                <a:gd name="T32" fmla="*/ 2983 w 3316"/>
                <a:gd name="T33" fmla="*/ 1656 h 1657"/>
                <a:gd name="T34" fmla="*/ 3315 w 3316"/>
                <a:gd name="T35" fmla="*/ 1656 h 1657"/>
                <a:gd name="T36" fmla="*/ 3315 w 3316"/>
                <a:gd name="T37" fmla="*/ 1656 h 1657"/>
                <a:gd name="T38" fmla="*/ 1657 w 3316"/>
                <a:gd name="T39" fmla="*/ 0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16" h="1657">
                  <a:moveTo>
                    <a:pt x="1657" y="0"/>
                  </a:moveTo>
                  <a:lnTo>
                    <a:pt x="1657" y="0"/>
                  </a:lnTo>
                  <a:cubicBezTo>
                    <a:pt x="1115" y="0"/>
                    <a:pt x="634" y="259"/>
                    <a:pt x="331" y="661"/>
                  </a:cubicBezTo>
                  <a:lnTo>
                    <a:pt x="331" y="661"/>
                  </a:lnTo>
                  <a:cubicBezTo>
                    <a:pt x="125" y="937"/>
                    <a:pt x="2" y="1279"/>
                    <a:pt x="0" y="1649"/>
                  </a:cubicBezTo>
                  <a:lnTo>
                    <a:pt x="0" y="1649"/>
                  </a:lnTo>
                  <a:cubicBezTo>
                    <a:pt x="1" y="1652"/>
                    <a:pt x="1" y="1653"/>
                    <a:pt x="1" y="1656"/>
                  </a:cubicBezTo>
                  <a:lnTo>
                    <a:pt x="331" y="1656"/>
                  </a:lnTo>
                  <a:lnTo>
                    <a:pt x="332" y="1656"/>
                  </a:lnTo>
                  <a:lnTo>
                    <a:pt x="663" y="1656"/>
                  </a:lnTo>
                  <a:lnTo>
                    <a:pt x="663" y="1656"/>
                  </a:lnTo>
                  <a:cubicBezTo>
                    <a:pt x="663" y="1653"/>
                    <a:pt x="663" y="1652"/>
                    <a:pt x="663" y="1649"/>
                  </a:cubicBezTo>
                  <a:lnTo>
                    <a:pt x="663" y="1649"/>
                  </a:lnTo>
                  <a:cubicBezTo>
                    <a:pt x="667" y="1103"/>
                    <a:pt x="1110" y="662"/>
                    <a:pt x="1657" y="662"/>
                  </a:cubicBezTo>
                  <a:lnTo>
                    <a:pt x="1657" y="662"/>
                  </a:lnTo>
                  <a:cubicBezTo>
                    <a:pt x="2207" y="662"/>
                    <a:pt x="2652" y="1107"/>
                    <a:pt x="2652" y="1656"/>
                  </a:cubicBezTo>
                  <a:lnTo>
                    <a:pt x="2983" y="1656"/>
                  </a:lnTo>
                  <a:lnTo>
                    <a:pt x="3315" y="1656"/>
                  </a:lnTo>
                  <a:lnTo>
                    <a:pt x="3315" y="1656"/>
                  </a:lnTo>
                  <a:cubicBezTo>
                    <a:pt x="3315" y="741"/>
                    <a:pt x="2573" y="0"/>
                    <a:pt x="165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dirty="0">
                <a:latin typeface="Montserrat" pitchFamily="2" charset="77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F4E2A08-BB8A-0CE9-33A9-77581AB3CF07}"/>
              </a:ext>
            </a:extLst>
          </p:cNvPr>
          <p:cNvSpPr txBox="1"/>
          <p:nvPr/>
        </p:nvSpPr>
        <p:spPr>
          <a:xfrm>
            <a:off x="2610623" y="10716554"/>
            <a:ext cx="3291411" cy="1964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E03200-265F-E181-9B4D-73EB4523EDDC}"/>
              </a:ext>
            </a:extLst>
          </p:cNvPr>
          <p:cNvSpPr txBox="1"/>
          <p:nvPr/>
        </p:nvSpPr>
        <p:spPr>
          <a:xfrm>
            <a:off x="6586878" y="10716554"/>
            <a:ext cx="3291411" cy="1964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5E0868-D4FF-3EFE-A9D5-E155EEAAF609}"/>
              </a:ext>
            </a:extLst>
          </p:cNvPr>
          <p:cNvSpPr txBox="1"/>
          <p:nvPr/>
        </p:nvSpPr>
        <p:spPr>
          <a:xfrm>
            <a:off x="10563133" y="10716554"/>
            <a:ext cx="3291411" cy="1964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4959FB-B78F-6FEB-755F-1025FA6DF3B7}"/>
              </a:ext>
            </a:extLst>
          </p:cNvPr>
          <p:cNvSpPr txBox="1"/>
          <p:nvPr/>
        </p:nvSpPr>
        <p:spPr>
          <a:xfrm>
            <a:off x="14539388" y="10716554"/>
            <a:ext cx="3291411" cy="1964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0846C6-0336-B912-22DE-B9D56577D963}"/>
              </a:ext>
            </a:extLst>
          </p:cNvPr>
          <p:cNvSpPr txBox="1"/>
          <p:nvPr/>
        </p:nvSpPr>
        <p:spPr>
          <a:xfrm>
            <a:off x="18515643" y="10716554"/>
            <a:ext cx="3291411" cy="1964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767AD6-5CBB-3E8D-9D30-96A66829B35B}"/>
              </a:ext>
            </a:extLst>
          </p:cNvPr>
          <p:cNvSpPr txBox="1"/>
          <p:nvPr/>
        </p:nvSpPr>
        <p:spPr>
          <a:xfrm>
            <a:off x="2610623" y="10047460"/>
            <a:ext cx="3291411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b="1" spc="0" dirty="0">
                <a:solidFill>
                  <a:schemeClr val="bg1"/>
                </a:solidFill>
                <a:latin typeface="Krona One" panose="02010605030500060004" pitchFamily="2" charset="77"/>
              </a:rPr>
              <a:t>20XX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8777EF5-53F5-3493-F826-E3C48C481208}"/>
              </a:ext>
            </a:extLst>
          </p:cNvPr>
          <p:cNvSpPr txBox="1"/>
          <p:nvPr/>
        </p:nvSpPr>
        <p:spPr>
          <a:xfrm>
            <a:off x="6586878" y="10047460"/>
            <a:ext cx="3291411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b="1" spc="0" dirty="0">
                <a:solidFill>
                  <a:schemeClr val="bg1"/>
                </a:solidFill>
                <a:latin typeface="Krona One" panose="02010605030500060004" pitchFamily="2" charset="77"/>
              </a:rPr>
              <a:t>20XX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84F295-0A6C-BE4B-27F3-94697D1DBF08}"/>
              </a:ext>
            </a:extLst>
          </p:cNvPr>
          <p:cNvSpPr txBox="1"/>
          <p:nvPr/>
        </p:nvSpPr>
        <p:spPr>
          <a:xfrm>
            <a:off x="10563133" y="10047460"/>
            <a:ext cx="3291411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b="1" spc="0" dirty="0">
                <a:solidFill>
                  <a:schemeClr val="bg1"/>
                </a:solidFill>
                <a:latin typeface="Krona One" panose="02010605030500060004" pitchFamily="2" charset="77"/>
              </a:rPr>
              <a:t>20XX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EC2F96-3F87-0163-F300-3CF719820DFF}"/>
              </a:ext>
            </a:extLst>
          </p:cNvPr>
          <p:cNvSpPr txBox="1"/>
          <p:nvPr/>
        </p:nvSpPr>
        <p:spPr>
          <a:xfrm>
            <a:off x="14539388" y="10047460"/>
            <a:ext cx="3291411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b="1" spc="0" dirty="0">
                <a:solidFill>
                  <a:schemeClr val="bg1"/>
                </a:solidFill>
                <a:latin typeface="Krona One" panose="02010605030500060004" pitchFamily="2" charset="77"/>
              </a:rPr>
              <a:t>20XX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17B2AFE-6029-24B2-EE56-846999DA5687}"/>
              </a:ext>
            </a:extLst>
          </p:cNvPr>
          <p:cNvSpPr txBox="1"/>
          <p:nvPr/>
        </p:nvSpPr>
        <p:spPr>
          <a:xfrm>
            <a:off x="18515643" y="10047460"/>
            <a:ext cx="3291411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b="1" spc="0" dirty="0">
                <a:solidFill>
                  <a:schemeClr val="bg1"/>
                </a:solidFill>
                <a:latin typeface="Krona One" panose="02010605030500060004" pitchFamily="2" charset="77"/>
              </a:rPr>
              <a:t>20XX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683C5C-28B4-7AD5-0EDA-4037BEB6ECE2}"/>
              </a:ext>
            </a:extLst>
          </p:cNvPr>
          <p:cNvSpPr txBox="1"/>
          <p:nvPr/>
        </p:nvSpPr>
        <p:spPr>
          <a:xfrm>
            <a:off x="2049517" y="3124501"/>
            <a:ext cx="9003176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2"/>
                </a:solidFill>
                <a:latin typeface="Krona One" panose="02010605030500060004" pitchFamily="2" charset="77"/>
                <a:cs typeface="Space Grotesk" pitchFamily="2" charset="77"/>
              </a:rPr>
              <a:t>Milestones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AF587F-490C-2F12-31A8-50F1DAECFD32}"/>
              </a:ext>
            </a:extLst>
          </p:cNvPr>
          <p:cNvSpPr txBox="1"/>
          <p:nvPr/>
        </p:nvSpPr>
        <p:spPr>
          <a:xfrm>
            <a:off x="2049518" y="1647173"/>
            <a:ext cx="10139308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1"/>
                </a:solidFill>
                <a:latin typeface="Krona One" panose="02010605030500060004" pitchFamily="2" charset="77"/>
                <a:cs typeface="Space Grotesk" pitchFamily="2" charset="77"/>
              </a:rPr>
              <a:t>Timeline &amp;</a:t>
            </a:r>
          </a:p>
        </p:txBody>
      </p:sp>
    </p:spTree>
    <p:extLst>
      <p:ext uri="{BB962C8B-B14F-4D97-AF65-F5344CB8AC3E}">
        <p14:creationId xmlns:p14="http://schemas.microsoft.com/office/powerpoint/2010/main" val="3134839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lose up of circles&#10;&#10;Description automatically generated">
            <a:extLst>
              <a:ext uri="{FF2B5EF4-FFF2-40B4-BE49-F238E27FC236}">
                <a16:creationId xmlns:a16="http://schemas.microsoft.com/office/drawing/2014/main" id="{373F274D-833C-302A-AFDE-C9AFFE01FB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964C2A19-4D9F-C655-7FE2-8DE811C407BD}"/>
              </a:ext>
            </a:extLst>
          </p:cNvPr>
          <p:cNvSpPr/>
          <p:nvPr/>
        </p:nvSpPr>
        <p:spPr>
          <a:xfrm rot="8112980">
            <a:off x="6422845" y="7175558"/>
            <a:ext cx="3911957" cy="3911957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104C87-5D66-4B6F-AD76-50319F1A1E22}"/>
              </a:ext>
            </a:extLst>
          </p:cNvPr>
          <p:cNvSpPr txBox="1"/>
          <p:nvPr/>
        </p:nvSpPr>
        <p:spPr>
          <a:xfrm>
            <a:off x="12188824" y="6857999"/>
            <a:ext cx="9983890" cy="4547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dirty="0">
                <a:solidFill>
                  <a:schemeClr val="tx2"/>
                </a:solidFill>
                <a:latin typeface="Montserrat" pitchFamily="2" charset="77"/>
              </a:rPr>
              <a:t>From compelling marketing collateral to targeted campaigns, our deliverables are designed to captivate your audience, amplify brand visibility, and drive measurable results. With a strategic blend of creativity and innovation, we aim to equip your brand with the tools and strategies needed to thrive in today's competitive landscape.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4A8065-707B-03F7-B83E-F01E9B3FE35E}"/>
              </a:ext>
            </a:extLst>
          </p:cNvPr>
          <p:cNvSpPr txBox="1"/>
          <p:nvPr/>
        </p:nvSpPr>
        <p:spPr>
          <a:xfrm>
            <a:off x="3210437" y="1712148"/>
            <a:ext cx="11310181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Deliverables</a:t>
            </a:r>
          </a:p>
        </p:txBody>
      </p:sp>
    </p:spTree>
    <p:extLst>
      <p:ext uri="{BB962C8B-B14F-4D97-AF65-F5344CB8AC3E}">
        <p14:creationId xmlns:p14="http://schemas.microsoft.com/office/powerpoint/2010/main" val="3083479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colorful circles&#10;&#10;Description automatically generated">
            <a:extLst>
              <a:ext uri="{FF2B5EF4-FFF2-40B4-BE49-F238E27FC236}">
                <a16:creationId xmlns:a16="http://schemas.microsoft.com/office/drawing/2014/main" id="{4732350A-16E9-B3D9-214B-F332BE39B17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158AC7AC-19F2-16BD-EBCF-EB9D24B40B43}"/>
              </a:ext>
            </a:extLst>
          </p:cNvPr>
          <p:cNvSpPr/>
          <p:nvPr/>
        </p:nvSpPr>
        <p:spPr>
          <a:xfrm>
            <a:off x="3660469" y="8511116"/>
            <a:ext cx="6087979" cy="23581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2BB1FD4-D2B2-20E8-C815-4A088B3110D2}"/>
              </a:ext>
            </a:extLst>
          </p:cNvPr>
          <p:cNvSpPr/>
          <p:nvPr/>
        </p:nvSpPr>
        <p:spPr>
          <a:xfrm>
            <a:off x="14448789" y="8383300"/>
            <a:ext cx="6087979" cy="23581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3D45E37-2BA6-A332-F6F8-13907341E56E}"/>
              </a:ext>
            </a:extLst>
          </p:cNvPr>
          <p:cNvSpPr/>
          <p:nvPr/>
        </p:nvSpPr>
        <p:spPr>
          <a:xfrm>
            <a:off x="14448790" y="4525433"/>
            <a:ext cx="6087979" cy="23581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2422206-4DB2-A15C-890F-47DF296EF3BE}"/>
              </a:ext>
            </a:extLst>
          </p:cNvPr>
          <p:cNvSpPr/>
          <p:nvPr/>
        </p:nvSpPr>
        <p:spPr>
          <a:xfrm>
            <a:off x="3660469" y="4525434"/>
            <a:ext cx="6087979" cy="23581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750F079C-0CAA-09DA-C60B-0ECC04882EA2}"/>
              </a:ext>
            </a:extLst>
          </p:cNvPr>
          <p:cNvSpPr/>
          <p:nvPr/>
        </p:nvSpPr>
        <p:spPr>
          <a:xfrm rot="8112980">
            <a:off x="11300939" y="6536012"/>
            <a:ext cx="1838133" cy="1838133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70C501-5D15-EF2F-2373-0AEC10FDDA04}"/>
              </a:ext>
            </a:extLst>
          </p:cNvPr>
          <p:cNvSpPr txBox="1"/>
          <p:nvPr/>
        </p:nvSpPr>
        <p:spPr>
          <a:xfrm>
            <a:off x="4241478" y="5144349"/>
            <a:ext cx="4925961" cy="101098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>
              <a:lnSpc>
                <a:spcPct val="110000"/>
              </a:lnSpc>
            </a:pPr>
            <a:r>
              <a:rPr lang="en-US" sz="2800" dirty="0">
                <a:latin typeface="Krona One" panose="02010605030500060004" pitchFamily="2" charset="77"/>
              </a:rPr>
              <a:t>Market Research Report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77AA9A-CF00-517B-B849-FD16F233539E}"/>
              </a:ext>
            </a:extLst>
          </p:cNvPr>
          <p:cNvSpPr txBox="1"/>
          <p:nvPr/>
        </p:nvSpPr>
        <p:spPr>
          <a:xfrm>
            <a:off x="14802874" y="5209943"/>
            <a:ext cx="5379810" cy="101098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>
              <a:lnSpc>
                <a:spcPct val="110000"/>
              </a:lnSpc>
            </a:pPr>
            <a:r>
              <a:rPr lang="en-US" sz="2800" dirty="0">
                <a:latin typeface="Krona One" panose="02010605030500060004" pitchFamily="2" charset="77"/>
              </a:rPr>
              <a:t>Market Strategy Document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FC54AC-6883-5F88-2E24-4C8C0D93D3FB}"/>
              </a:ext>
            </a:extLst>
          </p:cNvPr>
          <p:cNvSpPr txBox="1"/>
          <p:nvPr/>
        </p:nvSpPr>
        <p:spPr>
          <a:xfrm>
            <a:off x="4241478" y="9357114"/>
            <a:ext cx="4925961" cy="53700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>
              <a:lnSpc>
                <a:spcPct val="110000"/>
              </a:lnSpc>
            </a:pPr>
            <a:r>
              <a:rPr lang="en-US" sz="2800" dirty="0">
                <a:latin typeface="Krona One" panose="02010605030500060004" pitchFamily="2" charset="77"/>
              </a:rPr>
              <a:t>Creative Assets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27BF26-412E-9399-7161-A547318729DA}"/>
              </a:ext>
            </a:extLst>
          </p:cNvPr>
          <p:cNvSpPr txBox="1"/>
          <p:nvPr/>
        </p:nvSpPr>
        <p:spPr>
          <a:xfrm>
            <a:off x="15230402" y="9357113"/>
            <a:ext cx="4925961" cy="53700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>
              <a:lnSpc>
                <a:spcPct val="110000"/>
              </a:lnSpc>
            </a:pPr>
            <a:r>
              <a:rPr lang="en-US" sz="2800" dirty="0">
                <a:latin typeface="Krona One" panose="02010605030500060004" pitchFamily="2" charset="77"/>
              </a:rPr>
              <a:t>Final Report</a:t>
            </a:r>
          </a:p>
        </p:txBody>
      </p:sp>
    </p:spTree>
    <p:extLst>
      <p:ext uri="{BB962C8B-B14F-4D97-AF65-F5344CB8AC3E}">
        <p14:creationId xmlns:p14="http://schemas.microsoft.com/office/powerpoint/2010/main" val="1858683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lose up of circles&#10;&#10;Description automatically generated">
            <a:extLst>
              <a:ext uri="{FF2B5EF4-FFF2-40B4-BE49-F238E27FC236}">
                <a16:creationId xmlns:a16="http://schemas.microsoft.com/office/drawing/2014/main" id="{DAD99306-63C4-C97F-D133-89E4908A7C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46294D-11DF-BEBB-83FC-174429A903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148533"/>
              </p:ext>
            </p:extLst>
          </p:nvPr>
        </p:nvGraphicFramePr>
        <p:xfrm>
          <a:off x="13103225" y="4908080"/>
          <a:ext cx="9286875" cy="7236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1838">
                  <a:extLst>
                    <a:ext uri="{9D8B030D-6E8A-4147-A177-3AD203B41FA5}">
                      <a16:colId xmlns:a16="http://schemas.microsoft.com/office/drawing/2014/main" val="1874507021"/>
                    </a:ext>
                  </a:extLst>
                </a:gridCol>
                <a:gridCol w="4615037">
                  <a:extLst>
                    <a:ext uri="{9D8B030D-6E8A-4147-A177-3AD203B41FA5}">
                      <a16:colId xmlns:a16="http://schemas.microsoft.com/office/drawing/2014/main" val="2082080968"/>
                    </a:ext>
                  </a:extLst>
                </a:gridCol>
              </a:tblGrid>
              <a:tr h="1551834">
                <a:tc gridSpan="2">
                  <a:txBody>
                    <a:bodyPr/>
                    <a:lstStyle/>
                    <a:p>
                      <a:pPr algn="ctr"/>
                      <a:r>
                        <a:rPr lang="en-US" sz="4800" dirty="0">
                          <a:solidFill>
                            <a:schemeClr val="tx2"/>
                          </a:solidFill>
                          <a:latin typeface="Montserrat" pitchFamily="2" charset="77"/>
                        </a:rPr>
                        <a:t>Annual Budget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055160"/>
                  </a:ext>
                </a:extLst>
              </a:tr>
              <a:tr h="1093584"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dirty="0">
                          <a:solidFill>
                            <a:schemeClr val="tx2"/>
                          </a:solidFill>
                          <a:latin typeface="Montserrat" pitchFamily="2" charset="77"/>
                        </a:rPr>
                        <a:t>Market Research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>
                          <a:solidFill>
                            <a:schemeClr val="tx2"/>
                          </a:solidFill>
                          <a:latin typeface="Montserrat" pitchFamily="2" charset="77"/>
                        </a:rPr>
                        <a:t>$6.3 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6931109"/>
                  </a:ext>
                </a:extLst>
              </a:tr>
              <a:tr h="1645777"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dirty="0">
                          <a:solidFill>
                            <a:schemeClr val="tx2"/>
                          </a:solidFill>
                          <a:latin typeface="Montserrat" pitchFamily="2" charset="77"/>
                        </a:rPr>
                        <a:t>Creative Development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>
                          <a:solidFill>
                            <a:schemeClr val="tx2"/>
                          </a:solidFill>
                          <a:latin typeface="Montserrat" pitchFamily="2" charset="77"/>
                        </a:rPr>
                        <a:t>$25.2 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0099968"/>
                  </a:ext>
                </a:extLst>
              </a:tr>
              <a:tr h="1686872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solidFill>
                            <a:schemeClr val="tx2"/>
                          </a:solidFill>
                          <a:latin typeface="Montserrat" pitchFamily="2" charset="77"/>
                        </a:rPr>
                        <a:t>Advertising &amp; Promotion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>
                          <a:solidFill>
                            <a:schemeClr val="tx2"/>
                          </a:solidFill>
                          <a:latin typeface="Montserrat" pitchFamily="2" charset="77"/>
                        </a:rPr>
                        <a:t>$35 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2126000"/>
                  </a:ext>
                </a:extLst>
              </a:tr>
              <a:tr h="1258124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solidFill>
                            <a:schemeClr val="tx2"/>
                          </a:solidFill>
                          <a:latin typeface="Montserrat" pitchFamily="2" charset="77"/>
                        </a:rPr>
                        <a:t>Personnel Costs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>
                          <a:solidFill>
                            <a:schemeClr val="tx2"/>
                          </a:solidFill>
                          <a:latin typeface="Montserrat" pitchFamily="2" charset="77"/>
                        </a:rPr>
                        <a:t>$5.4 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4606591"/>
                  </a:ext>
                </a:extLst>
              </a:tr>
            </a:tbl>
          </a:graphicData>
        </a:graphic>
      </p:graphicFrame>
      <p:sp>
        <p:nvSpPr>
          <p:cNvPr id="8" name="Freeform 7">
            <a:extLst>
              <a:ext uri="{FF2B5EF4-FFF2-40B4-BE49-F238E27FC236}">
                <a16:creationId xmlns:a16="http://schemas.microsoft.com/office/drawing/2014/main" id="{CE1C6EAE-D3EC-5FF7-610D-132EF7888587}"/>
              </a:ext>
            </a:extLst>
          </p:cNvPr>
          <p:cNvSpPr/>
          <p:nvPr/>
        </p:nvSpPr>
        <p:spPr>
          <a:xfrm rot="8112980">
            <a:off x="1901506" y="10301568"/>
            <a:ext cx="1838133" cy="1838133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E74970-B9CC-498C-CFAE-2D0B8F8076A0}"/>
              </a:ext>
            </a:extLst>
          </p:cNvPr>
          <p:cNvSpPr txBox="1"/>
          <p:nvPr/>
        </p:nvSpPr>
        <p:spPr>
          <a:xfrm>
            <a:off x="2049517" y="3124501"/>
            <a:ext cx="10139308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Breakdown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81B16E-AAB5-A5B7-86A6-FAC7C02F5F5E}"/>
              </a:ext>
            </a:extLst>
          </p:cNvPr>
          <p:cNvSpPr txBox="1"/>
          <p:nvPr/>
        </p:nvSpPr>
        <p:spPr>
          <a:xfrm>
            <a:off x="2049518" y="1647173"/>
            <a:ext cx="10139308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Budget </a:t>
            </a:r>
          </a:p>
        </p:txBody>
      </p:sp>
    </p:spTree>
    <p:extLst>
      <p:ext uri="{BB962C8B-B14F-4D97-AF65-F5344CB8AC3E}">
        <p14:creationId xmlns:p14="http://schemas.microsoft.com/office/powerpoint/2010/main" val="3273377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olorful circle with black background&#10;&#10;Description automatically generated">
            <a:extLst>
              <a:ext uri="{FF2B5EF4-FFF2-40B4-BE49-F238E27FC236}">
                <a16:creationId xmlns:a16="http://schemas.microsoft.com/office/drawing/2014/main" id="{608EA0D4-254D-9463-1883-EE4A82B3626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21" name="Round Same Side Corner Rectangle 20">
            <a:extLst>
              <a:ext uri="{FF2B5EF4-FFF2-40B4-BE49-F238E27FC236}">
                <a16:creationId xmlns:a16="http://schemas.microsoft.com/office/drawing/2014/main" id="{DF7915C8-FE49-B854-CFC5-C8351CE9301D}"/>
              </a:ext>
            </a:extLst>
          </p:cNvPr>
          <p:cNvSpPr/>
          <p:nvPr/>
        </p:nvSpPr>
        <p:spPr>
          <a:xfrm>
            <a:off x="9295142" y="6223606"/>
            <a:ext cx="5787366" cy="6506307"/>
          </a:xfrm>
          <a:prstGeom prst="round2SameRect">
            <a:avLst>
              <a:gd name="adj1" fmla="val 21336"/>
              <a:gd name="adj2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 Same Side Corner Rectangle 19">
            <a:extLst>
              <a:ext uri="{FF2B5EF4-FFF2-40B4-BE49-F238E27FC236}">
                <a16:creationId xmlns:a16="http://schemas.microsoft.com/office/drawing/2014/main" id="{FA914927-2CEC-B97F-61EB-8C091FF0CFBE}"/>
              </a:ext>
            </a:extLst>
          </p:cNvPr>
          <p:cNvSpPr/>
          <p:nvPr/>
        </p:nvSpPr>
        <p:spPr>
          <a:xfrm>
            <a:off x="2556728" y="6223606"/>
            <a:ext cx="5787366" cy="6506307"/>
          </a:xfrm>
          <a:prstGeom prst="round2SameRect">
            <a:avLst>
              <a:gd name="adj1" fmla="val 21336"/>
              <a:gd name="adj2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 Same Side Corner Rectangle 21">
            <a:extLst>
              <a:ext uri="{FF2B5EF4-FFF2-40B4-BE49-F238E27FC236}">
                <a16:creationId xmlns:a16="http://schemas.microsoft.com/office/drawing/2014/main" id="{D4DC3754-71A0-F06E-2255-948B0963D457}"/>
              </a:ext>
            </a:extLst>
          </p:cNvPr>
          <p:cNvSpPr/>
          <p:nvPr/>
        </p:nvSpPr>
        <p:spPr>
          <a:xfrm>
            <a:off x="16033556" y="6223606"/>
            <a:ext cx="5787366" cy="6506307"/>
          </a:xfrm>
          <a:prstGeom prst="round2SameRect">
            <a:avLst>
              <a:gd name="adj1" fmla="val 21336"/>
              <a:gd name="adj2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84F56D-42FA-9EAE-B701-8788A70AE584}"/>
              </a:ext>
            </a:extLst>
          </p:cNvPr>
          <p:cNvSpPr txBox="1"/>
          <p:nvPr/>
        </p:nvSpPr>
        <p:spPr>
          <a:xfrm>
            <a:off x="3115410" y="9180334"/>
            <a:ext cx="4670003" cy="196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spc="0" dirty="0">
                <a:solidFill>
                  <a:schemeClr val="tx2"/>
                </a:solidFill>
                <a:latin typeface="Montserrat" pitchFamily="2" charset="77"/>
              </a:rPr>
              <a:t>Make a big impact with our professional slides and charts.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9670E3-FB6C-717D-1C8D-D14ED1B59418}"/>
              </a:ext>
            </a:extLst>
          </p:cNvPr>
          <p:cNvSpPr txBox="1"/>
          <p:nvPr/>
        </p:nvSpPr>
        <p:spPr>
          <a:xfrm>
            <a:off x="9847160" y="9180333"/>
            <a:ext cx="4683330" cy="196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spc="0" dirty="0">
                <a:solidFill>
                  <a:schemeClr val="tx2"/>
                </a:solidFill>
                <a:latin typeface="Montserrat" pitchFamily="2" charset="77"/>
              </a:rPr>
              <a:t>Make a big impact with our professional slides and charts.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0F70CD-52C2-8E44-F841-FAF7C3933718}"/>
              </a:ext>
            </a:extLst>
          </p:cNvPr>
          <p:cNvSpPr txBox="1"/>
          <p:nvPr/>
        </p:nvSpPr>
        <p:spPr>
          <a:xfrm>
            <a:off x="16585574" y="9180333"/>
            <a:ext cx="4683330" cy="196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spc="0" dirty="0">
                <a:solidFill>
                  <a:schemeClr val="tx2"/>
                </a:solidFill>
                <a:latin typeface="Montserrat" pitchFamily="2" charset="77"/>
              </a:rPr>
              <a:t>Make a big impact with our professional slides and charts.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6FD2FF-F34F-F1E1-141C-7C1A10A3237D}"/>
              </a:ext>
            </a:extLst>
          </p:cNvPr>
          <p:cNvSpPr txBox="1"/>
          <p:nvPr/>
        </p:nvSpPr>
        <p:spPr>
          <a:xfrm>
            <a:off x="3115410" y="8298433"/>
            <a:ext cx="4670003" cy="60054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>
              <a:lnSpc>
                <a:spcPct val="110000"/>
              </a:lnSpc>
            </a:pPr>
            <a:r>
              <a:rPr lang="en-US" sz="3200" b="0" dirty="0">
                <a:latin typeface="Krona One" panose="02010605030500060004" pitchFamily="2" charset="77"/>
              </a:rPr>
              <a:t>Fixed Price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4FCFEF-7E6C-AC53-7EE2-6F1A0D6587F1}"/>
              </a:ext>
            </a:extLst>
          </p:cNvPr>
          <p:cNvSpPr txBox="1"/>
          <p:nvPr/>
        </p:nvSpPr>
        <p:spPr>
          <a:xfrm>
            <a:off x="9847160" y="8298432"/>
            <a:ext cx="4683330" cy="60054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>
              <a:lnSpc>
                <a:spcPct val="110000"/>
              </a:lnSpc>
            </a:pPr>
            <a:r>
              <a:rPr lang="en-US" sz="3200" b="0" dirty="0">
                <a:latin typeface="Krona One" panose="02010605030500060004" pitchFamily="2" charset="77"/>
              </a:rPr>
              <a:t>Hourly Rate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A488F0-81B8-A48F-5499-15BE84540BCE}"/>
              </a:ext>
            </a:extLst>
          </p:cNvPr>
          <p:cNvSpPr txBox="1"/>
          <p:nvPr/>
        </p:nvSpPr>
        <p:spPr>
          <a:xfrm>
            <a:off x="16585574" y="8298432"/>
            <a:ext cx="4683330" cy="60054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>
              <a:lnSpc>
                <a:spcPct val="110000"/>
              </a:lnSpc>
            </a:pPr>
            <a:r>
              <a:rPr lang="en-US" sz="3200" b="0" dirty="0">
                <a:latin typeface="Krona One" panose="02010605030500060004" pitchFamily="2" charset="77"/>
              </a:rPr>
              <a:t>Retainer Fee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ABA2BE-FDA7-7E88-CDA5-989AED347B85}"/>
              </a:ext>
            </a:extLst>
          </p:cNvPr>
          <p:cNvSpPr txBox="1"/>
          <p:nvPr/>
        </p:nvSpPr>
        <p:spPr>
          <a:xfrm>
            <a:off x="2049517" y="3124501"/>
            <a:ext cx="10139308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2"/>
                </a:solidFill>
                <a:latin typeface="Krona One" panose="02010605030500060004" pitchFamily="2" charset="77"/>
                <a:cs typeface="Space Grotesk" pitchFamily="2" charset="77"/>
              </a:rPr>
              <a:t>Structures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68400B-9A51-6D49-C733-D01D9AB5AB60}"/>
              </a:ext>
            </a:extLst>
          </p:cNvPr>
          <p:cNvSpPr txBox="1"/>
          <p:nvPr/>
        </p:nvSpPr>
        <p:spPr>
          <a:xfrm>
            <a:off x="2049518" y="1647173"/>
            <a:ext cx="10139308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2"/>
                </a:solidFill>
                <a:latin typeface="Krona One" panose="02010605030500060004" pitchFamily="2" charset="77"/>
                <a:cs typeface="Space Grotesk" pitchFamily="2" charset="77"/>
              </a:rPr>
              <a:t>Pricing</a:t>
            </a:r>
          </a:p>
        </p:txBody>
      </p:sp>
    </p:spTree>
    <p:extLst>
      <p:ext uri="{BB962C8B-B14F-4D97-AF65-F5344CB8AC3E}">
        <p14:creationId xmlns:p14="http://schemas.microsoft.com/office/powerpoint/2010/main" val="10836665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 descr="A group of circles in pastel colors&#10;&#10;Description automatically generated">
            <a:extLst>
              <a:ext uri="{FF2B5EF4-FFF2-40B4-BE49-F238E27FC236}">
                <a16:creationId xmlns:a16="http://schemas.microsoft.com/office/drawing/2014/main" id="{3270A450-973E-BA0C-45F0-32F86A56245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Picture Placeholder 26" descr="A person with long black braids smiling&#10;&#10;Description automatically generated">
            <a:extLst>
              <a:ext uri="{FF2B5EF4-FFF2-40B4-BE49-F238E27FC236}">
                <a16:creationId xmlns:a16="http://schemas.microsoft.com/office/drawing/2014/main" id="{4CE8A0DD-C72E-F5D6-3B84-25D8C38199F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11928" y="5355164"/>
            <a:ext cx="2998632" cy="3005672"/>
          </a:xfrm>
        </p:spPr>
      </p:pic>
      <p:pic>
        <p:nvPicPr>
          <p:cNvPr id="29" name="Picture Placeholder 28" descr="A person standing next to a wall&#10;&#10;Description automatically generated">
            <a:extLst>
              <a:ext uri="{FF2B5EF4-FFF2-40B4-BE49-F238E27FC236}">
                <a16:creationId xmlns:a16="http://schemas.microsoft.com/office/drawing/2014/main" id="{C624DCC3-3A4A-2C45-8349-D58C84F7D8F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11928" y="8976188"/>
            <a:ext cx="2998632" cy="3005672"/>
          </a:xfrm>
        </p:spPr>
      </p:pic>
      <p:pic>
        <p:nvPicPr>
          <p:cNvPr id="25" name="Picture Placeholder 24" descr="A person looking up with a serious expression&#10;&#10;Description automatically generated">
            <a:extLst>
              <a:ext uri="{FF2B5EF4-FFF2-40B4-BE49-F238E27FC236}">
                <a16:creationId xmlns:a16="http://schemas.microsoft.com/office/drawing/2014/main" id="{9B499EB0-6188-0A01-8B14-C63D0C5EB21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11928" y="1734140"/>
            <a:ext cx="2998632" cy="3005672"/>
          </a:xfrm>
        </p:spPr>
      </p:pic>
      <p:sp>
        <p:nvSpPr>
          <p:cNvPr id="23" name="Freeform 22">
            <a:extLst>
              <a:ext uri="{FF2B5EF4-FFF2-40B4-BE49-F238E27FC236}">
                <a16:creationId xmlns:a16="http://schemas.microsoft.com/office/drawing/2014/main" id="{4697DB0D-283C-064C-7093-C176D7AF6AC4}"/>
              </a:ext>
            </a:extLst>
          </p:cNvPr>
          <p:cNvSpPr/>
          <p:nvPr/>
        </p:nvSpPr>
        <p:spPr>
          <a:xfrm rot="8112980">
            <a:off x="6422845" y="7175558"/>
            <a:ext cx="3911957" cy="3911957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4357C0-9F99-2158-5BB0-3B1DC2833B80}"/>
              </a:ext>
            </a:extLst>
          </p:cNvPr>
          <p:cNvSpPr txBox="1"/>
          <p:nvPr/>
        </p:nvSpPr>
        <p:spPr>
          <a:xfrm>
            <a:off x="16471331" y="2878612"/>
            <a:ext cx="3864925" cy="1315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spc="0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77D5A4-65AC-31D0-5BD6-5F5D6A710F45}"/>
              </a:ext>
            </a:extLst>
          </p:cNvPr>
          <p:cNvSpPr txBox="1"/>
          <p:nvPr/>
        </p:nvSpPr>
        <p:spPr>
          <a:xfrm>
            <a:off x="16471334" y="6540961"/>
            <a:ext cx="3864923" cy="1315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spc="0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F05511-ADA6-C1F4-4D3D-41EB1956E56D}"/>
              </a:ext>
            </a:extLst>
          </p:cNvPr>
          <p:cNvSpPr txBox="1"/>
          <p:nvPr/>
        </p:nvSpPr>
        <p:spPr>
          <a:xfrm>
            <a:off x="16471334" y="10137612"/>
            <a:ext cx="3864923" cy="1315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spc="0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40D76A-CA6A-6B73-26AC-070EBAFFBEB0}"/>
              </a:ext>
            </a:extLst>
          </p:cNvPr>
          <p:cNvSpPr txBox="1"/>
          <p:nvPr/>
        </p:nvSpPr>
        <p:spPr>
          <a:xfrm>
            <a:off x="16471332" y="2159344"/>
            <a:ext cx="4631586" cy="672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l"/>
            <a:r>
              <a:rPr lang="en-US" dirty="0">
                <a:solidFill>
                  <a:schemeClr val="tx2"/>
                </a:solidFill>
                <a:latin typeface="Krona One" panose="02010605030500060004" pitchFamily="2" charset="77"/>
              </a:rPr>
              <a:t>Robert Johnson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DB11AB-CA7C-AF9F-BE81-6E82FB354626}"/>
              </a:ext>
            </a:extLst>
          </p:cNvPr>
          <p:cNvSpPr txBox="1"/>
          <p:nvPr/>
        </p:nvSpPr>
        <p:spPr>
          <a:xfrm>
            <a:off x="16471334" y="5821693"/>
            <a:ext cx="4631584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l"/>
            <a:r>
              <a:rPr lang="en-US" dirty="0">
                <a:solidFill>
                  <a:schemeClr val="tx2"/>
                </a:solidFill>
                <a:latin typeface="Krona One" panose="02010605030500060004" pitchFamily="2" charset="77"/>
              </a:rPr>
              <a:t>Derek Grey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BA8656-C749-C669-3268-A65A13BE19F1}"/>
              </a:ext>
            </a:extLst>
          </p:cNvPr>
          <p:cNvSpPr txBox="1"/>
          <p:nvPr/>
        </p:nvSpPr>
        <p:spPr>
          <a:xfrm>
            <a:off x="16471334" y="9418344"/>
            <a:ext cx="4631584" cy="672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l"/>
            <a:r>
              <a:rPr lang="en-US" dirty="0">
                <a:solidFill>
                  <a:schemeClr val="tx2"/>
                </a:solidFill>
                <a:latin typeface="Krona One" panose="02010605030500060004" pitchFamily="2" charset="77"/>
              </a:rPr>
              <a:t>Owen Shepard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2DFE98-9924-1A15-D80C-A9582459C6A8}"/>
              </a:ext>
            </a:extLst>
          </p:cNvPr>
          <p:cNvSpPr txBox="1"/>
          <p:nvPr/>
        </p:nvSpPr>
        <p:spPr>
          <a:xfrm>
            <a:off x="2049516" y="3522731"/>
            <a:ext cx="10139308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Expertise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FFF709-0602-4073-C5A8-D7F8DB196FC5}"/>
              </a:ext>
            </a:extLst>
          </p:cNvPr>
          <p:cNvSpPr txBox="1"/>
          <p:nvPr/>
        </p:nvSpPr>
        <p:spPr>
          <a:xfrm>
            <a:off x="2049517" y="2045403"/>
            <a:ext cx="10139308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Team &amp;</a:t>
            </a:r>
          </a:p>
        </p:txBody>
      </p:sp>
    </p:spTree>
    <p:extLst>
      <p:ext uri="{BB962C8B-B14F-4D97-AF65-F5344CB8AC3E}">
        <p14:creationId xmlns:p14="http://schemas.microsoft.com/office/powerpoint/2010/main" val="2881726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colorful circle with black background&#10;&#10;Description automatically generated">
            <a:extLst>
              <a:ext uri="{FF2B5EF4-FFF2-40B4-BE49-F238E27FC236}">
                <a16:creationId xmlns:a16="http://schemas.microsoft.com/office/drawing/2014/main" id="{660FDD66-9681-15A2-E8F2-27AA0697368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28B1EA-5D8E-4AD0-582F-6CFB1D34AB56}"/>
              </a:ext>
            </a:extLst>
          </p:cNvPr>
          <p:cNvSpPr txBox="1"/>
          <p:nvPr/>
        </p:nvSpPr>
        <p:spPr>
          <a:xfrm>
            <a:off x="3290882" y="9254958"/>
            <a:ext cx="6722060" cy="1964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dirty="0">
                <a:solidFill>
                  <a:schemeClr val="bg2"/>
                </a:solidFill>
                <a:latin typeface="Montserrat" pitchFamily="2" charset="77"/>
              </a:rPr>
              <a:t>Make a big impact with our professional slides and charts.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5BF35B-8014-0585-B019-050D5464BDEF}"/>
              </a:ext>
            </a:extLst>
          </p:cNvPr>
          <p:cNvSpPr txBox="1"/>
          <p:nvPr/>
        </p:nvSpPr>
        <p:spPr>
          <a:xfrm>
            <a:off x="14352172" y="9254958"/>
            <a:ext cx="6722060" cy="1964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dirty="0">
                <a:solidFill>
                  <a:schemeClr val="bg2"/>
                </a:solidFill>
                <a:latin typeface="Montserrat" pitchFamily="2" charset="77"/>
              </a:rPr>
              <a:t>Make a big impact with our professional slides and charts.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C9DD33-8267-089F-F496-D7A3DBCED356}"/>
              </a:ext>
            </a:extLst>
          </p:cNvPr>
          <p:cNvSpPr txBox="1"/>
          <p:nvPr/>
        </p:nvSpPr>
        <p:spPr>
          <a:xfrm>
            <a:off x="3290882" y="7994429"/>
            <a:ext cx="6722060" cy="79111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>
              <a:lnSpc>
                <a:spcPct val="110000"/>
              </a:lnSpc>
            </a:pPr>
            <a:r>
              <a:rPr lang="en-US" sz="4400" b="0" dirty="0">
                <a:solidFill>
                  <a:schemeClr val="bg2"/>
                </a:solidFill>
                <a:latin typeface="Krona One" panose="02010605030500060004" pitchFamily="2" charset="77"/>
              </a:rPr>
              <a:t>David Boston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149ED4-798E-6F31-D1D8-9967528F9D6F}"/>
              </a:ext>
            </a:extLst>
          </p:cNvPr>
          <p:cNvSpPr txBox="1"/>
          <p:nvPr/>
        </p:nvSpPr>
        <p:spPr>
          <a:xfrm>
            <a:off x="14352172" y="7999622"/>
            <a:ext cx="6722060" cy="7859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>
              <a:lnSpc>
                <a:spcPct val="110000"/>
              </a:lnSpc>
            </a:pPr>
            <a:r>
              <a:rPr lang="en-US" sz="4400" b="0" dirty="0">
                <a:solidFill>
                  <a:schemeClr val="bg2"/>
                </a:solidFill>
                <a:latin typeface="Krona One" panose="02010605030500060004" pitchFamily="2" charset="77"/>
              </a:rPr>
              <a:t>Sarah Clark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1D36AF-669E-9ED5-2981-A90FAEEFE07F}"/>
              </a:ext>
            </a:extLst>
          </p:cNvPr>
          <p:cNvSpPr txBox="1"/>
          <p:nvPr/>
        </p:nvSpPr>
        <p:spPr>
          <a:xfrm>
            <a:off x="2049517" y="3124502"/>
            <a:ext cx="11905022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2"/>
                </a:solidFill>
                <a:latin typeface="Krona One" panose="02010605030500060004" pitchFamily="2" charset="77"/>
                <a:cs typeface="Space Grotesk" pitchFamily="2" charset="77"/>
              </a:rPr>
              <a:t>Testimonials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E7316B-F99D-EC2A-D2B4-17C4CC23FAD5}"/>
              </a:ext>
            </a:extLst>
          </p:cNvPr>
          <p:cNvSpPr txBox="1"/>
          <p:nvPr/>
        </p:nvSpPr>
        <p:spPr>
          <a:xfrm>
            <a:off x="2049517" y="1647173"/>
            <a:ext cx="11905021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2"/>
                </a:solidFill>
                <a:latin typeface="Krona One" panose="02010605030500060004" pitchFamily="2" charset="77"/>
                <a:cs typeface="Space Grotesk" pitchFamily="2" charset="77"/>
              </a:rPr>
              <a:t>Client</a:t>
            </a:r>
          </a:p>
        </p:txBody>
      </p:sp>
    </p:spTree>
    <p:extLst>
      <p:ext uri="{BB962C8B-B14F-4D97-AF65-F5344CB8AC3E}">
        <p14:creationId xmlns:p14="http://schemas.microsoft.com/office/powerpoint/2010/main" val="1728238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lose up of circles&#10;&#10;Description automatically generated">
            <a:extLst>
              <a:ext uri="{FF2B5EF4-FFF2-40B4-BE49-F238E27FC236}">
                <a16:creationId xmlns:a16="http://schemas.microsoft.com/office/drawing/2014/main" id="{29A6AD2A-FD5C-C8CC-8288-4725151339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16" name="Freeform 15">
            <a:extLst>
              <a:ext uri="{FF2B5EF4-FFF2-40B4-BE49-F238E27FC236}">
                <a16:creationId xmlns:a16="http://schemas.microsoft.com/office/drawing/2014/main" id="{B974CBB6-D8D4-7187-1355-560521ECDDE2}"/>
              </a:ext>
            </a:extLst>
          </p:cNvPr>
          <p:cNvSpPr/>
          <p:nvPr/>
        </p:nvSpPr>
        <p:spPr>
          <a:xfrm rot="8112980">
            <a:off x="20638011" y="10476425"/>
            <a:ext cx="1838133" cy="1838133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61EA49-E76C-1CB8-96BC-DEC31C4FB533}"/>
              </a:ext>
            </a:extLst>
          </p:cNvPr>
          <p:cNvSpPr txBox="1"/>
          <p:nvPr/>
        </p:nvSpPr>
        <p:spPr>
          <a:xfrm>
            <a:off x="2784591" y="4782967"/>
            <a:ext cx="7095872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93568B-37EC-6DF2-E404-2E279682C02D}"/>
              </a:ext>
            </a:extLst>
          </p:cNvPr>
          <p:cNvSpPr txBox="1"/>
          <p:nvPr/>
        </p:nvSpPr>
        <p:spPr>
          <a:xfrm>
            <a:off x="2784590" y="7043599"/>
            <a:ext cx="7095873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7C2C31-1BC2-8B4F-FAEC-003EA5C8E759}"/>
              </a:ext>
            </a:extLst>
          </p:cNvPr>
          <p:cNvSpPr txBox="1"/>
          <p:nvPr/>
        </p:nvSpPr>
        <p:spPr>
          <a:xfrm>
            <a:off x="2784591" y="9281969"/>
            <a:ext cx="7095872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8E274D-CFDE-298A-35ED-094792844122}"/>
              </a:ext>
            </a:extLst>
          </p:cNvPr>
          <p:cNvSpPr txBox="1"/>
          <p:nvPr/>
        </p:nvSpPr>
        <p:spPr>
          <a:xfrm>
            <a:off x="2784591" y="4123851"/>
            <a:ext cx="7095872" cy="60054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200" dirty="0">
                <a:latin typeface="Krona One" panose="02010605030500060004" pitchFamily="2" charset="77"/>
              </a:rPr>
              <a:t>Market Fluctuation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22AB5A-4E3B-02C9-F8B2-7318013BF844}"/>
              </a:ext>
            </a:extLst>
          </p:cNvPr>
          <p:cNvSpPr txBox="1"/>
          <p:nvPr/>
        </p:nvSpPr>
        <p:spPr>
          <a:xfrm>
            <a:off x="2784591" y="6384483"/>
            <a:ext cx="7095873" cy="60054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200" dirty="0">
                <a:latin typeface="Krona One" panose="02010605030500060004" pitchFamily="2" charset="77"/>
              </a:rPr>
              <a:t>Resource Constraints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1F7B9B-001C-F393-A81A-E6C642A3EF5D}"/>
              </a:ext>
            </a:extLst>
          </p:cNvPr>
          <p:cNvSpPr txBox="1"/>
          <p:nvPr/>
        </p:nvSpPr>
        <p:spPr>
          <a:xfrm>
            <a:off x="2784591" y="8622853"/>
            <a:ext cx="7095872" cy="60054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200" dirty="0">
                <a:latin typeface="Krona One" panose="02010605030500060004" pitchFamily="2" charset="77"/>
              </a:rPr>
              <a:t>Technical Challenges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E5DD44-865A-F04A-978D-74BBB0073A1D}"/>
              </a:ext>
            </a:extLst>
          </p:cNvPr>
          <p:cNvSpPr txBox="1"/>
          <p:nvPr/>
        </p:nvSpPr>
        <p:spPr>
          <a:xfrm>
            <a:off x="11506063" y="5409170"/>
            <a:ext cx="11350763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Mitigation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FBA076-32CC-85F2-7A5D-632020EC66EB}"/>
              </a:ext>
            </a:extLst>
          </p:cNvPr>
          <p:cNvSpPr txBox="1"/>
          <p:nvPr/>
        </p:nvSpPr>
        <p:spPr>
          <a:xfrm>
            <a:off x="11506064" y="3931841"/>
            <a:ext cx="11350762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Risk &amp;</a:t>
            </a:r>
          </a:p>
        </p:txBody>
      </p:sp>
    </p:spTree>
    <p:extLst>
      <p:ext uri="{BB962C8B-B14F-4D97-AF65-F5344CB8AC3E}">
        <p14:creationId xmlns:p14="http://schemas.microsoft.com/office/powerpoint/2010/main" val="23564957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colorful circles&#10;&#10;Description automatically generated">
            <a:extLst>
              <a:ext uri="{FF2B5EF4-FFF2-40B4-BE49-F238E27FC236}">
                <a16:creationId xmlns:a16="http://schemas.microsoft.com/office/drawing/2014/main" id="{872FB268-363A-0402-8FAE-48C26E8790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1E653D-DFC3-7846-3EB4-7CCD4E09C823}"/>
              </a:ext>
            </a:extLst>
          </p:cNvPr>
          <p:cNvSpPr txBox="1"/>
          <p:nvPr/>
        </p:nvSpPr>
        <p:spPr>
          <a:xfrm>
            <a:off x="4290803" y="4945836"/>
            <a:ext cx="9882398" cy="73663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defRPr sz="3800">
                <a:latin typeface="Josefin Sans Light" pitchFamily="2" charset="77"/>
              </a:defRPr>
            </a:lvl1pPr>
          </a:lstStyle>
          <a:p>
            <a:pPr algn="l">
              <a:lnSpc>
                <a:spcPct val="140000"/>
              </a:lnSpc>
            </a:pPr>
            <a:r>
              <a:rPr lang="en-US" sz="3000" spc="300" dirty="0">
                <a:solidFill>
                  <a:schemeClr val="bg1"/>
                </a:solidFill>
                <a:latin typeface="Montserrat" pitchFamily="2" charset="77"/>
              </a:rPr>
              <a:t> On our "Terms &amp; Conditions" slide, we outline the legal framework governing our proposed partnership. These terms are designed to ensure clarity, transparency, and mutual understanding throughout our collaboration. </a:t>
            </a:r>
          </a:p>
          <a:p>
            <a:pPr algn="l">
              <a:lnSpc>
                <a:spcPct val="140000"/>
              </a:lnSpc>
            </a:pPr>
            <a:r>
              <a:rPr lang="en-US" sz="3000" spc="300" dirty="0">
                <a:solidFill>
                  <a:schemeClr val="bg1"/>
                </a:solidFill>
                <a:latin typeface="Montserrat" pitchFamily="2" charset="77"/>
              </a:rPr>
              <a:t>By adhering to these terms, we aim to establish a strong foundation for a successful and harmonious relationship, built on trust, integrity, and shared objectives.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477D91-0824-51BA-CAEC-6F954F204944}"/>
              </a:ext>
            </a:extLst>
          </p:cNvPr>
          <p:cNvSpPr txBox="1"/>
          <p:nvPr/>
        </p:nvSpPr>
        <p:spPr>
          <a:xfrm>
            <a:off x="12224683" y="2848205"/>
            <a:ext cx="9003176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2"/>
                </a:solidFill>
                <a:latin typeface="Krona One" panose="02010605030500060004" pitchFamily="2" charset="77"/>
                <a:cs typeface="Space Grotesk" pitchFamily="2" charset="77"/>
              </a:rPr>
              <a:t>Milestones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E2D346-9BB7-21BA-BED2-4DB8C6FEFB00}"/>
              </a:ext>
            </a:extLst>
          </p:cNvPr>
          <p:cNvSpPr txBox="1"/>
          <p:nvPr/>
        </p:nvSpPr>
        <p:spPr>
          <a:xfrm>
            <a:off x="12224684" y="1370877"/>
            <a:ext cx="10632142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1"/>
                </a:solidFill>
                <a:latin typeface="Krona One" panose="02010605030500060004" pitchFamily="2" charset="77"/>
                <a:cs typeface="Space Grotesk" pitchFamily="2" charset="77"/>
              </a:rPr>
              <a:t>Timeline &amp;</a:t>
            </a:r>
          </a:p>
        </p:txBody>
      </p:sp>
    </p:spTree>
    <p:extLst>
      <p:ext uri="{BB962C8B-B14F-4D97-AF65-F5344CB8AC3E}">
        <p14:creationId xmlns:p14="http://schemas.microsoft.com/office/powerpoint/2010/main" val="1910870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circles in pastel colors&#10;&#10;Description automatically generated">
            <a:extLst>
              <a:ext uri="{FF2B5EF4-FFF2-40B4-BE49-F238E27FC236}">
                <a16:creationId xmlns:a16="http://schemas.microsoft.com/office/drawing/2014/main" id="{30FA43B0-CBD7-D714-81B9-0E7578AE4A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8997A1-F2C8-C197-D229-75C2E3C286F2}"/>
              </a:ext>
            </a:extLst>
          </p:cNvPr>
          <p:cNvSpPr txBox="1"/>
          <p:nvPr/>
        </p:nvSpPr>
        <p:spPr>
          <a:xfrm>
            <a:off x="5102459" y="7682312"/>
            <a:ext cx="6722060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F07201-3AD3-7F14-F5E0-B44B6346701D}"/>
              </a:ext>
            </a:extLst>
          </p:cNvPr>
          <p:cNvSpPr txBox="1"/>
          <p:nvPr/>
        </p:nvSpPr>
        <p:spPr>
          <a:xfrm>
            <a:off x="5102459" y="9925677"/>
            <a:ext cx="6722060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223F9B-B037-82CB-DFEF-8189FDCC2A1D}"/>
              </a:ext>
            </a:extLst>
          </p:cNvPr>
          <p:cNvSpPr txBox="1"/>
          <p:nvPr/>
        </p:nvSpPr>
        <p:spPr>
          <a:xfrm>
            <a:off x="5102458" y="6837824"/>
            <a:ext cx="6722060" cy="7859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4400" dirty="0">
                <a:latin typeface="Krona One" panose="02010605030500060004" pitchFamily="2" charset="77"/>
              </a:rPr>
              <a:t>Implementation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BD1345-B5EA-9D21-CB1A-BAF9A682F518}"/>
              </a:ext>
            </a:extLst>
          </p:cNvPr>
          <p:cNvSpPr txBox="1"/>
          <p:nvPr/>
        </p:nvSpPr>
        <p:spPr>
          <a:xfrm>
            <a:off x="5102458" y="9081189"/>
            <a:ext cx="6722059" cy="7859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4400" dirty="0">
                <a:latin typeface="Krona One" panose="02010605030500060004" pitchFamily="2" charset="77"/>
              </a:rPr>
              <a:t>Evaluation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0C9EB-87A4-FE04-132B-60EABF3609BA}"/>
              </a:ext>
            </a:extLst>
          </p:cNvPr>
          <p:cNvSpPr txBox="1"/>
          <p:nvPr/>
        </p:nvSpPr>
        <p:spPr>
          <a:xfrm>
            <a:off x="2566219" y="6492433"/>
            <a:ext cx="1812340" cy="148996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800" dirty="0">
                <a:latin typeface="Krona One" panose="02010605030500060004" pitchFamily="2" charset="77"/>
              </a:rPr>
              <a:t>1.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93DC18-2111-1A3E-16CE-605FEEBBEEBF}"/>
              </a:ext>
            </a:extLst>
          </p:cNvPr>
          <p:cNvSpPr txBox="1"/>
          <p:nvPr/>
        </p:nvSpPr>
        <p:spPr>
          <a:xfrm>
            <a:off x="2566219" y="8715704"/>
            <a:ext cx="1812340" cy="148996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8800" dirty="0">
                <a:latin typeface="Krona One" panose="02010605030500060004" pitchFamily="2" charset="77"/>
              </a:rPr>
              <a:t>2.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7365C-B769-D141-5D20-17DDAE06A132}"/>
              </a:ext>
            </a:extLst>
          </p:cNvPr>
          <p:cNvSpPr txBox="1"/>
          <p:nvPr/>
        </p:nvSpPr>
        <p:spPr>
          <a:xfrm>
            <a:off x="12188825" y="4497176"/>
            <a:ext cx="9003176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Action Plan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3BC786-EC4D-F05F-A0D7-52AE1C185763}"/>
              </a:ext>
            </a:extLst>
          </p:cNvPr>
          <p:cNvSpPr txBox="1"/>
          <p:nvPr/>
        </p:nvSpPr>
        <p:spPr>
          <a:xfrm>
            <a:off x="12188826" y="3019848"/>
            <a:ext cx="10668000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Next steps &amp;</a:t>
            </a:r>
          </a:p>
        </p:txBody>
      </p:sp>
    </p:spTree>
    <p:extLst>
      <p:ext uri="{BB962C8B-B14F-4D97-AF65-F5344CB8AC3E}">
        <p14:creationId xmlns:p14="http://schemas.microsoft.com/office/powerpoint/2010/main" val="1274190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colorful circles&#10;&#10;Description automatically generated">
            <a:extLst>
              <a:ext uri="{FF2B5EF4-FFF2-40B4-BE49-F238E27FC236}">
                <a16:creationId xmlns:a16="http://schemas.microsoft.com/office/drawing/2014/main" id="{0DC567B8-3BEC-E6FE-FAF9-BB696CC01B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FB893B68-C71A-2FEC-8620-FC361D03F59E}"/>
              </a:ext>
            </a:extLst>
          </p:cNvPr>
          <p:cNvSpPr/>
          <p:nvPr/>
        </p:nvSpPr>
        <p:spPr>
          <a:xfrm rot="8112980">
            <a:off x="8745652" y="6683840"/>
            <a:ext cx="1838133" cy="1838133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52409B-AA74-7656-4E27-21B53EA796C7}"/>
              </a:ext>
            </a:extLst>
          </p:cNvPr>
          <p:cNvSpPr txBox="1"/>
          <p:nvPr/>
        </p:nvSpPr>
        <p:spPr>
          <a:xfrm>
            <a:off x="12220355" y="1640793"/>
            <a:ext cx="7096050" cy="466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600" spc="300" dirty="0">
                <a:solidFill>
                  <a:schemeClr val="bg2"/>
                </a:solidFill>
                <a:latin typeface="Montserrat" pitchFamily="2" charset="77"/>
              </a:rPr>
              <a:t>Make a big impact with professional slides, charts, infographics and more. Turn complex data into easy-to-understand infographics.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2A2268-3D4E-CCA0-7FA6-36913C62D849}"/>
              </a:ext>
            </a:extLst>
          </p:cNvPr>
          <p:cNvSpPr txBox="1"/>
          <p:nvPr/>
        </p:nvSpPr>
        <p:spPr>
          <a:xfrm>
            <a:off x="2680137" y="9500549"/>
            <a:ext cx="10190043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1"/>
                </a:solidFill>
                <a:latin typeface="Krona One" panose="02010605030500060004" pitchFamily="2" charset="77"/>
                <a:cs typeface="Space Grotesk" pitchFamily="2" charset="77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6349247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colorful circles&#10;&#10;Description automatically generated">
            <a:extLst>
              <a:ext uri="{FF2B5EF4-FFF2-40B4-BE49-F238E27FC236}">
                <a16:creationId xmlns:a16="http://schemas.microsoft.com/office/drawing/2014/main" id="{150B75BE-DBDF-5548-58E2-E2423DF612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2956196F-F064-455A-51EF-30C4654C0E61}"/>
              </a:ext>
            </a:extLst>
          </p:cNvPr>
          <p:cNvSpPr/>
          <p:nvPr/>
        </p:nvSpPr>
        <p:spPr>
          <a:xfrm rot="8112980">
            <a:off x="20060921" y="1480724"/>
            <a:ext cx="1955978" cy="1955978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2F7853-4B4D-0BDB-1C24-2C9FED0E52A9}"/>
              </a:ext>
            </a:extLst>
          </p:cNvPr>
          <p:cNvSpPr txBox="1"/>
          <p:nvPr/>
        </p:nvSpPr>
        <p:spPr>
          <a:xfrm>
            <a:off x="11064875" y="6935097"/>
            <a:ext cx="11791951" cy="310989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9000" b="1" dirty="0">
                <a:solidFill>
                  <a:schemeClr val="bg1"/>
                </a:solidFill>
                <a:latin typeface="Krona One" panose="02010605030500060004" pitchFamily="2" charset="77"/>
                <a:cs typeface="Space Grotesk" pitchFamily="2" charset="77"/>
              </a:rPr>
              <a:t>You!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C9EC06-68A3-962B-FC3C-4B96FB3009CB}"/>
              </a:ext>
            </a:extLst>
          </p:cNvPr>
          <p:cNvSpPr txBox="1"/>
          <p:nvPr/>
        </p:nvSpPr>
        <p:spPr>
          <a:xfrm>
            <a:off x="11064876" y="4823746"/>
            <a:ext cx="11791950" cy="310989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9000" b="1" dirty="0">
                <a:solidFill>
                  <a:schemeClr val="bg1"/>
                </a:solidFill>
                <a:latin typeface="Krona One" panose="02010605030500060004" pitchFamily="2" charset="77"/>
                <a:cs typeface="Space Grotesk" pitchFamily="2" charset="77"/>
              </a:rPr>
              <a:t>Thank</a:t>
            </a:r>
          </a:p>
        </p:txBody>
      </p:sp>
    </p:spTree>
    <p:extLst>
      <p:ext uri="{BB962C8B-B14F-4D97-AF65-F5344CB8AC3E}">
        <p14:creationId xmlns:p14="http://schemas.microsoft.com/office/powerpoint/2010/main" val="41409990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group of circles in pastel colors&#10;&#10;Description automatically generated">
            <a:extLst>
              <a:ext uri="{FF2B5EF4-FFF2-40B4-BE49-F238E27FC236}">
                <a16:creationId xmlns:a16="http://schemas.microsoft.com/office/drawing/2014/main" id="{343C1024-B19B-A986-4C5B-F22BB4A2ECB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C608D41-706D-8E9A-F65D-DBFFE16E474E}"/>
              </a:ext>
            </a:extLst>
          </p:cNvPr>
          <p:cNvSpPr txBox="1"/>
          <p:nvPr/>
        </p:nvSpPr>
        <p:spPr>
          <a:xfrm>
            <a:off x="3574362" y="11128078"/>
            <a:ext cx="17228926" cy="10973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800" dirty="0">
                <a:latin typeface="Montserrat" pitchFamily="2" charset="77"/>
              </a:rPr>
              <a:t>Krona One: </a:t>
            </a:r>
            <a:r>
              <a:rPr lang="en-US" sz="2800" dirty="0">
                <a:latin typeface="Montserrat" pitchFamily="2" charset="77"/>
                <a:hlinkClick r:id="rId3"/>
              </a:rPr>
              <a:t>https://fonts.google.com/specimen/Krona+One</a:t>
            </a:r>
            <a:endParaRPr lang="en-US" sz="2800" dirty="0">
              <a:latin typeface="Montserrat" pitchFamily="2" charset="77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800" dirty="0">
                <a:latin typeface="Montserrat" pitchFamily="2" charset="77"/>
              </a:rPr>
              <a:t>Montserrat: </a:t>
            </a:r>
            <a:r>
              <a:rPr lang="en-US" sz="2800" dirty="0">
                <a:latin typeface="Montserrat" pitchFamily="2" charset="77"/>
                <a:hlinkClick r:id="rId4"/>
              </a:rPr>
              <a:t>https://fonts.google.com/specimen/Montserrat</a:t>
            </a:r>
            <a:endParaRPr lang="en-US" sz="2800" dirty="0">
              <a:latin typeface="Montserrat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989DE2-CF6B-F848-EE33-C99425F85131}"/>
              </a:ext>
            </a:extLst>
          </p:cNvPr>
          <p:cNvSpPr txBox="1"/>
          <p:nvPr/>
        </p:nvSpPr>
        <p:spPr>
          <a:xfrm>
            <a:off x="3574362" y="4257932"/>
            <a:ext cx="8648488" cy="4636077"/>
          </a:xfrm>
          <a:prstGeom prst="rect">
            <a:avLst/>
          </a:prstGeom>
          <a:noFill/>
        </p:spPr>
        <p:txBody>
          <a:bodyPr wrap="square" numCol="1" rtlCol="0" anchor="t">
            <a:spAutoFit/>
          </a:bodyPr>
          <a:lstStyle>
            <a:defPPr>
              <a:defRPr lang="en-US"/>
            </a:defPPr>
            <a:lvl1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800">
                <a:latin typeface="Heebo Light" pitchFamily="2" charset="-79"/>
              </a:defRPr>
            </a:lvl1pPr>
          </a:lstStyle>
          <a:p>
            <a:r>
              <a:rPr lang="en-US" dirty="0">
                <a:effectLst/>
                <a:latin typeface="Montserrat" pitchFamily="2" charset="77"/>
                <a:cs typeface="Space Grotesk Light" pitchFamily="2" charset="77"/>
                <a:hlinkClick r:id="rId5"/>
              </a:rPr>
              <a:t>https://unsplash.com/photos/a-black-and-white-photo-of-a-wall-6udeCpmjybI</a:t>
            </a:r>
            <a:endParaRPr lang="en-US" dirty="0">
              <a:effectLst/>
              <a:latin typeface="Montserrat" pitchFamily="2" charset="77"/>
              <a:cs typeface="Space Grotesk Light" pitchFamily="2" charset="77"/>
            </a:endParaRPr>
          </a:p>
          <a:p>
            <a:endParaRPr lang="en-US" dirty="0">
              <a:latin typeface="Montserrat" pitchFamily="2" charset="77"/>
              <a:cs typeface="Space Grotesk Light" pitchFamily="2" charset="77"/>
            </a:endParaRPr>
          </a:p>
          <a:p>
            <a:r>
              <a:rPr lang="en-US" dirty="0">
                <a:effectLst/>
                <a:latin typeface="Montserrat" pitchFamily="2" charset="77"/>
                <a:cs typeface="Space Grotesk Light" pitchFamily="2" charset="77"/>
                <a:hlinkClick r:id="rId6"/>
              </a:rPr>
              <a:t>https://unsplash.com/photos/background-pattern-LNhlXvdk0vA</a:t>
            </a:r>
            <a:endParaRPr lang="en-US" dirty="0">
              <a:effectLst/>
              <a:latin typeface="Montserrat" pitchFamily="2" charset="77"/>
              <a:cs typeface="Space Grotesk Light" pitchFamily="2" charset="77"/>
            </a:endParaRPr>
          </a:p>
          <a:p>
            <a:endParaRPr lang="en-US" dirty="0">
              <a:latin typeface="Montserrat" pitchFamily="2" charset="77"/>
              <a:cs typeface="Space Grotesk Light" pitchFamily="2" charset="77"/>
            </a:endParaRPr>
          </a:p>
          <a:p>
            <a:r>
              <a:rPr lang="en-US" dirty="0">
                <a:effectLst/>
                <a:latin typeface="Montserrat" pitchFamily="2" charset="77"/>
                <a:cs typeface="Space Grotesk Light" pitchFamily="2" charset="77"/>
                <a:hlinkClick r:id="rId7"/>
              </a:rPr>
              <a:t>https://unsplash.com/photos/man-doing-cross-arms-while-standing-near-red-roller-shutter-GDwkMMUzKXE</a:t>
            </a:r>
            <a:endParaRPr lang="en-US" dirty="0">
              <a:effectLst/>
              <a:latin typeface="Montserrat" pitchFamily="2" charset="77"/>
              <a:cs typeface="Space Grotesk Light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6645C1-49C3-73E7-1C7C-B76FFD8F324C}"/>
              </a:ext>
            </a:extLst>
          </p:cNvPr>
          <p:cNvSpPr txBox="1"/>
          <p:nvPr/>
        </p:nvSpPr>
        <p:spPr>
          <a:xfrm>
            <a:off x="12671470" y="4257932"/>
            <a:ext cx="8648488" cy="4559133"/>
          </a:xfrm>
          <a:prstGeom prst="rect">
            <a:avLst/>
          </a:prstGeom>
          <a:noFill/>
        </p:spPr>
        <p:txBody>
          <a:bodyPr wrap="square" numCol="1" rtlCol="0" anchor="t">
            <a:spAutoFit/>
          </a:bodyPr>
          <a:lstStyle>
            <a:defPPr>
              <a:defRPr lang="en-US"/>
            </a:defPPr>
            <a:lvl1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800">
                <a:latin typeface="Heebo Light" pitchFamily="2" charset="-79"/>
              </a:defRPr>
            </a:lvl1pPr>
          </a:lstStyle>
          <a:p>
            <a:r>
              <a:rPr lang="en-US" dirty="0">
                <a:effectLst/>
                <a:latin typeface="Montserrat" pitchFamily="2" charset="77"/>
                <a:cs typeface="Space Grotesk Light" pitchFamily="2" charset="77"/>
                <a:hlinkClick r:id="rId8"/>
              </a:rPr>
              <a:t>https://unsplash.com/photos/a-group-of-white-objects-sitting-on-top-of-a-table-LEMJHllZkZk</a:t>
            </a:r>
            <a:endParaRPr lang="en-US" dirty="0">
              <a:effectLst/>
              <a:latin typeface="Montserrat" pitchFamily="2" charset="77"/>
              <a:cs typeface="Space Grotesk Light" pitchFamily="2" charset="77"/>
            </a:endParaRPr>
          </a:p>
          <a:p>
            <a:endParaRPr lang="en-US" dirty="0">
              <a:latin typeface="Montserrat" pitchFamily="2" charset="77"/>
              <a:cs typeface="Space Grotesk Light" pitchFamily="2" charset="77"/>
            </a:endParaRPr>
          </a:p>
          <a:p>
            <a:r>
              <a:rPr lang="en-US" dirty="0">
                <a:effectLst/>
                <a:latin typeface="Montserrat" pitchFamily="2" charset="77"/>
                <a:cs typeface="Space Grotesk Light" pitchFamily="2" charset="77"/>
                <a:hlinkClick r:id="rId9"/>
              </a:rPr>
              <a:t>https://unsplash.com/photos/man-wearing-black-shirt-aoEwuEH7YAs</a:t>
            </a:r>
            <a:br>
              <a:rPr lang="en-US" dirty="0">
                <a:effectLst/>
                <a:latin typeface="Montserrat" pitchFamily="2" charset="77"/>
                <a:cs typeface="Space Grotesk Light" pitchFamily="2" charset="77"/>
              </a:rPr>
            </a:br>
            <a:endParaRPr lang="en-US" dirty="0">
              <a:effectLst/>
              <a:latin typeface="Montserrat" pitchFamily="2" charset="77"/>
              <a:cs typeface="Space Grotesk Light" pitchFamily="2" charset="77"/>
            </a:endParaRPr>
          </a:p>
          <a:p>
            <a:r>
              <a:rPr lang="en-US" dirty="0">
                <a:effectLst/>
                <a:latin typeface="Montserrat" pitchFamily="2" charset="77"/>
                <a:cs typeface="Space Grotesk Light" pitchFamily="2" charset="77"/>
                <a:hlinkClick r:id="rId10"/>
              </a:rPr>
              <a:t>https://unsplash.com/photos/woman-holding-her-hips-while-smiling-ttSRjiYG_WM</a:t>
            </a:r>
            <a:endParaRPr lang="en-US" dirty="0">
              <a:latin typeface="Montserrat" pitchFamily="2" charset="77"/>
              <a:cs typeface="Space Grotesk Light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D3885C-C93D-B218-28FA-C1FFCCA34ED6}"/>
              </a:ext>
            </a:extLst>
          </p:cNvPr>
          <p:cNvSpPr txBox="1"/>
          <p:nvPr/>
        </p:nvSpPr>
        <p:spPr>
          <a:xfrm>
            <a:off x="3574362" y="3298268"/>
            <a:ext cx="17228926" cy="66402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spc="300" dirty="0">
                <a:solidFill>
                  <a:schemeClr val="tx2"/>
                </a:solidFill>
                <a:latin typeface="Krona One" panose="02010605030500060004" pitchFamily="2" charset="77"/>
                <a:cs typeface="Space Grotesk" pitchFamily="2" charset="77"/>
              </a:rPr>
              <a:t>IMAGES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173F8C-D419-649C-3F8B-647608FBE740}"/>
              </a:ext>
            </a:extLst>
          </p:cNvPr>
          <p:cNvSpPr txBox="1"/>
          <p:nvPr/>
        </p:nvSpPr>
        <p:spPr>
          <a:xfrm>
            <a:off x="3574362" y="10168414"/>
            <a:ext cx="17228926" cy="66402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spc="300" dirty="0">
                <a:solidFill>
                  <a:schemeClr val="tx2"/>
                </a:solidFill>
                <a:latin typeface="Krona One" panose="02010605030500060004" pitchFamily="2" charset="77"/>
                <a:cs typeface="Space Grotesk" pitchFamily="2" charset="77"/>
              </a:rPr>
              <a:t>FONTS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7BCB14-4FE2-064B-1114-3CC9E1BA0A36}"/>
              </a:ext>
            </a:extLst>
          </p:cNvPr>
          <p:cNvSpPr txBox="1"/>
          <p:nvPr/>
        </p:nvSpPr>
        <p:spPr>
          <a:xfrm>
            <a:off x="1520996" y="785246"/>
            <a:ext cx="21335830" cy="136287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8000" b="1" dirty="0">
                <a:solidFill>
                  <a:schemeClr val="tx2"/>
                </a:solidFill>
                <a:latin typeface="Krona One" panose="02010605030500060004" pitchFamily="2" charset="77"/>
                <a:ea typeface="Arimo" panose="020B0604020202020204" pitchFamily="34" charset="0"/>
                <a:cs typeface="Arimo" panose="020B0604020202020204" pitchFamily="34" charset="0"/>
              </a:rPr>
              <a:t>Credits</a:t>
            </a:r>
          </a:p>
        </p:txBody>
      </p:sp>
    </p:spTree>
    <p:extLst>
      <p:ext uri="{BB962C8B-B14F-4D97-AF65-F5344CB8AC3E}">
        <p14:creationId xmlns:p14="http://schemas.microsoft.com/office/powerpoint/2010/main" val="2348700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lose up of circles&#10;&#10;Description automatically generated">
            <a:extLst>
              <a:ext uri="{FF2B5EF4-FFF2-40B4-BE49-F238E27FC236}">
                <a16:creationId xmlns:a16="http://schemas.microsoft.com/office/drawing/2014/main" id="{B8B2C426-FBBD-EF73-B287-991F928AD06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6A264FB9-916A-B2D2-4646-082EDDBA5A85}"/>
              </a:ext>
            </a:extLst>
          </p:cNvPr>
          <p:cNvSpPr/>
          <p:nvPr/>
        </p:nvSpPr>
        <p:spPr>
          <a:xfrm rot="8112980">
            <a:off x="3177199" y="4667611"/>
            <a:ext cx="2400087" cy="2400087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0057E2-F320-FA05-6DC8-A1A4A427A5FF}"/>
              </a:ext>
            </a:extLst>
          </p:cNvPr>
          <p:cNvSpPr txBox="1"/>
          <p:nvPr/>
        </p:nvSpPr>
        <p:spPr>
          <a:xfrm>
            <a:off x="13950906" y="2227164"/>
            <a:ext cx="7332542" cy="4666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600" spc="300" dirty="0">
                <a:solidFill>
                  <a:schemeClr val="tx2"/>
                </a:solidFill>
                <a:latin typeface="Montserrat" pitchFamily="2" charset="77"/>
              </a:rPr>
              <a:t>Make a big impact with professional slides, charts, infographics and more. Turn complex data into easy-to-understand infographics.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AAC6B3-5191-E28D-EE5C-4EAB2D36E1D6}"/>
              </a:ext>
            </a:extLst>
          </p:cNvPr>
          <p:cNvSpPr txBox="1"/>
          <p:nvPr/>
        </p:nvSpPr>
        <p:spPr>
          <a:xfrm>
            <a:off x="2680137" y="9500548"/>
            <a:ext cx="9207063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Overview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2477C5-4A1C-FF04-E55F-084B89EB5878}"/>
              </a:ext>
            </a:extLst>
          </p:cNvPr>
          <p:cNvSpPr txBox="1"/>
          <p:nvPr/>
        </p:nvSpPr>
        <p:spPr>
          <a:xfrm>
            <a:off x="2680139" y="8300220"/>
            <a:ext cx="9207062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Company </a:t>
            </a:r>
          </a:p>
        </p:txBody>
      </p:sp>
    </p:spTree>
    <p:extLst>
      <p:ext uri="{BB962C8B-B14F-4D97-AF65-F5344CB8AC3E}">
        <p14:creationId xmlns:p14="http://schemas.microsoft.com/office/powerpoint/2010/main" val="4195089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colorful circle with black background&#10;&#10;Description automatically generated">
            <a:extLst>
              <a:ext uri="{FF2B5EF4-FFF2-40B4-BE49-F238E27FC236}">
                <a16:creationId xmlns:a16="http://schemas.microsoft.com/office/drawing/2014/main" id="{FD30E8BE-DA44-2A59-BEA9-C0E03AB453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072F93-B167-47CD-F245-7505F71392A5}"/>
              </a:ext>
            </a:extLst>
          </p:cNvPr>
          <p:cNvSpPr txBox="1"/>
          <p:nvPr/>
        </p:nvSpPr>
        <p:spPr>
          <a:xfrm>
            <a:off x="15433746" y="3890535"/>
            <a:ext cx="6260530" cy="1318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dirty="0">
                <a:solidFill>
                  <a:schemeClr val="bg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F0420F-AB0B-8577-7F0F-FB7FA826AC6A}"/>
              </a:ext>
            </a:extLst>
          </p:cNvPr>
          <p:cNvSpPr txBox="1"/>
          <p:nvPr/>
        </p:nvSpPr>
        <p:spPr>
          <a:xfrm>
            <a:off x="15433746" y="6133900"/>
            <a:ext cx="6260530" cy="1318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dirty="0">
                <a:solidFill>
                  <a:schemeClr val="bg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52655A-D990-881D-73CA-9B6568B76FBD}"/>
              </a:ext>
            </a:extLst>
          </p:cNvPr>
          <p:cNvSpPr txBox="1"/>
          <p:nvPr/>
        </p:nvSpPr>
        <p:spPr>
          <a:xfrm>
            <a:off x="15433746" y="8377265"/>
            <a:ext cx="6260530" cy="1318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dirty="0">
                <a:solidFill>
                  <a:schemeClr val="bg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9E4CDDC-3D94-2F8B-A1AD-CF9E939456FC}"/>
              </a:ext>
            </a:extLst>
          </p:cNvPr>
          <p:cNvSpPr txBox="1"/>
          <p:nvPr/>
        </p:nvSpPr>
        <p:spPr>
          <a:xfrm>
            <a:off x="15433746" y="10620630"/>
            <a:ext cx="6260530" cy="1318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dirty="0">
                <a:solidFill>
                  <a:schemeClr val="bg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A55FFC-8806-E421-37A3-D960AAD08B0E}"/>
              </a:ext>
            </a:extLst>
          </p:cNvPr>
          <p:cNvSpPr txBox="1"/>
          <p:nvPr/>
        </p:nvSpPr>
        <p:spPr>
          <a:xfrm>
            <a:off x="15433746" y="3046047"/>
            <a:ext cx="6260530" cy="7859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4400" b="0" dirty="0">
                <a:solidFill>
                  <a:schemeClr val="bg2"/>
                </a:solidFill>
                <a:latin typeface="Krona One" panose="02010605030500060004" pitchFamily="2" charset="77"/>
              </a:rPr>
              <a:t>Project Title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8C28866-6E8E-19F2-C30B-1D25121E6B33}"/>
              </a:ext>
            </a:extLst>
          </p:cNvPr>
          <p:cNvSpPr txBox="1"/>
          <p:nvPr/>
        </p:nvSpPr>
        <p:spPr>
          <a:xfrm>
            <a:off x="15433746" y="5289412"/>
            <a:ext cx="6260530" cy="7859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4400" b="0" dirty="0">
                <a:solidFill>
                  <a:schemeClr val="bg2"/>
                </a:solidFill>
                <a:latin typeface="Krona One" panose="02010605030500060004" pitchFamily="2" charset="77"/>
              </a:rPr>
              <a:t>Scope of Work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2C983A-5EDA-E0B8-A86F-6E28FA6DAEC9}"/>
              </a:ext>
            </a:extLst>
          </p:cNvPr>
          <p:cNvSpPr txBox="1"/>
          <p:nvPr/>
        </p:nvSpPr>
        <p:spPr>
          <a:xfrm>
            <a:off x="15433746" y="7532777"/>
            <a:ext cx="6260530" cy="7859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4400" b="0" dirty="0">
                <a:solidFill>
                  <a:schemeClr val="bg2"/>
                </a:solidFill>
                <a:latin typeface="Krona One" panose="02010605030500060004" pitchFamily="2" charset="77"/>
              </a:rPr>
              <a:t>Stakeholders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90B608-0983-0185-A104-B1999FEF79F6}"/>
              </a:ext>
            </a:extLst>
          </p:cNvPr>
          <p:cNvSpPr txBox="1"/>
          <p:nvPr/>
        </p:nvSpPr>
        <p:spPr>
          <a:xfrm>
            <a:off x="15433746" y="9776142"/>
            <a:ext cx="6260530" cy="7859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4400" b="0" dirty="0">
                <a:solidFill>
                  <a:schemeClr val="bg2"/>
                </a:solidFill>
                <a:latin typeface="Krona One" panose="02010605030500060004" pitchFamily="2" charset="77"/>
              </a:rPr>
              <a:t>Budget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1846F8-427D-A5BF-8B40-C90CADB95625}"/>
              </a:ext>
            </a:extLst>
          </p:cNvPr>
          <p:cNvSpPr txBox="1"/>
          <p:nvPr/>
        </p:nvSpPr>
        <p:spPr>
          <a:xfrm>
            <a:off x="13749717" y="3145393"/>
            <a:ext cx="1360743" cy="104522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6000" dirty="0">
                <a:solidFill>
                  <a:schemeClr val="bg2"/>
                </a:solidFill>
                <a:latin typeface="Krona One" panose="02010605030500060004" pitchFamily="2" charset="77"/>
              </a:rPr>
              <a:t>1.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42230B-3686-E2CC-78E3-29727DB44955}"/>
              </a:ext>
            </a:extLst>
          </p:cNvPr>
          <p:cNvSpPr txBox="1"/>
          <p:nvPr/>
        </p:nvSpPr>
        <p:spPr>
          <a:xfrm>
            <a:off x="13749717" y="5368664"/>
            <a:ext cx="1360743" cy="104522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6000" dirty="0">
                <a:solidFill>
                  <a:schemeClr val="bg2"/>
                </a:solidFill>
                <a:latin typeface="Krona One" panose="02010605030500060004" pitchFamily="2" charset="77"/>
              </a:rPr>
              <a:t>2.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BA9332-E975-C31D-B60F-9E215283399E}"/>
              </a:ext>
            </a:extLst>
          </p:cNvPr>
          <p:cNvSpPr txBox="1"/>
          <p:nvPr/>
        </p:nvSpPr>
        <p:spPr>
          <a:xfrm>
            <a:off x="13749717" y="7591935"/>
            <a:ext cx="1360743" cy="104522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6000" dirty="0">
                <a:solidFill>
                  <a:schemeClr val="bg2"/>
                </a:solidFill>
                <a:latin typeface="Krona One" panose="02010605030500060004" pitchFamily="2" charset="77"/>
              </a:rPr>
              <a:t>3.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A63BDFA-936A-4524-B3F0-A1328F585E43}"/>
              </a:ext>
            </a:extLst>
          </p:cNvPr>
          <p:cNvSpPr txBox="1"/>
          <p:nvPr/>
        </p:nvSpPr>
        <p:spPr>
          <a:xfrm>
            <a:off x="13749717" y="9815206"/>
            <a:ext cx="1360743" cy="104522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6000" dirty="0">
                <a:solidFill>
                  <a:schemeClr val="bg2"/>
                </a:solidFill>
                <a:latin typeface="Krona One" panose="02010605030500060004" pitchFamily="2" charset="77"/>
              </a:rPr>
              <a:t>4.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2068AF8-BD34-6973-95A5-D24350842753}"/>
              </a:ext>
            </a:extLst>
          </p:cNvPr>
          <p:cNvSpPr txBox="1"/>
          <p:nvPr/>
        </p:nvSpPr>
        <p:spPr>
          <a:xfrm>
            <a:off x="2680137" y="9500548"/>
            <a:ext cx="9207063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2"/>
                </a:solidFill>
                <a:latin typeface="Krona One" panose="02010605030500060004" pitchFamily="2" charset="77"/>
                <a:cs typeface="Space Grotesk" pitchFamily="2" charset="77"/>
              </a:rPr>
              <a:t>Summary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EE5ACA4-12D0-EF3E-99CC-EF1B0D7F6F69}"/>
              </a:ext>
            </a:extLst>
          </p:cNvPr>
          <p:cNvSpPr txBox="1"/>
          <p:nvPr/>
        </p:nvSpPr>
        <p:spPr>
          <a:xfrm>
            <a:off x="2680139" y="8300220"/>
            <a:ext cx="9207062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2"/>
                </a:solidFill>
                <a:latin typeface="Krona One" panose="02010605030500060004" pitchFamily="2" charset="77"/>
                <a:cs typeface="Space Grotesk" pitchFamily="2" charset="77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2328871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lose up of circles&#10;&#10;Description automatically generated">
            <a:extLst>
              <a:ext uri="{FF2B5EF4-FFF2-40B4-BE49-F238E27FC236}">
                <a16:creationId xmlns:a16="http://schemas.microsoft.com/office/drawing/2014/main" id="{93F227BE-681C-0B70-6E6F-D21BA3ACEF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B99175A5-1864-AC97-A97F-5EC233D02494}"/>
              </a:ext>
            </a:extLst>
          </p:cNvPr>
          <p:cNvSpPr/>
          <p:nvPr/>
        </p:nvSpPr>
        <p:spPr>
          <a:xfrm rot="8112980">
            <a:off x="4295386" y="8807851"/>
            <a:ext cx="1670345" cy="1670345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981F25-50AC-B25B-4EC7-30F46E21FD37}"/>
              </a:ext>
            </a:extLst>
          </p:cNvPr>
          <p:cNvSpPr txBox="1"/>
          <p:nvPr/>
        </p:nvSpPr>
        <p:spPr>
          <a:xfrm>
            <a:off x="9441180" y="5277770"/>
            <a:ext cx="12458700" cy="5609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6600" b="1" dirty="0">
                <a:solidFill>
                  <a:schemeClr val="tx2"/>
                </a:solidFill>
                <a:latin typeface="Krona One" panose="02010605030500060004" pitchFamily="2" charset="77"/>
              </a:rPr>
              <a:t>“Optimizing supply chain efficiency through automation and enhanced collaboration.”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43020E-E72E-879C-AAD0-F59CF6A3BA66}"/>
              </a:ext>
            </a:extLst>
          </p:cNvPr>
          <p:cNvSpPr txBox="1"/>
          <p:nvPr/>
        </p:nvSpPr>
        <p:spPr>
          <a:xfrm>
            <a:off x="2049516" y="2847500"/>
            <a:ext cx="9207063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Statement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ED281C-FA7A-5D82-D7D1-85F5269FFB1B}"/>
              </a:ext>
            </a:extLst>
          </p:cNvPr>
          <p:cNvSpPr txBox="1"/>
          <p:nvPr/>
        </p:nvSpPr>
        <p:spPr>
          <a:xfrm>
            <a:off x="2049518" y="1647172"/>
            <a:ext cx="9207062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Problem</a:t>
            </a:r>
          </a:p>
        </p:txBody>
      </p:sp>
    </p:spTree>
    <p:extLst>
      <p:ext uri="{BB962C8B-B14F-4D97-AF65-F5344CB8AC3E}">
        <p14:creationId xmlns:p14="http://schemas.microsoft.com/office/powerpoint/2010/main" val="101332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colorful circles&#10;&#10;Description automatically generated">
            <a:extLst>
              <a:ext uri="{FF2B5EF4-FFF2-40B4-BE49-F238E27FC236}">
                <a16:creationId xmlns:a16="http://schemas.microsoft.com/office/drawing/2014/main" id="{A5EC7E7D-7C99-A206-15F1-C948B7358AF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B5CC976-8EB0-9D9B-3DB8-75C840B976DF}"/>
              </a:ext>
            </a:extLst>
          </p:cNvPr>
          <p:cNvSpPr txBox="1"/>
          <p:nvPr/>
        </p:nvSpPr>
        <p:spPr>
          <a:xfrm>
            <a:off x="3185651" y="9216604"/>
            <a:ext cx="5591811" cy="1964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spc="0" dirty="0">
                <a:solidFill>
                  <a:schemeClr val="bg2"/>
                </a:solidFill>
                <a:latin typeface="Montserrat" pitchFamily="2" charset="77"/>
              </a:rPr>
              <a:t>Make a big impact with our professional slides and charts.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628D7A-6DA1-FFB2-12AB-73DD2FBDBACE}"/>
              </a:ext>
            </a:extLst>
          </p:cNvPr>
          <p:cNvSpPr txBox="1"/>
          <p:nvPr/>
        </p:nvSpPr>
        <p:spPr>
          <a:xfrm>
            <a:off x="9725844" y="9216604"/>
            <a:ext cx="5591811" cy="1964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spc="0" dirty="0">
                <a:solidFill>
                  <a:schemeClr val="bg2"/>
                </a:solidFill>
                <a:latin typeface="Montserrat" pitchFamily="2" charset="77"/>
              </a:rPr>
              <a:t>Make a big impact with our professional slides and charts.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11C659-7109-A6FA-727F-0F5734445C3A}"/>
              </a:ext>
            </a:extLst>
          </p:cNvPr>
          <p:cNvSpPr txBox="1"/>
          <p:nvPr/>
        </p:nvSpPr>
        <p:spPr>
          <a:xfrm>
            <a:off x="16148049" y="9216604"/>
            <a:ext cx="5591811" cy="19648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spc="0" dirty="0">
                <a:solidFill>
                  <a:schemeClr val="bg2"/>
                </a:solidFill>
                <a:latin typeface="Montserrat" pitchFamily="2" charset="77"/>
              </a:rPr>
              <a:t>Make a big impact with our professional slides and charts.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6CE0B7-9E81-D0BF-B4C7-3F82A72326B8}"/>
              </a:ext>
            </a:extLst>
          </p:cNvPr>
          <p:cNvSpPr txBox="1"/>
          <p:nvPr/>
        </p:nvSpPr>
        <p:spPr>
          <a:xfrm>
            <a:off x="9725843" y="7679903"/>
            <a:ext cx="5591811" cy="140468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4000" dirty="0">
                <a:solidFill>
                  <a:schemeClr val="bg2"/>
                </a:solidFill>
                <a:latin typeface="Krona One" panose="02010605030500060004" pitchFamily="2" charset="77"/>
              </a:rPr>
              <a:t>Competitive Landscape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1DFB24-7A9C-0C14-7B61-1F92A745F60E}"/>
              </a:ext>
            </a:extLst>
          </p:cNvPr>
          <p:cNvSpPr txBox="1"/>
          <p:nvPr/>
        </p:nvSpPr>
        <p:spPr>
          <a:xfrm>
            <a:off x="16148048" y="7679903"/>
            <a:ext cx="5591811" cy="140468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4000" dirty="0">
                <a:solidFill>
                  <a:schemeClr val="bg2"/>
                </a:solidFill>
                <a:latin typeface="Krona One" panose="02010605030500060004" pitchFamily="2" charset="77"/>
              </a:rPr>
              <a:t>Industry </a:t>
            </a:r>
          </a:p>
          <a:p>
            <a:pPr algn="l">
              <a:lnSpc>
                <a:spcPct val="110000"/>
              </a:lnSpc>
            </a:pPr>
            <a:r>
              <a:rPr lang="en-US" sz="4000" dirty="0">
                <a:solidFill>
                  <a:schemeClr val="bg2"/>
                </a:solidFill>
                <a:latin typeface="Krona One" panose="02010605030500060004" pitchFamily="2" charset="77"/>
              </a:rPr>
              <a:t>Trends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801C5B-1FBA-BD89-2096-8E523E21C765}"/>
              </a:ext>
            </a:extLst>
          </p:cNvPr>
          <p:cNvSpPr txBox="1"/>
          <p:nvPr/>
        </p:nvSpPr>
        <p:spPr>
          <a:xfrm>
            <a:off x="3185651" y="7679903"/>
            <a:ext cx="5591811" cy="140468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4000" dirty="0">
                <a:solidFill>
                  <a:schemeClr val="bg2"/>
                </a:solidFill>
                <a:latin typeface="Krona One" panose="02010605030500060004" pitchFamily="2" charset="77"/>
              </a:rPr>
              <a:t>Market Overview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29E34A-6600-8B60-ECA1-1175C8C69127}"/>
              </a:ext>
            </a:extLst>
          </p:cNvPr>
          <p:cNvSpPr txBox="1"/>
          <p:nvPr/>
        </p:nvSpPr>
        <p:spPr>
          <a:xfrm>
            <a:off x="3185650" y="3601264"/>
            <a:ext cx="9003176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2"/>
                </a:solidFill>
                <a:latin typeface="Krona One" panose="02010605030500060004" pitchFamily="2" charset="77"/>
                <a:cs typeface="Space Grotesk" pitchFamily="2" charset="77"/>
              </a:rPr>
              <a:t>Solution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4A33FF-2111-8967-3CA5-EBDAFA8AF386}"/>
              </a:ext>
            </a:extLst>
          </p:cNvPr>
          <p:cNvSpPr txBox="1"/>
          <p:nvPr/>
        </p:nvSpPr>
        <p:spPr>
          <a:xfrm>
            <a:off x="3185651" y="2400936"/>
            <a:ext cx="9003175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2"/>
                </a:solidFill>
                <a:latin typeface="Krona One" panose="02010605030500060004" pitchFamily="2" charset="77"/>
                <a:cs typeface="Space Grotesk" pitchFamily="2" charset="77"/>
              </a:rPr>
              <a:t>Proposed </a:t>
            </a:r>
          </a:p>
        </p:txBody>
      </p:sp>
    </p:spTree>
    <p:extLst>
      <p:ext uri="{BB962C8B-B14F-4D97-AF65-F5344CB8AC3E}">
        <p14:creationId xmlns:p14="http://schemas.microsoft.com/office/powerpoint/2010/main" val="2986300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circles in pastel colors&#10;&#10;Description automatically generated">
            <a:extLst>
              <a:ext uri="{FF2B5EF4-FFF2-40B4-BE49-F238E27FC236}">
                <a16:creationId xmlns:a16="http://schemas.microsoft.com/office/drawing/2014/main" id="{E5F7EED9-1007-6837-DD79-F3D38E6B306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52B7850-8F7F-D651-7C67-AD3EAE5171AC}"/>
              </a:ext>
            </a:extLst>
          </p:cNvPr>
          <p:cNvSpPr/>
          <p:nvPr/>
        </p:nvSpPr>
        <p:spPr>
          <a:xfrm>
            <a:off x="12932410" y="1628249"/>
            <a:ext cx="351744" cy="35174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8B78453-3142-D173-2446-D4723E4FE033}"/>
              </a:ext>
            </a:extLst>
          </p:cNvPr>
          <p:cNvSpPr/>
          <p:nvPr/>
        </p:nvSpPr>
        <p:spPr>
          <a:xfrm>
            <a:off x="12932410" y="3879103"/>
            <a:ext cx="351744" cy="35174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9570D64-6DD8-7273-CD4D-0F1EBDC94477}"/>
              </a:ext>
            </a:extLst>
          </p:cNvPr>
          <p:cNvSpPr/>
          <p:nvPr/>
        </p:nvSpPr>
        <p:spPr>
          <a:xfrm>
            <a:off x="12932410" y="6129958"/>
            <a:ext cx="351744" cy="35174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C7874548-37DB-9150-FE9A-1F7119B5C907}"/>
              </a:ext>
            </a:extLst>
          </p:cNvPr>
          <p:cNvSpPr/>
          <p:nvPr/>
        </p:nvSpPr>
        <p:spPr>
          <a:xfrm rot="8112980">
            <a:off x="11488666" y="8807851"/>
            <a:ext cx="1670345" cy="1670345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85B856-1F12-4394-9070-5F49A0A3F168}"/>
              </a:ext>
            </a:extLst>
          </p:cNvPr>
          <p:cNvSpPr txBox="1"/>
          <p:nvPr/>
        </p:nvSpPr>
        <p:spPr>
          <a:xfrm>
            <a:off x="13542839" y="2239672"/>
            <a:ext cx="8643510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4ACA2D-7F5D-B182-1772-95A1CE7F7C15}"/>
              </a:ext>
            </a:extLst>
          </p:cNvPr>
          <p:cNvSpPr txBox="1"/>
          <p:nvPr/>
        </p:nvSpPr>
        <p:spPr>
          <a:xfrm>
            <a:off x="13542839" y="4912679"/>
            <a:ext cx="8643510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D09AAD-DE91-DE57-9DB7-2BC4F85C39CD}"/>
              </a:ext>
            </a:extLst>
          </p:cNvPr>
          <p:cNvSpPr txBox="1"/>
          <p:nvPr/>
        </p:nvSpPr>
        <p:spPr>
          <a:xfrm>
            <a:off x="13542839" y="6738674"/>
            <a:ext cx="8643512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311EA5-EDE1-46D9-546F-3DF0C4C9A264}"/>
              </a:ext>
            </a:extLst>
          </p:cNvPr>
          <p:cNvSpPr txBox="1"/>
          <p:nvPr/>
        </p:nvSpPr>
        <p:spPr>
          <a:xfrm>
            <a:off x="13542839" y="1389991"/>
            <a:ext cx="8643510" cy="79111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4400" b="0" dirty="0">
                <a:latin typeface="Krona One" panose="02010605030500060004" pitchFamily="2" charset="77"/>
              </a:rPr>
              <a:t>Increase market share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79EA1B-055F-5EBF-4450-C3CED1A591BD}"/>
              </a:ext>
            </a:extLst>
          </p:cNvPr>
          <p:cNvSpPr txBox="1"/>
          <p:nvPr/>
        </p:nvSpPr>
        <p:spPr>
          <a:xfrm>
            <a:off x="13542839" y="3318179"/>
            <a:ext cx="8643512" cy="153593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4400" b="0" dirty="0">
                <a:latin typeface="Krona One" panose="02010605030500060004" pitchFamily="2" charset="77"/>
              </a:rPr>
              <a:t>Improve customer satisfaction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7C0ADA-D899-E8D8-21B3-C655C800B7FD}"/>
              </a:ext>
            </a:extLst>
          </p:cNvPr>
          <p:cNvSpPr txBox="1"/>
          <p:nvPr/>
        </p:nvSpPr>
        <p:spPr>
          <a:xfrm>
            <a:off x="13542838" y="5888993"/>
            <a:ext cx="8643511" cy="79111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tx2"/>
                </a:solidFill>
                <a:latin typeface="Josefin Sans" pitchFamily="2" charset="77"/>
                <a:ea typeface="Arimo" panose="020B0604020202020204" pitchFamily="34" charset="0"/>
                <a:cs typeface="Space Grotesk" pitchFamily="2" charset="77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4400" b="0" dirty="0">
                <a:latin typeface="Krona One" panose="02010605030500060004" pitchFamily="2" charset="77"/>
              </a:rPr>
              <a:t>Boost online sales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DC5D80-42D5-FA0C-5388-8F629F73F131}"/>
              </a:ext>
            </a:extLst>
          </p:cNvPr>
          <p:cNvSpPr txBox="1"/>
          <p:nvPr/>
        </p:nvSpPr>
        <p:spPr>
          <a:xfrm>
            <a:off x="2333296" y="9499760"/>
            <a:ext cx="9207063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and Goals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6400D0-3F35-682E-41D9-41874C5C68D8}"/>
              </a:ext>
            </a:extLst>
          </p:cNvPr>
          <p:cNvSpPr txBox="1"/>
          <p:nvPr/>
        </p:nvSpPr>
        <p:spPr>
          <a:xfrm>
            <a:off x="2333298" y="8299432"/>
            <a:ext cx="9207062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1842302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colorful circles&#10;&#10;Description automatically generated">
            <a:extLst>
              <a:ext uri="{FF2B5EF4-FFF2-40B4-BE49-F238E27FC236}">
                <a16:creationId xmlns:a16="http://schemas.microsoft.com/office/drawing/2014/main" id="{3BBE1D60-B7CC-EABC-05BB-DAFA571E387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D10CE3-C97A-2C5D-2140-9355857C6A4F}"/>
              </a:ext>
            </a:extLst>
          </p:cNvPr>
          <p:cNvSpPr txBox="1"/>
          <p:nvPr/>
        </p:nvSpPr>
        <p:spPr>
          <a:xfrm>
            <a:off x="4590704" y="6903460"/>
            <a:ext cx="6016336" cy="3900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3000" spc="300" dirty="0">
                <a:solidFill>
                  <a:schemeClr val="bg2"/>
                </a:solidFill>
                <a:latin typeface="Montserrat" pitchFamily="2" charset="77"/>
              </a:rPr>
              <a:t>Make a big impact with professional slides, charts, infographics and more. Turn complex data into easy-to-understand infographics.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553EE6-7EDC-B35D-DE2C-2C9722F52399}"/>
              </a:ext>
            </a:extLst>
          </p:cNvPr>
          <p:cNvSpPr txBox="1"/>
          <p:nvPr/>
        </p:nvSpPr>
        <p:spPr>
          <a:xfrm>
            <a:off x="2333298" y="1584110"/>
            <a:ext cx="9207062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2"/>
                </a:solidFill>
                <a:latin typeface="Krona One" panose="02010605030500060004" pitchFamily="2" charset="77"/>
                <a:cs typeface="Space Grotesk" pitchFamily="2" charset="77"/>
              </a:rPr>
              <a:t>Scope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31D8F7-FBFA-1C5A-23A9-FF0BF58C3F96}"/>
              </a:ext>
            </a:extLst>
          </p:cNvPr>
          <p:cNvSpPr txBox="1"/>
          <p:nvPr/>
        </p:nvSpPr>
        <p:spPr>
          <a:xfrm>
            <a:off x="2333296" y="2784438"/>
            <a:ext cx="9207063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solidFill>
                  <a:schemeClr val="bg2"/>
                </a:solidFill>
                <a:latin typeface="Krona One" panose="02010605030500060004" pitchFamily="2" charset="77"/>
                <a:cs typeface="Space Grotesk" pitchFamily="2" charset="77"/>
              </a:rPr>
              <a:t>of Work</a:t>
            </a:r>
          </a:p>
        </p:txBody>
      </p:sp>
    </p:spTree>
    <p:extLst>
      <p:ext uri="{BB962C8B-B14F-4D97-AF65-F5344CB8AC3E}">
        <p14:creationId xmlns:p14="http://schemas.microsoft.com/office/powerpoint/2010/main" val="3166803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circles in pastel colors&#10;&#10;Description automatically generated">
            <a:extLst>
              <a:ext uri="{FF2B5EF4-FFF2-40B4-BE49-F238E27FC236}">
                <a16:creationId xmlns:a16="http://schemas.microsoft.com/office/drawing/2014/main" id="{ECFA2911-7DEA-A7E4-F119-AD31A89A0B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49" cy="13715999"/>
          </a:xfrm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265CE366-C55B-BA8D-50A0-B2C45483EFED}"/>
              </a:ext>
            </a:extLst>
          </p:cNvPr>
          <p:cNvSpPr/>
          <p:nvPr/>
        </p:nvSpPr>
        <p:spPr>
          <a:xfrm rot="8112980">
            <a:off x="4070092" y="2500480"/>
            <a:ext cx="2400087" cy="2400087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5271EA33-CACE-52E6-F105-92179E7554F5}"/>
              </a:ext>
            </a:extLst>
          </p:cNvPr>
          <p:cNvSpPr/>
          <p:nvPr/>
        </p:nvSpPr>
        <p:spPr>
          <a:xfrm rot="8112980">
            <a:off x="11098292" y="2500480"/>
            <a:ext cx="2400087" cy="2400087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24C8B1CE-CA1D-CDAF-1BA2-EBF428EADDD9}"/>
              </a:ext>
            </a:extLst>
          </p:cNvPr>
          <p:cNvSpPr/>
          <p:nvPr/>
        </p:nvSpPr>
        <p:spPr>
          <a:xfrm rot="8112980">
            <a:off x="17785552" y="2500480"/>
            <a:ext cx="2400087" cy="2400087"/>
          </a:xfrm>
          <a:custGeom>
            <a:avLst/>
            <a:gdLst>
              <a:gd name="connsiteX0" fmla="*/ 1046760 w 5326380"/>
              <a:gd name="connsiteY0" fmla="*/ 4811099 h 5326380"/>
              <a:gd name="connsiteX1" fmla="*/ 527548 w 5326380"/>
              <a:gd name="connsiteY1" fmla="*/ 4295793 h 5326380"/>
              <a:gd name="connsiteX2" fmla="*/ 1784862 w 5326380"/>
              <a:gd name="connsiteY2" fmla="*/ 3028949 h 5326380"/>
              <a:gd name="connsiteX3" fmla="*/ 0 w 5326380"/>
              <a:gd name="connsiteY3" fmla="*/ 3028950 h 5326380"/>
              <a:gd name="connsiteX4" fmla="*/ 0 w 5326380"/>
              <a:gd name="connsiteY4" fmla="*/ 2297430 h 5326380"/>
              <a:gd name="connsiteX5" fmla="*/ 1775430 w 5326380"/>
              <a:gd name="connsiteY5" fmla="*/ 2297429 h 5326380"/>
              <a:gd name="connsiteX6" fmla="*/ 515281 w 5326380"/>
              <a:gd name="connsiteY6" fmla="*/ 1046760 h 5326380"/>
              <a:gd name="connsiteX7" fmla="*/ 1030586 w 5326380"/>
              <a:gd name="connsiteY7" fmla="*/ 527548 h 5326380"/>
              <a:gd name="connsiteX8" fmla="*/ 2297429 w 5326380"/>
              <a:gd name="connsiteY8" fmla="*/ 1784860 h 5326380"/>
              <a:gd name="connsiteX9" fmla="*/ 2297430 w 5326380"/>
              <a:gd name="connsiteY9" fmla="*/ 0 h 5326380"/>
              <a:gd name="connsiteX10" fmla="*/ 3028950 w 5326380"/>
              <a:gd name="connsiteY10" fmla="*/ 0 h 5326380"/>
              <a:gd name="connsiteX11" fmla="*/ 3028950 w 5326380"/>
              <a:gd name="connsiteY11" fmla="*/ 1775430 h 5326380"/>
              <a:gd name="connsiteX12" fmla="*/ 4279620 w 5326380"/>
              <a:gd name="connsiteY12" fmla="*/ 515280 h 5326380"/>
              <a:gd name="connsiteX13" fmla="*/ 4798832 w 5326380"/>
              <a:gd name="connsiteY13" fmla="*/ 1030586 h 5326380"/>
              <a:gd name="connsiteX14" fmla="*/ 3541518 w 5326380"/>
              <a:gd name="connsiteY14" fmla="*/ 2297431 h 5326380"/>
              <a:gd name="connsiteX15" fmla="*/ 5326380 w 5326380"/>
              <a:gd name="connsiteY15" fmla="*/ 2297430 h 5326380"/>
              <a:gd name="connsiteX16" fmla="*/ 5326380 w 5326380"/>
              <a:gd name="connsiteY16" fmla="*/ 3028950 h 5326380"/>
              <a:gd name="connsiteX17" fmla="*/ 3550950 w 5326380"/>
              <a:gd name="connsiteY17" fmla="*/ 3028950 h 5326380"/>
              <a:gd name="connsiteX18" fmla="*/ 4811100 w 5326380"/>
              <a:gd name="connsiteY18" fmla="*/ 4279620 h 5326380"/>
              <a:gd name="connsiteX19" fmla="*/ 4295794 w 5326380"/>
              <a:gd name="connsiteY19" fmla="*/ 4798832 h 5326380"/>
              <a:gd name="connsiteX20" fmla="*/ 3028951 w 5326380"/>
              <a:gd name="connsiteY20" fmla="*/ 3541520 h 5326380"/>
              <a:gd name="connsiteX21" fmla="*/ 3028950 w 5326380"/>
              <a:gd name="connsiteY21" fmla="*/ 5326380 h 5326380"/>
              <a:gd name="connsiteX22" fmla="*/ 2297430 w 5326380"/>
              <a:gd name="connsiteY22" fmla="*/ 5326380 h 5326380"/>
              <a:gd name="connsiteX23" fmla="*/ 2297430 w 5326380"/>
              <a:gd name="connsiteY23" fmla="*/ 355095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26380" h="5326380">
                <a:moveTo>
                  <a:pt x="1046760" y="4811099"/>
                </a:moveTo>
                <a:lnTo>
                  <a:pt x="527548" y="4295793"/>
                </a:lnTo>
                <a:lnTo>
                  <a:pt x="1784862" y="3028949"/>
                </a:lnTo>
                <a:lnTo>
                  <a:pt x="0" y="3028950"/>
                </a:lnTo>
                <a:lnTo>
                  <a:pt x="0" y="2297430"/>
                </a:lnTo>
                <a:lnTo>
                  <a:pt x="1775430" y="2297429"/>
                </a:lnTo>
                <a:lnTo>
                  <a:pt x="515281" y="1046760"/>
                </a:lnTo>
                <a:lnTo>
                  <a:pt x="1030586" y="527548"/>
                </a:lnTo>
                <a:lnTo>
                  <a:pt x="2297429" y="1784860"/>
                </a:lnTo>
                <a:lnTo>
                  <a:pt x="2297430" y="0"/>
                </a:lnTo>
                <a:lnTo>
                  <a:pt x="3028950" y="0"/>
                </a:lnTo>
                <a:lnTo>
                  <a:pt x="3028950" y="1775430"/>
                </a:lnTo>
                <a:lnTo>
                  <a:pt x="4279620" y="515280"/>
                </a:lnTo>
                <a:lnTo>
                  <a:pt x="4798832" y="1030586"/>
                </a:lnTo>
                <a:lnTo>
                  <a:pt x="3541518" y="2297431"/>
                </a:lnTo>
                <a:lnTo>
                  <a:pt x="5326380" y="2297430"/>
                </a:lnTo>
                <a:lnTo>
                  <a:pt x="5326380" y="3028950"/>
                </a:lnTo>
                <a:lnTo>
                  <a:pt x="3550950" y="3028950"/>
                </a:lnTo>
                <a:lnTo>
                  <a:pt x="4811100" y="4279620"/>
                </a:lnTo>
                <a:lnTo>
                  <a:pt x="4295794" y="4798832"/>
                </a:lnTo>
                <a:lnTo>
                  <a:pt x="3028951" y="3541520"/>
                </a:lnTo>
                <a:lnTo>
                  <a:pt x="3028950" y="5326380"/>
                </a:lnTo>
                <a:lnTo>
                  <a:pt x="2297430" y="5326380"/>
                </a:lnTo>
                <a:lnTo>
                  <a:pt x="2297430" y="3550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6A6B62-1CE7-08EE-D7AD-DD0BC9CDE417}"/>
              </a:ext>
            </a:extLst>
          </p:cNvPr>
          <p:cNvSpPr txBox="1"/>
          <p:nvPr/>
        </p:nvSpPr>
        <p:spPr>
          <a:xfrm>
            <a:off x="9767934" y="6881777"/>
            <a:ext cx="4843145" cy="1315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F91CAB-B307-6C95-AF85-BB1C33C69847}"/>
              </a:ext>
            </a:extLst>
          </p:cNvPr>
          <p:cNvSpPr txBox="1"/>
          <p:nvPr/>
        </p:nvSpPr>
        <p:spPr>
          <a:xfrm>
            <a:off x="16584932" y="6881777"/>
            <a:ext cx="4843145" cy="1315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56D446-BC50-753F-A32F-CA9A4DC60FBE}"/>
              </a:ext>
            </a:extLst>
          </p:cNvPr>
          <p:cNvSpPr txBox="1"/>
          <p:nvPr/>
        </p:nvSpPr>
        <p:spPr>
          <a:xfrm>
            <a:off x="2909524" y="6881777"/>
            <a:ext cx="4843145" cy="1315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pPr algn="ctr"/>
            <a:r>
              <a:rPr lang="en-US" dirty="0">
                <a:solidFill>
                  <a:schemeClr val="tx2"/>
                </a:solidFill>
                <a:latin typeface="Montserrat" pitchFamily="2" charset="77"/>
              </a:rPr>
              <a:t>Describe your content here.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58CA76-1A42-944D-7656-08F3A8E19B03}"/>
              </a:ext>
            </a:extLst>
          </p:cNvPr>
          <p:cNvSpPr txBox="1"/>
          <p:nvPr/>
        </p:nvSpPr>
        <p:spPr>
          <a:xfrm>
            <a:off x="2909524" y="5762191"/>
            <a:ext cx="4843145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b="1" spc="0" dirty="0">
                <a:solidFill>
                  <a:schemeClr val="tx2"/>
                </a:solidFill>
                <a:latin typeface="Krona One" panose="02010605030500060004" pitchFamily="2" charset="77"/>
              </a:rPr>
              <a:t>Initial Planning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747857-511E-6F43-5D3C-66AFAFBDD085}"/>
              </a:ext>
            </a:extLst>
          </p:cNvPr>
          <p:cNvSpPr txBox="1"/>
          <p:nvPr/>
        </p:nvSpPr>
        <p:spPr>
          <a:xfrm>
            <a:off x="9744392" y="5762191"/>
            <a:ext cx="4843145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b="1" spc="0" dirty="0">
                <a:solidFill>
                  <a:schemeClr val="tx2"/>
                </a:solidFill>
                <a:latin typeface="Krona One" panose="02010605030500060004" pitchFamily="2" charset="77"/>
              </a:rPr>
              <a:t>Monitoring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AD42EF-A185-2A6F-C940-29629C88299D}"/>
              </a:ext>
            </a:extLst>
          </p:cNvPr>
          <p:cNvSpPr txBox="1"/>
          <p:nvPr/>
        </p:nvSpPr>
        <p:spPr>
          <a:xfrm>
            <a:off x="16584932" y="5762191"/>
            <a:ext cx="4843145" cy="669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defRPr sz="3000" spc="300">
                <a:latin typeface="Raleway" pitchFamily="2" charset="77"/>
              </a:defRPr>
            </a:lvl1pPr>
          </a:lstStyle>
          <a:p>
            <a:r>
              <a:rPr lang="en-US" b="1" spc="0" dirty="0">
                <a:solidFill>
                  <a:schemeClr val="tx2"/>
                </a:solidFill>
                <a:latin typeface="Krona One" panose="02010605030500060004" pitchFamily="2" charset="77"/>
              </a:rPr>
              <a:t>Improvement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0798D3-0AFF-8D11-0843-5B969036699F}"/>
              </a:ext>
            </a:extLst>
          </p:cNvPr>
          <p:cNvSpPr txBox="1"/>
          <p:nvPr/>
        </p:nvSpPr>
        <p:spPr>
          <a:xfrm>
            <a:off x="3300216" y="10301675"/>
            <a:ext cx="11310181" cy="15216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9000" b="1" dirty="0">
                <a:latin typeface="Krona One" panose="02010605030500060004" pitchFamily="2" charset="77"/>
                <a:cs typeface="Space Grotesk" pitchFamily="2" charset="77"/>
              </a:rPr>
              <a:t>Methodology</a:t>
            </a:r>
          </a:p>
        </p:txBody>
      </p:sp>
    </p:spTree>
    <p:extLst>
      <p:ext uri="{BB962C8B-B14F-4D97-AF65-F5344CB8AC3E}">
        <p14:creationId xmlns:p14="http://schemas.microsoft.com/office/powerpoint/2010/main" val="308177067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Custom 515">
      <a:dk1>
        <a:srgbClr val="747993"/>
      </a:dk1>
      <a:lt1>
        <a:srgbClr val="FFFFFF"/>
      </a:lt1>
      <a:dk2>
        <a:srgbClr val="121212"/>
      </a:dk2>
      <a:lt2>
        <a:srgbClr val="FFFFFF"/>
      </a:lt2>
      <a:accent1>
        <a:srgbClr val="6ED200"/>
      </a:accent1>
      <a:accent2>
        <a:srgbClr val="0078CF"/>
      </a:accent2>
      <a:accent3>
        <a:srgbClr val="C72687"/>
      </a:accent3>
      <a:accent4>
        <a:srgbClr val="FAC606"/>
      </a:accent4>
      <a:accent5>
        <a:srgbClr val="FF6D3F"/>
      </a:accent5>
      <a:accent6>
        <a:srgbClr val="7A0D92"/>
      </a:accent6>
      <a:hlink>
        <a:srgbClr val="335FFE"/>
      </a:hlink>
      <a:folHlink>
        <a:srgbClr val="CA64D3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6FBFFF"/>
            </a:gs>
            <a:gs pos="98000">
              <a:srgbClr val="3C8BFF"/>
            </a:gs>
          </a:gsLst>
          <a:lin ang="54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86178</TotalTime>
  <Words>632</Words>
  <Application>Microsoft Macintosh PowerPoint</Application>
  <PresentationFormat>Custom</PresentationFormat>
  <Paragraphs>138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Krona One</vt:lpstr>
      <vt:lpstr>Montserrat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Slides</dc:title>
  <dc:subject>Templates</dc:subject>
  <dc:creator/>
  <cp:keywords/>
  <dc:description/>
  <cp:lastModifiedBy>Juanca López</cp:lastModifiedBy>
  <cp:revision>9856</cp:revision>
  <cp:lastPrinted>2019-09-18T23:04:43Z</cp:lastPrinted>
  <dcterms:created xsi:type="dcterms:W3CDTF">2014-11-12T21:47:38Z</dcterms:created>
  <dcterms:modified xsi:type="dcterms:W3CDTF">2024-12-20T19:27:39Z</dcterms:modified>
  <cp:category/>
</cp:coreProperties>
</file>