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4083" r:id="rId2"/>
    <p:sldId id="4135" r:id="rId3"/>
    <p:sldId id="4136" r:id="rId4"/>
    <p:sldId id="4137" r:id="rId5"/>
    <p:sldId id="4138" r:id="rId6"/>
    <p:sldId id="4139" r:id="rId7"/>
    <p:sldId id="4164" r:id="rId8"/>
    <p:sldId id="4141" r:id="rId9"/>
    <p:sldId id="4142" r:id="rId10"/>
    <p:sldId id="4143" r:id="rId11"/>
    <p:sldId id="4144" r:id="rId12"/>
    <p:sldId id="4145" r:id="rId13"/>
    <p:sldId id="4146" r:id="rId14"/>
    <p:sldId id="4147" r:id="rId15"/>
    <p:sldId id="4148" r:id="rId16"/>
    <p:sldId id="4149" r:id="rId17"/>
    <p:sldId id="4165" r:id="rId18"/>
    <p:sldId id="4151" r:id="rId19"/>
    <p:sldId id="4152" r:id="rId20"/>
    <p:sldId id="4153" r:id="rId21"/>
    <p:sldId id="4154" r:id="rId22"/>
    <p:sldId id="4155" r:id="rId23"/>
    <p:sldId id="4134" r:id="rId24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CDFE1"/>
    <a:srgbClr val="E2ECF1"/>
    <a:srgbClr val="F1F6F8"/>
    <a:srgbClr val="DBE9F0"/>
    <a:srgbClr val="073B4C"/>
    <a:srgbClr val="335FFE"/>
    <a:srgbClr val="ECF3F6"/>
    <a:srgbClr val="B5B5B5"/>
    <a:srgbClr val="DEDEDE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07" autoAdjust="0"/>
    <p:restoredTop sz="91135" autoAdjust="0"/>
  </p:normalViewPr>
  <p:slideViewPr>
    <p:cSldViewPr snapToGrid="0" snapToObjects="1">
      <p:cViewPr varScale="1">
        <p:scale>
          <a:sx n="49" d="100"/>
          <a:sy n="49" d="100"/>
        </p:scale>
        <p:origin x="-632" y="15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4">
                  <a:shade val="58000"/>
                </a:schemeClr>
              </a:solidFill>
              <a:round/>
            </a:ln>
            <a:effectLst/>
          </c:spPr>
          <c:marker>
            <c:symbol val="circle"/>
            <c:size val="15"/>
            <c:spPr>
              <a:solidFill>
                <a:schemeClr val="accent4">
                  <a:shade val="58000"/>
                </a:schemeClr>
              </a:solidFill>
              <a:ln w="9525">
                <a:solidFill>
                  <a:schemeClr val="accent4">
                    <a:shade val="58000"/>
                  </a:scheme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843-4CF9-9C31-F096F8437C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4">
                  <a:shade val="86000"/>
                </a:schemeClr>
              </a:solidFill>
              <a:round/>
            </a:ln>
            <a:effectLst/>
          </c:spPr>
          <c:marker>
            <c:symbol val="circle"/>
            <c:size val="15"/>
            <c:spPr>
              <a:solidFill>
                <a:schemeClr val="accent4">
                  <a:shade val="86000"/>
                </a:schemeClr>
              </a:solidFill>
              <a:ln w="9525">
                <a:solidFill>
                  <a:schemeClr val="accent4">
                    <a:shade val="86000"/>
                  </a:scheme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</c:v>
                </c:pt>
                <c:pt idx="1">
                  <c:v>5</c:v>
                </c:pt>
                <c:pt idx="2">
                  <c:v>4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  <c:pt idx="6">
                  <c:v>8</c:v>
                </c:pt>
                <c:pt idx="7">
                  <c:v>9</c:v>
                </c:pt>
                <c:pt idx="8">
                  <c:v>8</c:v>
                </c:pt>
                <c:pt idx="9">
                  <c:v>8</c:v>
                </c:pt>
                <c:pt idx="10">
                  <c:v>10</c:v>
                </c:pt>
                <c:pt idx="11">
                  <c:v>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843-4CF9-9C31-F096F8437C0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4">
                  <a:tint val="86000"/>
                </a:schemeClr>
              </a:solidFill>
              <a:round/>
            </a:ln>
            <a:effectLst/>
          </c:spPr>
          <c:marker>
            <c:symbol val="circle"/>
            <c:size val="15"/>
            <c:spPr>
              <a:solidFill>
                <a:schemeClr val="accent4">
                  <a:tint val="86000"/>
                </a:schemeClr>
              </a:solidFill>
              <a:ln w="9525">
                <a:solidFill>
                  <a:schemeClr val="accent4">
                    <a:tint val="86000"/>
                  </a:scheme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14</c:v>
                </c:pt>
                <c:pt idx="1">
                  <c:v>13</c:v>
                </c:pt>
                <c:pt idx="2">
                  <c:v>12</c:v>
                </c:pt>
                <c:pt idx="3">
                  <c:v>10</c:v>
                </c:pt>
                <c:pt idx="4">
                  <c:v>9</c:v>
                </c:pt>
                <c:pt idx="5">
                  <c:v>6</c:v>
                </c:pt>
                <c:pt idx="6">
                  <c:v>4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  <c:pt idx="10">
                  <c:v>3</c:v>
                </c:pt>
                <c:pt idx="11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843-4CF9-9C31-F096F8437C0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ln w="28575" cap="rnd">
              <a:solidFill>
                <a:schemeClr val="accent4">
                  <a:tint val="58000"/>
                </a:schemeClr>
              </a:solidFill>
              <a:round/>
            </a:ln>
            <a:effectLst/>
          </c:spPr>
          <c:marker>
            <c:symbol val="circle"/>
            <c:size val="15"/>
            <c:spPr>
              <a:solidFill>
                <a:schemeClr val="accent4">
                  <a:tint val="58000"/>
                </a:schemeClr>
              </a:solidFill>
              <a:ln w="9525">
                <a:solidFill>
                  <a:schemeClr val="accent4">
                    <a:tint val="58000"/>
                  </a:scheme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10</c:v>
                </c:pt>
                <c:pt idx="1">
                  <c:v>10</c:v>
                </c:pt>
                <c:pt idx="2">
                  <c:v>9</c:v>
                </c:pt>
                <c:pt idx="3">
                  <c:v>9</c:v>
                </c:pt>
                <c:pt idx="4">
                  <c:v>8</c:v>
                </c:pt>
                <c:pt idx="5">
                  <c:v>8</c:v>
                </c:pt>
                <c:pt idx="6">
                  <c:v>6</c:v>
                </c:pt>
                <c:pt idx="7">
                  <c:v>6</c:v>
                </c:pt>
                <c:pt idx="8">
                  <c:v>4</c:v>
                </c:pt>
                <c:pt idx="9">
                  <c:v>4</c:v>
                </c:pt>
                <c:pt idx="10">
                  <c:v>1</c:v>
                </c:pt>
                <c:pt idx="11">
                  <c:v>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843-4CF9-9C31-F096F8437C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0642255"/>
        <c:axId val="1950534927"/>
      </c:lineChart>
      <c:catAx>
        <c:axId val="19506422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marL="0" algn="l" defTabSz="1828434" rtl="0" eaLnBrk="1" latinLnBrk="0" hangingPunct="1"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lang="en-US" sz="3000" b="0" i="0" u="none" strike="noStrike" kern="1200" spc="300" baseline="0">
                <a:solidFill>
                  <a:schemeClr val="accent2"/>
                </a:solidFill>
                <a:latin typeface="Raleway" pitchFamily="2" charset="77"/>
                <a:ea typeface="+mn-ea"/>
                <a:cs typeface="+mn-cs"/>
              </a:defRPr>
            </a:pPr>
            <a:endParaRPr lang="en-US"/>
          </a:p>
        </c:txPr>
        <c:crossAx val="1950534927"/>
        <c:crosses val="autoZero"/>
        <c:auto val="1"/>
        <c:lblAlgn val="ctr"/>
        <c:lblOffset val="100"/>
        <c:noMultiLvlLbl val="0"/>
      </c:catAx>
      <c:valAx>
        <c:axId val="19505349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\ \K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marL="0" algn="l" defTabSz="1828434" rtl="0" eaLnBrk="1" latinLnBrk="0" hangingPunct="1"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lang="en-US" sz="3000" b="0" i="0" u="none" strike="noStrike" kern="1200" spc="300" baseline="0">
                <a:solidFill>
                  <a:schemeClr val="accent2"/>
                </a:solidFill>
                <a:latin typeface="Raleway" pitchFamily="2" charset="77"/>
                <a:ea typeface="+mn-ea"/>
                <a:cs typeface="+mn-cs"/>
              </a:defRPr>
            </a:pPr>
            <a:endParaRPr lang="en-US"/>
          </a:p>
        </c:txPr>
        <c:crossAx val="19506422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7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20XX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B1-41B7-91ED-80EA45DB62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20X2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B1-41B7-91ED-80EA45DB628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20X3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0B1-41B7-91ED-80EA45DB62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85671648"/>
        <c:axId val="1585672128"/>
      </c:barChart>
      <c:catAx>
        <c:axId val="15856716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85672128"/>
        <c:crosses val="autoZero"/>
        <c:auto val="1"/>
        <c:lblAlgn val="ctr"/>
        <c:lblOffset val="100"/>
        <c:noMultiLvlLbl val="0"/>
      </c:catAx>
      <c:valAx>
        <c:axId val="1585672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marL="0" algn="l" defTabSz="1828434" rtl="0" eaLnBrk="1" latinLnBrk="0" hangingPunct="1"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lang="en-US" sz="3000" b="0" i="0" u="none" strike="noStrike" kern="1200" spc="300" baseline="0">
                <a:solidFill>
                  <a:schemeClr val="tx1"/>
                </a:solidFill>
                <a:latin typeface="Raleway" pitchFamily="2" charset="77"/>
                <a:ea typeface="+mn-ea"/>
                <a:cs typeface="+mn-cs"/>
              </a:defRPr>
            </a:pPr>
            <a:endParaRPr lang="en-US"/>
          </a:p>
        </c:txPr>
        <c:crossAx val="1585671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 marL="0" algn="l" defTabSz="1828434" rtl="0" eaLnBrk="1" latinLnBrk="0" hangingPunct="1"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lang="en-US" sz="3000" b="0" i="0" u="none" strike="noStrike" kern="1200" spc="300" baseline="0">
                <a:solidFill>
                  <a:schemeClr val="tx1"/>
                </a:solidFill>
                <a:latin typeface="Raleway" pitchFamily="2" charset="77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marL="0" algn="l" defTabSz="1828434" rtl="0" eaLnBrk="1" latinLnBrk="0" hangingPunct="1"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lang="en-US" sz="3000" b="0" i="0" u="none" strike="noStrike" kern="1200" spc="300" baseline="0">
                <a:solidFill>
                  <a:schemeClr val="tx1"/>
                </a:solidFill>
                <a:latin typeface="Raleway" pitchFamily="2" charset="77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marL="0" algn="l" defTabSz="1828434" rtl="0" eaLnBrk="1" latinLnBrk="0" hangingPunct="1"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lang="en-US" sz="3000" b="0" i="0" u="none" strike="noStrike" kern="1200" spc="300" baseline="0">
                <a:solidFill>
                  <a:schemeClr val="tx1"/>
                </a:solidFill>
                <a:latin typeface="Raleway" pitchFamily="2" charset="77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24192700038965986"/>
          <c:y val="0.84198389846138166"/>
          <c:w val="0.51868433484443532"/>
          <c:h val="0.116106781866574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3000"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Roboto" panose="020000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Roboto" panose="02000000000000000000" pitchFamily="2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1/13/25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Roboto" panose="020000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Roboto" panose="02000000000000000000" pitchFamily="2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323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947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25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708B6D-713E-C80E-35B9-7728E2AF4CF5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" y="0"/>
            <a:ext cx="24377651" cy="6017342"/>
          </a:xfrm>
          <a:custGeom>
            <a:avLst/>
            <a:gdLst>
              <a:gd name="connsiteX0" fmla="*/ 0 w 24377651"/>
              <a:gd name="connsiteY0" fmla="*/ 0 h 6017342"/>
              <a:gd name="connsiteX1" fmla="*/ 24377651 w 24377651"/>
              <a:gd name="connsiteY1" fmla="*/ 0 h 6017342"/>
              <a:gd name="connsiteX2" fmla="*/ 24377651 w 24377651"/>
              <a:gd name="connsiteY2" fmla="*/ 6017342 h 6017342"/>
              <a:gd name="connsiteX3" fmla="*/ 0 w 24377651"/>
              <a:gd name="connsiteY3" fmla="*/ 6017342 h 6017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77651" h="6017342">
                <a:moveTo>
                  <a:pt x="0" y="0"/>
                </a:moveTo>
                <a:lnTo>
                  <a:pt x="24377651" y="0"/>
                </a:lnTo>
                <a:lnTo>
                  <a:pt x="24377651" y="6017342"/>
                </a:lnTo>
                <a:lnTo>
                  <a:pt x="0" y="60173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182328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7789096-90EB-451F-6EEB-54549F0E975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844763" y="3226174"/>
            <a:ext cx="4392126" cy="4392126"/>
          </a:xfrm>
          <a:custGeom>
            <a:avLst/>
            <a:gdLst>
              <a:gd name="connsiteX0" fmla="*/ 2196063 w 4392126"/>
              <a:gd name="connsiteY0" fmla="*/ 0 h 4392126"/>
              <a:gd name="connsiteX1" fmla="*/ 4392126 w 4392126"/>
              <a:gd name="connsiteY1" fmla="*/ 2196063 h 4392126"/>
              <a:gd name="connsiteX2" fmla="*/ 2196063 w 4392126"/>
              <a:gd name="connsiteY2" fmla="*/ 4392126 h 4392126"/>
              <a:gd name="connsiteX3" fmla="*/ 0 w 4392126"/>
              <a:gd name="connsiteY3" fmla="*/ 2196063 h 4392126"/>
              <a:gd name="connsiteX4" fmla="*/ 2196063 w 4392126"/>
              <a:gd name="connsiteY4" fmla="*/ 0 h 4392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2126" h="4392126">
                <a:moveTo>
                  <a:pt x="2196063" y="0"/>
                </a:moveTo>
                <a:cubicBezTo>
                  <a:pt x="3408915" y="0"/>
                  <a:pt x="4392126" y="983211"/>
                  <a:pt x="4392126" y="2196063"/>
                </a:cubicBezTo>
                <a:cubicBezTo>
                  <a:pt x="4392126" y="3408915"/>
                  <a:pt x="3408915" y="4392126"/>
                  <a:pt x="2196063" y="4392126"/>
                </a:cubicBezTo>
                <a:cubicBezTo>
                  <a:pt x="983211" y="4392126"/>
                  <a:pt x="0" y="3408915"/>
                  <a:pt x="0" y="2196063"/>
                </a:cubicBezTo>
                <a:cubicBezTo>
                  <a:pt x="0" y="983211"/>
                  <a:pt x="983211" y="0"/>
                  <a:pt x="219606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s-SV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2D281B6-7D1A-8D6D-0C58-1CBBE2DD8E0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7272482" y="3226174"/>
            <a:ext cx="4392126" cy="4392126"/>
          </a:xfrm>
          <a:custGeom>
            <a:avLst/>
            <a:gdLst>
              <a:gd name="connsiteX0" fmla="*/ 2196063 w 4392126"/>
              <a:gd name="connsiteY0" fmla="*/ 0 h 4392126"/>
              <a:gd name="connsiteX1" fmla="*/ 4392126 w 4392126"/>
              <a:gd name="connsiteY1" fmla="*/ 2196063 h 4392126"/>
              <a:gd name="connsiteX2" fmla="*/ 2196063 w 4392126"/>
              <a:gd name="connsiteY2" fmla="*/ 4392126 h 4392126"/>
              <a:gd name="connsiteX3" fmla="*/ 0 w 4392126"/>
              <a:gd name="connsiteY3" fmla="*/ 2196063 h 4392126"/>
              <a:gd name="connsiteX4" fmla="*/ 2196063 w 4392126"/>
              <a:gd name="connsiteY4" fmla="*/ 0 h 4392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2126" h="4392126">
                <a:moveTo>
                  <a:pt x="2196063" y="0"/>
                </a:moveTo>
                <a:cubicBezTo>
                  <a:pt x="3408915" y="0"/>
                  <a:pt x="4392126" y="983211"/>
                  <a:pt x="4392126" y="2196063"/>
                </a:cubicBezTo>
                <a:cubicBezTo>
                  <a:pt x="4392126" y="3408915"/>
                  <a:pt x="3408915" y="4392126"/>
                  <a:pt x="2196063" y="4392126"/>
                </a:cubicBezTo>
                <a:cubicBezTo>
                  <a:pt x="983211" y="4392126"/>
                  <a:pt x="0" y="3408915"/>
                  <a:pt x="0" y="2196063"/>
                </a:cubicBezTo>
                <a:cubicBezTo>
                  <a:pt x="0" y="983211"/>
                  <a:pt x="983211" y="0"/>
                  <a:pt x="219606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s-SV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1CF5F40-D027-57C7-7F19-3EB275BE32CE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12700201" y="3226174"/>
            <a:ext cx="4392127" cy="4392126"/>
          </a:xfrm>
          <a:custGeom>
            <a:avLst/>
            <a:gdLst>
              <a:gd name="connsiteX0" fmla="*/ 2196063 w 4392127"/>
              <a:gd name="connsiteY0" fmla="*/ 0 h 4392126"/>
              <a:gd name="connsiteX1" fmla="*/ 4392127 w 4392127"/>
              <a:gd name="connsiteY1" fmla="*/ 2196063 h 4392126"/>
              <a:gd name="connsiteX2" fmla="*/ 2196063 w 4392127"/>
              <a:gd name="connsiteY2" fmla="*/ 4392126 h 4392126"/>
              <a:gd name="connsiteX3" fmla="*/ 0 w 4392127"/>
              <a:gd name="connsiteY3" fmla="*/ 2196063 h 4392126"/>
              <a:gd name="connsiteX4" fmla="*/ 2196063 w 4392127"/>
              <a:gd name="connsiteY4" fmla="*/ 0 h 4392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2127" h="4392126">
                <a:moveTo>
                  <a:pt x="2196063" y="0"/>
                </a:moveTo>
                <a:cubicBezTo>
                  <a:pt x="3408915" y="0"/>
                  <a:pt x="4392127" y="983211"/>
                  <a:pt x="4392127" y="2196063"/>
                </a:cubicBezTo>
                <a:cubicBezTo>
                  <a:pt x="4392127" y="3408915"/>
                  <a:pt x="3408915" y="4392126"/>
                  <a:pt x="2196063" y="4392126"/>
                </a:cubicBezTo>
                <a:cubicBezTo>
                  <a:pt x="983211" y="4392126"/>
                  <a:pt x="0" y="3408915"/>
                  <a:pt x="0" y="2196063"/>
                </a:cubicBezTo>
                <a:cubicBezTo>
                  <a:pt x="0" y="983211"/>
                  <a:pt x="983211" y="0"/>
                  <a:pt x="219606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s-SV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2568EDD-46D0-CD85-ACE6-3EA59392481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18127920" y="3226174"/>
            <a:ext cx="4392126" cy="4392126"/>
          </a:xfrm>
          <a:custGeom>
            <a:avLst/>
            <a:gdLst>
              <a:gd name="connsiteX0" fmla="*/ 2196064 w 4392126"/>
              <a:gd name="connsiteY0" fmla="*/ 0 h 4392126"/>
              <a:gd name="connsiteX1" fmla="*/ 4392126 w 4392126"/>
              <a:gd name="connsiteY1" fmla="*/ 2196063 h 4392126"/>
              <a:gd name="connsiteX2" fmla="*/ 2196064 w 4392126"/>
              <a:gd name="connsiteY2" fmla="*/ 4392126 h 4392126"/>
              <a:gd name="connsiteX3" fmla="*/ 0 w 4392126"/>
              <a:gd name="connsiteY3" fmla="*/ 2196063 h 4392126"/>
              <a:gd name="connsiteX4" fmla="*/ 2196064 w 4392126"/>
              <a:gd name="connsiteY4" fmla="*/ 0 h 4392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2126" h="4392126">
                <a:moveTo>
                  <a:pt x="2196064" y="0"/>
                </a:moveTo>
                <a:cubicBezTo>
                  <a:pt x="3408916" y="0"/>
                  <a:pt x="4392126" y="983211"/>
                  <a:pt x="4392126" y="2196063"/>
                </a:cubicBezTo>
                <a:cubicBezTo>
                  <a:pt x="4392126" y="3408915"/>
                  <a:pt x="3408916" y="4392126"/>
                  <a:pt x="2196064" y="4392126"/>
                </a:cubicBezTo>
                <a:cubicBezTo>
                  <a:pt x="983212" y="4392126"/>
                  <a:pt x="0" y="3408915"/>
                  <a:pt x="0" y="2196063"/>
                </a:cubicBezTo>
                <a:cubicBezTo>
                  <a:pt x="0" y="983211"/>
                  <a:pt x="983212" y="0"/>
                  <a:pt x="219606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000885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9"/>
            <a:ext cx="21025723" cy="2651126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8" r:id="rId1"/>
    <p:sldLayoutId id="2147484019" r:id="rId2"/>
    <p:sldLayoutId id="2147484020" r:id="rId3"/>
  </p:sldLayoutIdLst>
  <p:hf hdr="0" ftr="0" dt="0"/>
  <p:txStyles>
    <p:titleStyle>
      <a:lvl1pPr algn="ctr" defTabSz="1828434" rtl="0" eaLnBrk="1" latinLnBrk="0" hangingPunct="1">
        <a:lnSpc>
          <a:spcPct val="90000"/>
        </a:lnSpc>
        <a:spcBef>
          <a:spcPct val="0"/>
        </a:spcBef>
        <a:buNone/>
        <a:defRPr lang="en-US" sz="8000" b="0" i="0" kern="1200" spc="-100" baseline="0">
          <a:solidFill>
            <a:schemeClr val="tx2"/>
          </a:solidFill>
          <a:latin typeface="Roboto" panose="02000000000000000000" pitchFamily="2" charset="0"/>
          <a:ea typeface="Open Sans Light" panose="020B0306030504020204" pitchFamily="34" charset="0"/>
          <a:cs typeface="Roboto" panose="02000000000000000000" pitchFamily="2" charset="0"/>
        </a:defRPr>
      </a:lvl1pPr>
    </p:titleStyle>
    <p:bodyStyle>
      <a:lvl1pPr marL="457109" indent="-457109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400" b="0" i="0" kern="1200" spc="-30" baseline="0" dirty="0" smtClean="0">
          <a:solidFill>
            <a:schemeClr val="tx1"/>
          </a:solidFill>
          <a:effectLst/>
          <a:latin typeface="Roboto" panose="02000000000000000000" pitchFamily="2" charset="0"/>
          <a:ea typeface="Open Sans Light" panose="020B0306030504020204" pitchFamily="34" charset="0"/>
          <a:cs typeface="Open Sans" charset="0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600" b="0" i="0" kern="1200" spc="-30" baseline="0" dirty="0" smtClean="0">
          <a:solidFill>
            <a:schemeClr val="tx1"/>
          </a:solidFill>
          <a:effectLst/>
          <a:latin typeface="Roboto" panose="02000000000000000000" pitchFamily="2" charset="0"/>
          <a:ea typeface="Open Sans Light" panose="020B0306030504020204" pitchFamily="34" charset="0"/>
          <a:cs typeface="Open Sans" charset="0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b="0" i="0" kern="1200" spc="-30" baseline="0" dirty="0" smtClean="0">
          <a:solidFill>
            <a:schemeClr val="tx1"/>
          </a:solidFill>
          <a:effectLst/>
          <a:latin typeface="Roboto" panose="02000000000000000000" pitchFamily="2" charset="0"/>
          <a:ea typeface="Open Sans Light" panose="020B0306030504020204" pitchFamily="34" charset="0"/>
          <a:cs typeface="Open Sans" charset="0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800" b="0" i="0" kern="1200" spc="-30" baseline="0" dirty="0" smtClean="0">
          <a:solidFill>
            <a:schemeClr val="tx1"/>
          </a:solidFill>
          <a:effectLst/>
          <a:latin typeface="Roboto" panose="02000000000000000000" pitchFamily="2" charset="0"/>
          <a:ea typeface="Open Sans Light" panose="020B0306030504020204" pitchFamily="34" charset="0"/>
          <a:cs typeface="Open Sans" charset="0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800" b="0" i="0" kern="1200" spc="-30" baseline="0" dirty="0">
          <a:solidFill>
            <a:schemeClr val="tx1"/>
          </a:solidFill>
          <a:effectLst/>
          <a:latin typeface="Roboto" panose="02000000000000000000" pitchFamily="2" charset="0"/>
          <a:ea typeface="Open Sans Light" panose="020B0306030504020204" pitchFamily="34" charset="0"/>
          <a:cs typeface="Open Sans" charset="0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958">
          <p15:clr>
            <a:srgbClr val="A4A3A4"/>
          </p15:clr>
        </p15:guide>
        <p15:guide id="2" orient="horz" pos="480">
          <p15:clr>
            <a:srgbClr val="A4A3A4"/>
          </p15:clr>
        </p15:guide>
        <p15:guide id="3" pos="14398">
          <p15:clr>
            <a:srgbClr val="A4A3A4"/>
          </p15:clr>
        </p15:guide>
        <p15:guide id="5" orient="horz" pos="4320" userDrawn="1">
          <p15:clr>
            <a:srgbClr val="A4A3A4"/>
          </p15:clr>
        </p15:guide>
        <p15:guide id="6" orient="horz" pos="7997" userDrawn="1">
          <p15:clr>
            <a:srgbClr val="A4A3A4"/>
          </p15:clr>
        </p15:guide>
        <p15:guide id="7" pos="7678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es/fotos/turned-off-macbook-pro-beside-white-ceramic-mug-filled-with-coffee-aOC7TSLb1o8" TargetMode="External"/><Relationship Id="rId7" Type="http://schemas.openxmlformats.org/officeDocument/2006/relationships/hyperlink" Target="https://www.pexels.com/photo/elegant-businessman-wearing-gray-suit-standing-by-a-fence-with-a-paper-cup-13801630/" TargetMode="External"/><Relationship Id="rId2" Type="http://schemas.openxmlformats.org/officeDocument/2006/relationships/hyperlink" Target="https://fonts.google.com/specimen/Raleway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pexels.com/photo/pensive-man-in-black-and-gray-pinstripe-suit-jacket-10141148/" TargetMode="External"/><Relationship Id="rId5" Type="http://schemas.openxmlformats.org/officeDocument/2006/relationships/hyperlink" Target="https://www.pexels.com/photo/portrait-of-elegant-businesswoman-17035817/" TargetMode="External"/><Relationship Id="rId4" Type="http://schemas.openxmlformats.org/officeDocument/2006/relationships/hyperlink" Target="https://www.pexels.com/photo/woman-smiling-at-the-camera-1181686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2">
            <a:extLst>
              <a:ext uri="{FF2B5EF4-FFF2-40B4-BE49-F238E27FC236}">
                <a16:creationId xmlns:a16="http://schemas.microsoft.com/office/drawing/2014/main" id="{5FCA661F-73E1-9E7F-8A9B-C141AA0774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34947" y="-620138"/>
            <a:ext cx="4273739" cy="14977870"/>
          </a:xfrm>
          <a:custGeom>
            <a:avLst/>
            <a:gdLst>
              <a:gd name="connsiteX0" fmla="*/ -89 w 4273739"/>
              <a:gd name="connsiteY0" fmla="*/ -76 h 14977870"/>
              <a:gd name="connsiteX1" fmla="*/ 4273651 w 4273739"/>
              <a:gd name="connsiteY1" fmla="*/ -76 h 14977870"/>
              <a:gd name="connsiteX2" fmla="*/ 4273651 w 4273739"/>
              <a:gd name="connsiteY2" fmla="*/ 14977795 h 14977870"/>
              <a:gd name="connsiteX3" fmla="*/ -89 w 4273739"/>
              <a:gd name="connsiteY3" fmla="*/ 14977795 h 14977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3739" h="14977870">
                <a:moveTo>
                  <a:pt x="-89" y="-76"/>
                </a:moveTo>
                <a:lnTo>
                  <a:pt x="4273651" y="-76"/>
                </a:lnTo>
                <a:lnTo>
                  <a:pt x="4273651" y="14977795"/>
                </a:lnTo>
                <a:lnTo>
                  <a:pt x="-89" y="14977795"/>
                </a:lnTo>
                <a:close/>
              </a:path>
            </a:pathLst>
          </a:custGeom>
        </p:spPr>
      </p:pic>
      <p:sp>
        <p:nvSpPr>
          <p:cNvPr id="6" name="Graphic 6">
            <a:extLst>
              <a:ext uri="{FF2B5EF4-FFF2-40B4-BE49-F238E27FC236}">
                <a16:creationId xmlns:a16="http://schemas.microsoft.com/office/drawing/2014/main" id="{55A19627-5C06-1EB9-2E54-D70F2F69E66C}"/>
              </a:ext>
            </a:extLst>
          </p:cNvPr>
          <p:cNvSpPr/>
          <p:nvPr/>
        </p:nvSpPr>
        <p:spPr>
          <a:xfrm rot="5853942">
            <a:off x="-2361914" y="7094726"/>
            <a:ext cx="7417347" cy="7417347"/>
          </a:xfrm>
          <a:custGeom>
            <a:avLst/>
            <a:gdLst>
              <a:gd name="connsiteX0" fmla="*/ 7417348 w 7417347"/>
              <a:gd name="connsiteY0" fmla="*/ 3708674 h 7417347"/>
              <a:gd name="connsiteX1" fmla="*/ 3708674 w 7417347"/>
              <a:gd name="connsiteY1" fmla="*/ 7417348 h 7417347"/>
              <a:gd name="connsiteX2" fmla="*/ 0 w 7417347"/>
              <a:gd name="connsiteY2" fmla="*/ 3708674 h 7417347"/>
              <a:gd name="connsiteX3" fmla="*/ 3708674 w 7417347"/>
              <a:gd name="connsiteY3" fmla="*/ 0 h 7417347"/>
              <a:gd name="connsiteX4" fmla="*/ 7417348 w 7417347"/>
              <a:gd name="connsiteY4" fmla="*/ 3708674 h 7417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347" h="7417347">
                <a:moveTo>
                  <a:pt x="7417348" y="3708674"/>
                </a:moveTo>
                <a:cubicBezTo>
                  <a:pt x="7417348" y="5756918"/>
                  <a:pt x="5756918" y="7417348"/>
                  <a:pt x="3708674" y="7417348"/>
                </a:cubicBezTo>
                <a:cubicBezTo>
                  <a:pt x="1660430" y="7417348"/>
                  <a:pt x="0" y="5756918"/>
                  <a:pt x="0" y="3708674"/>
                </a:cubicBezTo>
                <a:cubicBezTo>
                  <a:pt x="0" y="1660430"/>
                  <a:pt x="1660430" y="0"/>
                  <a:pt x="3708674" y="0"/>
                </a:cubicBezTo>
                <a:cubicBezTo>
                  <a:pt x="5756918" y="0"/>
                  <a:pt x="7417348" y="1660430"/>
                  <a:pt x="7417348" y="3708674"/>
                </a:cubicBezTo>
                <a:close/>
              </a:path>
            </a:pathLst>
          </a:custGeom>
          <a:gradFill>
            <a:gsLst>
              <a:gs pos="0">
                <a:srgbClr val="FEFEFE"/>
              </a:gs>
              <a:gs pos="16467">
                <a:srgbClr val="FEFEFE">
                  <a:alpha val="71373"/>
                </a:srgbClr>
              </a:gs>
              <a:gs pos="32936">
                <a:srgbClr val="FEFEFE">
                  <a:alpha val="46275"/>
                </a:srgbClr>
              </a:gs>
              <a:gs pos="47867">
                <a:srgbClr val="FEFEFE">
                  <a:alpha val="26275"/>
                </a:srgbClr>
              </a:gs>
              <a:gs pos="60817">
                <a:srgbClr val="FEFEFE">
                  <a:alpha val="11765"/>
                </a:srgbClr>
              </a:gs>
              <a:gs pos="71288">
                <a:srgbClr val="FEFEFE">
                  <a:alpha val="3137"/>
                </a:srgbClr>
              </a:gs>
              <a:gs pos="77970">
                <a:srgbClr val="FFFFFF">
                  <a:alpha val="0"/>
                </a:srgbClr>
              </a:gs>
            </a:gsLst>
            <a:lin ang="0" scaled="1"/>
          </a:gradFill>
          <a:ln w="60170" cap="flat">
            <a:noFill/>
            <a:prstDash val="solid"/>
            <a:miter/>
          </a:ln>
        </p:spPr>
        <p:txBody>
          <a:bodyPr rtlCol="0" anchor="ctr"/>
          <a:lstStyle/>
          <a:p>
            <a:endParaRPr lang="en-SV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9A7C6F-29F8-4298-1B6F-A065FE86D180}"/>
              </a:ext>
            </a:extLst>
          </p:cNvPr>
          <p:cNvSpPr txBox="1"/>
          <p:nvPr/>
        </p:nvSpPr>
        <p:spPr>
          <a:xfrm>
            <a:off x="15216196" y="11918814"/>
            <a:ext cx="4708294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r">
              <a:lnSpc>
                <a:spcPct val="110000"/>
              </a:lnSpc>
            </a:pPr>
            <a:r>
              <a:rPr lang="en-US" dirty="0"/>
              <a:t>Company name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00DF9D-A064-126B-925F-28FB4E902A7B}"/>
              </a:ext>
            </a:extLst>
          </p:cNvPr>
          <p:cNvSpPr txBox="1"/>
          <p:nvPr/>
        </p:nvSpPr>
        <p:spPr>
          <a:xfrm>
            <a:off x="1540064" y="11926752"/>
            <a:ext cx="2143849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20XX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103DD3-8CA2-F149-A180-F307BE45F950}"/>
              </a:ext>
            </a:extLst>
          </p:cNvPr>
          <p:cNvSpPr txBox="1"/>
          <p:nvPr/>
        </p:nvSpPr>
        <p:spPr>
          <a:xfrm>
            <a:off x="1546951" y="4797086"/>
            <a:ext cx="15301153" cy="13060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b="0" dirty="0">
                <a:solidFill>
                  <a:schemeClr val="accent3"/>
                </a:solidFill>
              </a:rPr>
              <a:t>Strategy Report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1540064" y="1084439"/>
            <a:ext cx="17925415" cy="38597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23900" dirty="0"/>
              <a:t>Corporate</a:t>
            </a:r>
          </a:p>
        </p:txBody>
      </p:sp>
    </p:spTree>
    <p:extLst>
      <p:ext uri="{BB962C8B-B14F-4D97-AF65-F5344CB8AC3E}">
        <p14:creationId xmlns:p14="http://schemas.microsoft.com/office/powerpoint/2010/main" val="1854636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raphic 15">
            <a:extLst>
              <a:ext uri="{FF2B5EF4-FFF2-40B4-BE49-F238E27FC236}">
                <a16:creationId xmlns:a16="http://schemas.microsoft.com/office/drawing/2014/main" id="{1F584B75-C880-7299-8920-C48391BE8464}"/>
              </a:ext>
            </a:extLst>
          </p:cNvPr>
          <p:cNvSpPr/>
          <p:nvPr/>
        </p:nvSpPr>
        <p:spPr>
          <a:xfrm rot="13084544">
            <a:off x="4602171" y="-4340779"/>
            <a:ext cx="7417347" cy="7417347"/>
          </a:xfrm>
          <a:custGeom>
            <a:avLst/>
            <a:gdLst>
              <a:gd name="connsiteX0" fmla="*/ 7417348 w 7417347"/>
              <a:gd name="connsiteY0" fmla="*/ 3708674 h 7417347"/>
              <a:gd name="connsiteX1" fmla="*/ 3708674 w 7417347"/>
              <a:gd name="connsiteY1" fmla="*/ 7417348 h 7417347"/>
              <a:gd name="connsiteX2" fmla="*/ 0 w 7417347"/>
              <a:gd name="connsiteY2" fmla="*/ 3708674 h 7417347"/>
              <a:gd name="connsiteX3" fmla="*/ 3708674 w 7417347"/>
              <a:gd name="connsiteY3" fmla="*/ 0 h 7417347"/>
              <a:gd name="connsiteX4" fmla="*/ 7417348 w 7417347"/>
              <a:gd name="connsiteY4" fmla="*/ 3708674 h 7417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347" h="7417347">
                <a:moveTo>
                  <a:pt x="7417348" y="3708674"/>
                </a:moveTo>
                <a:cubicBezTo>
                  <a:pt x="7417348" y="5756918"/>
                  <a:pt x="5756918" y="7417348"/>
                  <a:pt x="3708674" y="7417348"/>
                </a:cubicBezTo>
                <a:cubicBezTo>
                  <a:pt x="1660430" y="7417348"/>
                  <a:pt x="0" y="5756918"/>
                  <a:pt x="0" y="3708674"/>
                </a:cubicBezTo>
                <a:cubicBezTo>
                  <a:pt x="0" y="1660430"/>
                  <a:pt x="1660430" y="0"/>
                  <a:pt x="3708674" y="0"/>
                </a:cubicBezTo>
                <a:cubicBezTo>
                  <a:pt x="5756918" y="0"/>
                  <a:pt x="7417348" y="1660430"/>
                  <a:pt x="7417348" y="3708674"/>
                </a:cubicBezTo>
                <a:close/>
              </a:path>
            </a:pathLst>
          </a:custGeom>
          <a:gradFill>
            <a:gsLst>
              <a:gs pos="0">
                <a:srgbClr val="FEFEFE"/>
              </a:gs>
              <a:gs pos="16467">
                <a:srgbClr val="FEFEFE">
                  <a:alpha val="71373"/>
                </a:srgbClr>
              </a:gs>
              <a:gs pos="32936">
                <a:srgbClr val="FEFEFE">
                  <a:alpha val="46275"/>
                </a:srgbClr>
              </a:gs>
              <a:gs pos="47867">
                <a:srgbClr val="FEFEFE">
                  <a:alpha val="26275"/>
                </a:srgbClr>
              </a:gs>
              <a:gs pos="60817">
                <a:srgbClr val="FEFEFE">
                  <a:alpha val="11765"/>
                </a:srgbClr>
              </a:gs>
              <a:gs pos="71288">
                <a:srgbClr val="FEFEFE">
                  <a:alpha val="3137"/>
                </a:srgbClr>
              </a:gs>
              <a:gs pos="77970">
                <a:srgbClr val="FFFFFF">
                  <a:alpha val="0"/>
                </a:srgbClr>
              </a:gs>
            </a:gsLst>
            <a:lin ang="0" scaled="1"/>
          </a:gradFill>
          <a:ln w="60170" cap="flat">
            <a:noFill/>
            <a:prstDash val="solid"/>
            <a:miter/>
          </a:ln>
        </p:spPr>
        <p:txBody>
          <a:bodyPr rtlCol="0" anchor="ctr"/>
          <a:lstStyle/>
          <a:p>
            <a:endParaRPr lang="en-SV"/>
          </a:p>
        </p:txBody>
      </p:sp>
      <p:sp>
        <p:nvSpPr>
          <p:cNvPr id="21" name="Graphic 18">
            <a:extLst>
              <a:ext uri="{FF2B5EF4-FFF2-40B4-BE49-F238E27FC236}">
                <a16:creationId xmlns:a16="http://schemas.microsoft.com/office/drawing/2014/main" id="{7AF57B09-704B-33FC-2B38-D418349CA782}"/>
              </a:ext>
            </a:extLst>
          </p:cNvPr>
          <p:cNvSpPr/>
          <p:nvPr/>
        </p:nvSpPr>
        <p:spPr>
          <a:xfrm rot="13084544">
            <a:off x="-830520" y="10084987"/>
            <a:ext cx="7417347" cy="7417347"/>
          </a:xfrm>
          <a:custGeom>
            <a:avLst/>
            <a:gdLst>
              <a:gd name="connsiteX0" fmla="*/ 7417348 w 7417347"/>
              <a:gd name="connsiteY0" fmla="*/ 3708674 h 7417347"/>
              <a:gd name="connsiteX1" fmla="*/ 3708674 w 7417347"/>
              <a:gd name="connsiteY1" fmla="*/ 7417348 h 7417347"/>
              <a:gd name="connsiteX2" fmla="*/ 0 w 7417347"/>
              <a:gd name="connsiteY2" fmla="*/ 3708674 h 7417347"/>
              <a:gd name="connsiteX3" fmla="*/ 3708674 w 7417347"/>
              <a:gd name="connsiteY3" fmla="*/ 0 h 7417347"/>
              <a:gd name="connsiteX4" fmla="*/ 7417348 w 7417347"/>
              <a:gd name="connsiteY4" fmla="*/ 3708674 h 7417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347" h="7417347">
                <a:moveTo>
                  <a:pt x="7417348" y="3708674"/>
                </a:moveTo>
                <a:cubicBezTo>
                  <a:pt x="7417348" y="5756918"/>
                  <a:pt x="5756918" y="7417348"/>
                  <a:pt x="3708674" y="7417348"/>
                </a:cubicBezTo>
                <a:cubicBezTo>
                  <a:pt x="1660430" y="7417348"/>
                  <a:pt x="0" y="5756918"/>
                  <a:pt x="0" y="3708674"/>
                </a:cubicBezTo>
                <a:cubicBezTo>
                  <a:pt x="0" y="1660430"/>
                  <a:pt x="1660430" y="0"/>
                  <a:pt x="3708674" y="0"/>
                </a:cubicBezTo>
                <a:cubicBezTo>
                  <a:pt x="5756918" y="0"/>
                  <a:pt x="7417348" y="1660430"/>
                  <a:pt x="7417348" y="3708674"/>
                </a:cubicBezTo>
                <a:close/>
              </a:path>
            </a:pathLst>
          </a:custGeom>
          <a:gradFill>
            <a:gsLst>
              <a:gs pos="0">
                <a:srgbClr val="FEFEFE"/>
              </a:gs>
              <a:gs pos="16467">
                <a:srgbClr val="FEFEFE">
                  <a:alpha val="71373"/>
                </a:srgbClr>
              </a:gs>
              <a:gs pos="32936">
                <a:srgbClr val="FEFEFE">
                  <a:alpha val="46275"/>
                </a:srgbClr>
              </a:gs>
              <a:gs pos="47867">
                <a:srgbClr val="FEFEFE">
                  <a:alpha val="26275"/>
                </a:srgbClr>
              </a:gs>
              <a:gs pos="60817">
                <a:srgbClr val="FEFEFE">
                  <a:alpha val="11765"/>
                </a:srgbClr>
              </a:gs>
              <a:gs pos="71288">
                <a:srgbClr val="FEFEFE">
                  <a:alpha val="3137"/>
                </a:srgbClr>
              </a:gs>
              <a:gs pos="77970">
                <a:srgbClr val="FFFFFF">
                  <a:alpha val="0"/>
                </a:srgbClr>
              </a:gs>
            </a:gsLst>
            <a:lin ang="0" scaled="1"/>
          </a:gradFill>
          <a:ln w="60170" cap="flat">
            <a:noFill/>
            <a:prstDash val="solid"/>
            <a:miter/>
          </a:ln>
        </p:spPr>
        <p:txBody>
          <a:bodyPr rtlCol="0" anchor="ctr"/>
          <a:lstStyle/>
          <a:p>
            <a:endParaRPr lang="en-SV"/>
          </a:p>
        </p:txBody>
      </p:sp>
      <p:pic>
        <p:nvPicPr>
          <p:cNvPr id="22" name="Graphic 19">
            <a:extLst>
              <a:ext uri="{FF2B5EF4-FFF2-40B4-BE49-F238E27FC236}">
                <a16:creationId xmlns:a16="http://schemas.microsoft.com/office/drawing/2014/main" id="{58573CAC-7B80-181B-85B0-43B6BC2E8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V="1">
            <a:off x="16087826" y="6008559"/>
            <a:ext cx="14960328" cy="1701338"/>
          </a:xfrm>
          <a:custGeom>
            <a:avLst/>
            <a:gdLst>
              <a:gd name="connsiteX0" fmla="*/ -89 w 14960328"/>
              <a:gd name="connsiteY0" fmla="*/ -76 h 1701338"/>
              <a:gd name="connsiteX1" fmla="*/ 14960239 w 14960328"/>
              <a:gd name="connsiteY1" fmla="*/ -76 h 1701338"/>
              <a:gd name="connsiteX2" fmla="*/ 14960239 w 14960328"/>
              <a:gd name="connsiteY2" fmla="*/ 1701262 h 1701338"/>
              <a:gd name="connsiteX3" fmla="*/ -89 w 14960328"/>
              <a:gd name="connsiteY3" fmla="*/ 1701262 h 170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60328" h="1701338">
                <a:moveTo>
                  <a:pt x="-89" y="-76"/>
                </a:moveTo>
                <a:lnTo>
                  <a:pt x="14960239" y="-76"/>
                </a:lnTo>
                <a:lnTo>
                  <a:pt x="14960239" y="1701262"/>
                </a:lnTo>
                <a:lnTo>
                  <a:pt x="-89" y="1701262"/>
                </a:lnTo>
                <a:close/>
              </a:path>
            </a:pathLst>
          </a:custGeom>
        </p:spPr>
      </p:pic>
      <p:sp>
        <p:nvSpPr>
          <p:cNvPr id="18" name="Circle: Hollow 17">
            <a:extLst>
              <a:ext uri="{FF2B5EF4-FFF2-40B4-BE49-F238E27FC236}">
                <a16:creationId xmlns:a16="http://schemas.microsoft.com/office/drawing/2014/main" id="{4C0E39F7-C297-033E-CCFE-3B3EA6E1B734}"/>
              </a:ext>
            </a:extLst>
          </p:cNvPr>
          <p:cNvSpPr/>
          <p:nvPr/>
        </p:nvSpPr>
        <p:spPr>
          <a:xfrm>
            <a:off x="13316248" y="1622312"/>
            <a:ext cx="609007" cy="609007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4087D24-BF9E-F034-BDCC-B694CED59156}"/>
              </a:ext>
            </a:extLst>
          </p:cNvPr>
          <p:cNvSpPr/>
          <p:nvPr/>
        </p:nvSpPr>
        <p:spPr>
          <a:xfrm>
            <a:off x="13144318" y="1536346"/>
            <a:ext cx="780937" cy="7809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503CBC0-2CCE-0BD4-75F6-9B41EB293ABE}"/>
              </a:ext>
            </a:extLst>
          </p:cNvPr>
          <p:cNvSpPr/>
          <p:nvPr/>
        </p:nvSpPr>
        <p:spPr>
          <a:xfrm>
            <a:off x="13144318" y="4142072"/>
            <a:ext cx="780937" cy="7809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8739639-508E-C3F6-15FB-351116B425EE}"/>
              </a:ext>
            </a:extLst>
          </p:cNvPr>
          <p:cNvSpPr/>
          <p:nvPr/>
        </p:nvSpPr>
        <p:spPr>
          <a:xfrm>
            <a:off x="13144318" y="6959207"/>
            <a:ext cx="780937" cy="7809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7CCC725-E802-29A9-7959-1EDC39EE087E}"/>
              </a:ext>
            </a:extLst>
          </p:cNvPr>
          <p:cNvSpPr/>
          <p:nvPr/>
        </p:nvSpPr>
        <p:spPr>
          <a:xfrm>
            <a:off x="13144318" y="9776342"/>
            <a:ext cx="780937" cy="7809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8EC8FF-B3DB-CC5A-8EB4-16FE2FEA0A0F}"/>
              </a:ext>
            </a:extLst>
          </p:cNvPr>
          <p:cNvSpPr txBox="1"/>
          <p:nvPr/>
        </p:nvSpPr>
        <p:spPr>
          <a:xfrm>
            <a:off x="14392675" y="10498834"/>
            <a:ext cx="8173257" cy="13195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E5E8FE-68FA-2D4D-3D9F-DC341803B3CB}"/>
              </a:ext>
            </a:extLst>
          </p:cNvPr>
          <p:cNvSpPr txBox="1"/>
          <p:nvPr/>
        </p:nvSpPr>
        <p:spPr>
          <a:xfrm>
            <a:off x="14392675" y="7738413"/>
            <a:ext cx="8173257" cy="13195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1959AC-90C5-ADA4-9958-2CD0BB99B550}"/>
              </a:ext>
            </a:extLst>
          </p:cNvPr>
          <p:cNvSpPr txBox="1"/>
          <p:nvPr/>
        </p:nvSpPr>
        <p:spPr>
          <a:xfrm>
            <a:off x="14392675" y="5013282"/>
            <a:ext cx="8173257" cy="13195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C4AB64-2293-2C38-EB6E-E571BF41DD64}"/>
              </a:ext>
            </a:extLst>
          </p:cNvPr>
          <p:cNvSpPr txBox="1"/>
          <p:nvPr/>
        </p:nvSpPr>
        <p:spPr>
          <a:xfrm>
            <a:off x="14392675" y="2408713"/>
            <a:ext cx="8173257" cy="13195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D8A5BC-CB41-4071-6246-9F3618F6787F}"/>
              </a:ext>
            </a:extLst>
          </p:cNvPr>
          <p:cNvSpPr txBox="1"/>
          <p:nvPr/>
        </p:nvSpPr>
        <p:spPr>
          <a:xfrm>
            <a:off x="14392675" y="9679065"/>
            <a:ext cx="8173257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Results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011CA3-C623-3E4D-F3CF-E06811BDDFC9}"/>
              </a:ext>
            </a:extLst>
          </p:cNvPr>
          <p:cNvSpPr txBox="1"/>
          <p:nvPr/>
        </p:nvSpPr>
        <p:spPr>
          <a:xfrm>
            <a:off x="14392675" y="6954223"/>
            <a:ext cx="8173255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Strategies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7FBF64-69AF-10D1-F63B-C58FC16883A4}"/>
              </a:ext>
            </a:extLst>
          </p:cNvPr>
          <p:cNvSpPr txBox="1"/>
          <p:nvPr/>
        </p:nvSpPr>
        <p:spPr>
          <a:xfrm>
            <a:off x="14392675" y="4187148"/>
            <a:ext cx="8173256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Audit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5C7B03-0B5A-4CB8-6040-6F4F3503AC98}"/>
              </a:ext>
            </a:extLst>
          </p:cNvPr>
          <p:cNvSpPr txBox="1"/>
          <p:nvPr/>
        </p:nvSpPr>
        <p:spPr>
          <a:xfrm>
            <a:off x="14392675" y="1488709"/>
            <a:ext cx="8173245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Planning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746D07-AFA2-5FA5-9C11-55DA728137E2}"/>
              </a:ext>
            </a:extLst>
          </p:cNvPr>
          <p:cNvSpPr txBox="1"/>
          <p:nvPr/>
        </p:nvSpPr>
        <p:spPr>
          <a:xfrm>
            <a:off x="1558003" y="5271257"/>
            <a:ext cx="9658452" cy="4135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Turn complex data into easy-to-understand infographics.</a:t>
            </a:r>
          </a:p>
          <a:p>
            <a:r>
              <a:rPr lang="en-US" dirty="0"/>
              <a:t>You can replace this text with your own content and amaze your audience.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1554753" y="3629495"/>
            <a:ext cx="9661702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Marketing Plan</a:t>
            </a:r>
          </a:p>
        </p:txBody>
      </p:sp>
    </p:spTree>
    <p:extLst>
      <p:ext uri="{BB962C8B-B14F-4D97-AF65-F5344CB8AC3E}">
        <p14:creationId xmlns:p14="http://schemas.microsoft.com/office/powerpoint/2010/main" val="425335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6536A57-F1EB-8F3C-9AC8-4F33A7091F8B}"/>
              </a:ext>
            </a:extLst>
          </p:cNvPr>
          <p:cNvSpPr/>
          <p:nvPr/>
        </p:nvSpPr>
        <p:spPr>
          <a:xfrm>
            <a:off x="0" y="6858000"/>
            <a:ext cx="243776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Graphic 14">
            <a:extLst>
              <a:ext uri="{FF2B5EF4-FFF2-40B4-BE49-F238E27FC236}">
                <a16:creationId xmlns:a16="http://schemas.microsoft.com/office/drawing/2014/main" id="{4A64260F-C8BC-149D-02B2-56BF64A91D7E}"/>
              </a:ext>
            </a:extLst>
          </p:cNvPr>
          <p:cNvSpPr/>
          <p:nvPr/>
        </p:nvSpPr>
        <p:spPr>
          <a:xfrm rot="13084544">
            <a:off x="16105912" y="-2939631"/>
            <a:ext cx="7417347" cy="7417347"/>
          </a:xfrm>
          <a:custGeom>
            <a:avLst/>
            <a:gdLst>
              <a:gd name="connsiteX0" fmla="*/ 7417348 w 7417347"/>
              <a:gd name="connsiteY0" fmla="*/ 3708674 h 7417347"/>
              <a:gd name="connsiteX1" fmla="*/ 3708674 w 7417347"/>
              <a:gd name="connsiteY1" fmla="*/ 7417348 h 7417347"/>
              <a:gd name="connsiteX2" fmla="*/ 0 w 7417347"/>
              <a:gd name="connsiteY2" fmla="*/ 3708674 h 7417347"/>
              <a:gd name="connsiteX3" fmla="*/ 3708674 w 7417347"/>
              <a:gd name="connsiteY3" fmla="*/ 0 h 7417347"/>
              <a:gd name="connsiteX4" fmla="*/ 7417348 w 7417347"/>
              <a:gd name="connsiteY4" fmla="*/ 3708674 h 7417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347" h="7417347">
                <a:moveTo>
                  <a:pt x="7417348" y="3708674"/>
                </a:moveTo>
                <a:cubicBezTo>
                  <a:pt x="7417348" y="5756918"/>
                  <a:pt x="5756918" y="7417348"/>
                  <a:pt x="3708674" y="7417348"/>
                </a:cubicBezTo>
                <a:cubicBezTo>
                  <a:pt x="1660430" y="7417348"/>
                  <a:pt x="0" y="5756918"/>
                  <a:pt x="0" y="3708674"/>
                </a:cubicBezTo>
                <a:cubicBezTo>
                  <a:pt x="0" y="1660430"/>
                  <a:pt x="1660430" y="0"/>
                  <a:pt x="3708674" y="0"/>
                </a:cubicBezTo>
                <a:cubicBezTo>
                  <a:pt x="5756918" y="0"/>
                  <a:pt x="7417348" y="1660430"/>
                  <a:pt x="7417348" y="3708674"/>
                </a:cubicBezTo>
                <a:close/>
              </a:path>
            </a:pathLst>
          </a:custGeom>
          <a:gradFill>
            <a:gsLst>
              <a:gs pos="0">
                <a:srgbClr val="FEFEFE"/>
              </a:gs>
              <a:gs pos="16467">
                <a:srgbClr val="FEFEFE">
                  <a:alpha val="71373"/>
                </a:srgbClr>
              </a:gs>
              <a:gs pos="32936">
                <a:srgbClr val="FEFEFE">
                  <a:alpha val="46275"/>
                </a:srgbClr>
              </a:gs>
              <a:gs pos="47867">
                <a:srgbClr val="FEFEFE">
                  <a:alpha val="26275"/>
                </a:srgbClr>
              </a:gs>
              <a:gs pos="60817">
                <a:srgbClr val="FEFEFE">
                  <a:alpha val="11765"/>
                </a:srgbClr>
              </a:gs>
              <a:gs pos="71288">
                <a:srgbClr val="FEFEFE">
                  <a:alpha val="3137"/>
                </a:srgbClr>
              </a:gs>
              <a:gs pos="77970">
                <a:srgbClr val="FFFFFF">
                  <a:alpha val="0"/>
                </a:srgbClr>
              </a:gs>
            </a:gsLst>
            <a:lin ang="0" scaled="1"/>
          </a:gradFill>
          <a:ln w="60170" cap="flat">
            <a:noFill/>
            <a:prstDash val="solid"/>
            <a:miter/>
          </a:ln>
        </p:spPr>
        <p:txBody>
          <a:bodyPr rtlCol="0" anchor="ctr"/>
          <a:lstStyle/>
          <a:p>
            <a:endParaRPr lang="en-SV"/>
          </a:p>
        </p:txBody>
      </p:sp>
      <p:pic>
        <p:nvPicPr>
          <p:cNvPr id="8" name="Graphic 11">
            <a:extLst>
              <a:ext uri="{FF2B5EF4-FFF2-40B4-BE49-F238E27FC236}">
                <a16:creationId xmlns:a16="http://schemas.microsoft.com/office/drawing/2014/main" id="{99EA3F4B-929D-7594-706D-CAA088B480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624554" y="-70567"/>
            <a:ext cx="1123931" cy="26620394"/>
          </a:xfrm>
          <a:custGeom>
            <a:avLst/>
            <a:gdLst>
              <a:gd name="connsiteX0" fmla="*/ -89 w 1123931"/>
              <a:gd name="connsiteY0" fmla="*/ -76 h 26620394"/>
              <a:gd name="connsiteX1" fmla="*/ 1123842 w 1123931"/>
              <a:gd name="connsiteY1" fmla="*/ -76 h 26620394"/>
              <a:gd name="connsiteX2" fmla="*/ 1123842 w 1123931"/>
              <a:gd name="connsiteY2" fmla="*/ 26620318 h 26620394"/>
              <a:gd name="connsiteX3" fmla="*/ -89 w 1123931"/>
              <a:gd name="connsiteY3" fmla="*/ 26620318 h 2662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3931" h="26620394">
                <a:moveTo>
                  <a:pt x="-89" y="-76"/>
                </a:moveTo>
                <a:lnTo>
                  <a:pt x="1123842" y="-76"/>
                </a:lnTo>
                <a:lnTo>
                  <a:pt x="1123842" y="26620318"/>
                </a:lnTo>
                <a:lnTo>
                  <a:pt x="-89" y="26620318"/>
                </a:lnTo>
                <a:close/>
              </a:path>
            </a:pathLst>
          </a:cu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5044815-8937-C086-41D1-1160D758F46C}"/>
              </a:ext>
            </a:extLst>
          </p:cNvPr>
          <p:cNvCxnSpPr>
            <a:cxnSpLocks/>
          </p:cNvCxnSpPr>
          <p:nvPr/>
        </p:nvCxnSpPr>
        <p:spPr>
          <a:xfrm>
            <a:off x="8554064" y="7816643"/>
            <a:ext cx="0" cy="407055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72781EB-3107-DEE9-98F4-AE19B8B5246D}"/>
              </a:ext>
            </a:extLst>
          </p:cNvPr>
          <p:cNvCxnSpPr>
            <a:cxnSpLocks/>
          </p:cNvCxnSpPr>
          <p:nvPr/>
        </p:nvCxnSpPr>
        <p:spPr>
          <a:xfrm>
            <a:off x="15751276" y="7816643"/>
            <a:ext cx="0" cy="407055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C1ADB3A-3050-7AA5-6185-E0D0F70D805A}"/>
              </a:ext>
            </a:extLst>
          </p:cNvPr>
          <p:cNvSpPr txBox="1"/>
          <p:nvPr/>
        </p:nvSpPr>
        <p:spPr>
          <a:xfrm>
            <a:off x="2359951" y="9608982"/>
            <a:ext cx="5309211" cy="1961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Make a big impact with professional slides and charts.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C57828-9429-A781-0DCD-BF4AF11C4386}"/>
              </a:ext>
            </a:extLst>
          </p:cNvPr>
          <p:cNvSpPr txBox="1"/>
          <p:nvPr/>
        </p:nvSpPr>
        <p:spPr>
          <a:xfrm>
            <a:off x="9586661" y="9608982"/>
            <a:ext cx="5309211" cy="1961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Make a big impact with professional slides and charts.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DFE9047-0BB8-D741-0095-998684B85B82}"/>
              </a:ext>
            </a:extLst>
          </p:cNvPr>
          <p:cNvSpPr txBox="1"/>
          <p:nvPr/>
        </p:nvSpPr>
        <p:spPr>
          <a:xfrm>
            <a:off x="16792259" y="9608982"/>
            <a:ext cx="5309211" cy="1961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Make a big impact with professional slides and charts.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468EC7-EC59-74B1-EFD0-A6F3DE9505AC}"/>
              </a:ext>
            </a:extLst>
          </p:cNvPr>
          <p:cNvSpPr txBox="1"/>
          <p:nvPr/>
        </p:nvSpPr>
        <p:spPr>
          <a:xfrm>
            <a:off x="2338839" y="8257489"/>
            <a:ext cx="532404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Target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4116FE-280A-1222-B1DF-86D68EA4872F}"/>
              </a:ext>
            </a:extLst>
          </p:cNvPr>
          <p:cNvSpPr txBox="1"/>
          <p:nvPr/>
        </p:nvSpPr>
        <p:spPr>
          <a:xfrm>
            <a:off x="9565549" y="8257489"/>
            <a:ext cx="532404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Market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82B992-B9E4-A5DC-CF07-9F3B61825F77}"/>
              </a:ext>
            </a:extLst>
          </p:cNvPr>
          <p:cNvSpPr txBox="1"/>
          <p:nvPr/>
        </p:nvSpPr>
        <p:spPr>
          <a:xfrm>
            <a:off x="16771147" y="8257489"/>
            <a:ext cx="532404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Text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9E4DDF-B506-504D-6671-4C7C19478F2F}"/>
              </a:ext>
            </a:extLst>
          </p:cNvPr>
          <p:cNvSpPr txBox="1"/>
          <p:nvPr/>
        </p:nvSpPr>
        <p:spPr>
          <a:xfrm>
            <a:off x="2359951" y="4586578"/>
            <a:ext cx="15571390" cy="1315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Turn complex data into easy-to-understand infographics.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2359951" y="3011104"/>
            <a:ext cx="1563946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Sales Strategy</a:t>
            </a:r>
          </a:p>
        </p:txBody>
      </p:sp>
    </p:spTree>
    <p:extLst>
      <p:ext uri="{BB962C8B-B14F-4D97-AF65-F5344CB8AC3E}">
        <p14:creationId xmlns:p14="http://schemas.microsoft.com/office/powerpoint/2010/main" val="59941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A1B2ACD-4766-553F-4B4A-28DCD110B671}"/>
              </a:ext>
            </a:extLst>
          </p:cNvPr>
          <p:cNvSpPr/>
          <p:nvPr/>
        </p:nvSpPr>
        <p:spPr>
          <a:xfrm>
            <a:off x="0" y="7061304"/>
            <a:ext cx="24377650" cy="56032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6">
            <a:extLst>
              <a:ext uri="{FF2B5EF4-FFF2-40B4-BE49-F238E27FC236}">
                <a16:creationId xmlns:a16="http://schemas.microsoft.com/office/drawing/2014/main" id="{504A0612-E83D-2BFE-E9E9-D265BA2D73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253862" y="-415592"/>
            <a:ext cx="1862284" cy="26620394"/>
          </a:xfrm>
          <a:custGeom>
            <a:avLst/>
            <a:gdLst>
              <a:gd name="connsiteX0" fmla="*/ -89 w 1862284"/>
              <a:gd name="connsiteY0" fmla="*/ -76 h 26620394"/>
              <a:gd name="connsiteX1" fmla="*/ 1862196 w 1862284"/>
              <a:gd name="connsiteY1" fmla="*/ -76 h 26620394"/>
              <a:gd name="connsiteX2" fmla="*/ 1862196 w 1862284"/>
              <a:gd name="connsiteY2" fmla="*/ 26620318 h 26620394"/>
              <a:gd name="connsiteX3" fmla="*/ -89 w 1862284"/>
              <a:gd name="connsiteY3" fmla="*/ 26620318 h 2662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2284" h="26620394">
                <a:moveTo>
                  <a:pt x="-89" y="-76"/>
                </a:moveTo>
                <a:lnTo>
                  <a:pt x="1862196" y="-76"/>
                </a:lnTo>
                <a:lnTo>
                  <a:pt x="1862196" y="26620318"/>
                </a:lnTo>
                <a:lnTo>
                  <a:pt x="-89" y="26620318"/>
                </a:lnTo>
                <a:close/>
              </a:path>
            </a:pathLst>
          </a:custGeom>
        </p:spPr>
      </p:pic>
      <p:sp>
        <p:nvSpPr>
          <p:cNvPr id="9" name="Graphic 5">
            <a:extLst>
              <a:ext uri="{FF2B5EF4-FFF2-40B4-BE49-F238E27FC236}">
                <a16:creationId xmlns:a16="http://schemas.microsoft.com/office/drawing/2014/main" id="{084014A4-4119-EE1D-E44A-0F8A7DEB2074}"/>
              </a:ext>
            </a:extLst>
          </p:cNvPr>
          <p:cNvSpPr/>
          <p:nvPr/>
        </p:nvSpPr>
        <p:spPr>
          <a:xfrm rot="3704615">
            <a:off x="-1164228" y="-2255389"/>
            <a:ext cx="7417347" cy="7417347"/>
          </a:xfrm>
          <a:custGeom>
            <a:avLst/>
            <a:gdLst>
              <a:gd name="connsiteX0" fmla="*/ 7417348 w 7417347"/>
              <a:gd name="connsiteY0" fmla="*/ 3708674 h 7417347"/>
              <a:gd name="connsiteX1" fmla="*/ 3708674 w 7417347"/>
              <a:gd name="connsiteY1" fmla="*/ 7417348 h 7417347"/>
              <a:gd name="connsiteX2" fmla="*/ 0 w 7417347"/>
              <a:gd name="connsiteY2" fmla="*/ 3708674 h 7417347"/>
              <a:gd name="connsiteX3" fmla="*/ 3708674 w 7417347"/>
              <a:gd name="connsiteY3" fmla="*/ 0 h 7417347"/>
              <a:gd name="connsiteX4" fmla="*/ 7417348 w 7417347"/>
              <a:gd name="connsiteY4" fmla="*/ 3708674 h 7417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347" h="7417347">
                <a:moveTo>
                  <a:pt x="7417348" y="3708674"/>
                </a:moveTo>
                <a:cubicBezTo>
                  <a:pt x="7417348" y="5756918"/>
                  <a:pt x="5756918" y="7417348"/>
                  <a:pt x="3708674" y="7417348"/>
                </a:cubicBezTo>
                <a:cubicBezTo>
                  <a:pt x="1660430" y="7417348"/>
                  <a:pt x="0" y="5756918"/>
                  <a:pt x="0" y="3708674"/>
                </a:cubicBezTo>
                <a:cubicBezTo>
                  <a:pt x="0" y="1660430"/>
                  <a:pt x="1660430" y="0"/>
                  <a:pt x="3708674" y="0"/>
                </a:cubicBezTo>
                <a:cubicBezTo>
                  <a:pt x="5756918" y="0"/>
                  <a:pt x="7417348" y="1660430"/>
                  <a:pt x="7417348" y="3708674"/>
                </a:cubicBezTo>
                <a:close/>
              </a:path>
            </a:pathLst>
          </a:custGeom>
          <a:gradFill>
            <a:gsLst>
              <a:gs pos="0">
                <a:srgbClr val="FEFEFE"/>
              </a:gs>
              <a:gs pos="16467">
                <a:srgbClr val="FEFEFE">
                  <a:alpha val="71373"/>
                </a:srgbClr>
              </a:gs>
              <a:gs pos="32936">
                <a:srgbClr val="FEFEFE">
                  <a:alpha val="46275"/>
                </a:srgbClr>
              </a:gs>
              <a:gs pos="47867">
                <a:srgbClr val="FEFEFE">
                  <a:alpha val="26275"/>
                </a:srgbClr>
              </a:gs>
              <a:gs pos="60817">
                <a:srgbClr val="FEFEFE">
                  <a:alpha val="11765"/>
                </a:srgbClr>
              </a:gs>
              <a:gs pos="71288">
                <a:srgbClr val="FEFEFE">
                  <a:alpha val="3137"/>
                </a:srgbClr>
              </a:gs>
              <a:gs pos="77970">
                <a:srgbClr val="FFFFFF">
                  <a:alpha val="0"/>
                </a:srgbClr>
              </a:gs>
            </a:gsLst>
            <a:lin ang="0" scaled="1"/>
          </a:gradFill>
          <a:ln w="60170" cap="flat">
            <a:noFill/>
            <a:prstDash val="solid"/>
            <a:miter/>
          </a:ln>
        </p:spPr>
        <p:txBody>
          <a:bodyPr rtlCol="0" anchor="ctr"/>
          <a:lstStyle/>
          <a:p>
            <a:endParaRPr lang="en-SV"/>
          </a:p>
        </p:txBody>
      </p:sp>
      <p:sp>
        <p:nvSpPr>
          <p:cNvPr id="22" name="Arrow: Chevron 21">
            <a:extLst>
              <a:ext uri="{FF2B5EF4-FFF2-40B4-BE49-F238E27FC236}">
                <a16:creationId xmlns:a16="http://schemas.microsoft.com/office/drawing/2014/main" id="{021A3654-BA82-5B4D-435D-DECD0BE6F555}"/>
              </a:ext>
            </a:extLst>
          </p:cNvPr>
          <p:cNvSpPr/>
          <p:nvPr/>
        </p:nvSpPr>
        <p:spPr>
          <a:xfrm>
            <a:off x="6685280" y="9217293"/>
            <a:ext cx="590550" cy="59055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23" name="Arrow: Chevron 22">
            <a:extLst>
              <a:ext uri="{FF2B5EF4-FFF2-40B4-BE49-F238E27FC236}">
                <a16:creationId xmlns:a16="http://schemas.microsoft.com/office/drawing/2014/main" id="{58933F40-B9D7-EE24-9F6E-8F97AFBE3669}"/>
              </a:ext>
            </a:extLst>
          </p:cNvPr>
          <p:cNvSpPr/>
          <p:nvPr/>
        </p:nvSpPr>
        <p:spPr>
          <a:xfrm>
            <a:off x="11697790" y="9217293"/>
            <a:ext cx="590550" cy="59055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24" name="Arrow: Chevron 23">
            <a:extLst>
              <a:ext uri="{FF2B5EF4-FFF2-40B4-BE49-F238E27FC236}">
                <a16:creationId xmlns:a16="http://schemas.microsoft.com/office/drawing/2014/main" id="{DDC35874-F58E-43CE-EFE3-AA05C20FFEFB}"/>
              </a:ext>
            </a:extLst>
          </p:cNvPr>
          <p:cNvSpPr/>
          <p:nvPr/>
        </p:nvSpPr>
        <p:spPr>
          <a:xfrm>
            <a:off x="16709017" y="9217293"/>
            <a:ext cx="590550" cy="59055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7093F1-62F1-4CCB-09AC-7A600EB66237}"/>
              </a:ext>
            </a:extLst>
          </p:cNvPr>
          <p:cNvSpPr txBox="1"/>
          <p:nvPr/>
        </p:nvSpPr>
        <p:spPr>
          <a:xfrm>
            <a:off x="18282301" y="10146556"/>
            <a:ext cx="2687147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04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2969A5-DA03-65DF-3E73-F73E3922032E}"/>
              </a:ext>
            </a:extLst>
          </p:cNvPr>
          <p:cNvSpPr txBox="1"/>
          <p:nvPr/>
        </p:nvSpPr>
        <p:spPr>
          <a:xfrm>
            <a:off x="13253101" y="10146556"/>
            <a:ext cx="2687147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03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53F9B9-4520-4E19-8223-E7CE6228F8C2}"/>
              </a:ext>
            </a:extLst>
          </p:cNvPr>
          <p:cNvSpPr txBox="1"/>
          <p:nvPr/>
        </p:nvSpPr>
        <p:spPr>
          <a:xfrm>
            <a:off x="8223901" y="10146556"/>
            <a:ext cx="2687147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02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5580B5-6740-8CFE-7757-20CCB1AA050A}"/>
              </a:ext>
            </a:extLst>
          </p:cNvPr>
          <p:cNvSpPr txBox="1"/>
          <p:nvPr/>
        </p:nvSpPr>
        <p:spPr>
          <a:xfrm>
            <a:off x="3194701" y="10146556"/>
            <a:ext cx="2687147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01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4482F8-147F-1D9F-AC02-9B468BCD7B90}"/>
              </a:ext>
            </a:extLst>
          </p:cNvPr>
          <p:cNvSpPr txBox="1"/>
          <p:nvPr/>
        </p:nvSpPr>
        <p:spPr>
          <a:xfrm>
            <a:off x="18282302" y="8440606"/>
            <a:ext cx="2687147" cy="153074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Feature</a:t>
            </a:r>
          </a:p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Name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6F0CB1-8B4D-3341-C1CF-C053FE8526F9}"/>
              </a:ext>
            </a:extLst>
          </p:cNvPr>
          <p:cNvSpPr txBox="1"/>
          <p:nvPr/>
        </p:nvSpPr>
        <p:spPr>
          <a:xfrm>
            <a:off x="13253102" y="8440606"/>
            <a:ext cx="2687147" cy="153074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Feature</a:t>
            </a:r>
          </a:p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Name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9D2ED3-CA11-74BA-26F5-539EB262DFE2}"/>
              </a:ext>
            </a:extLst>
          </p:cNvPr>
          <p:cNvSpPr txBox="1"/>
          <p:nvPr/>
        </p:nvSpPr>
        <p:spPr>
          <a:xfrm>
            <a:off x="8223902" y="8440606"/>
            <a:ext cx="2687147" cy="153074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Feature</a:t>
            </a:r>
          </a:p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Name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B5E8DA-670F-0CCD-129B-FDC0AC840364}"/>
              </a:ext>
            </a:extLst>
          </p:cNvPr>
          <p:cNvSpPr txBox="1"/>
          <p:nvPr/>
        </p:nvSpPr>
        <p:spPr>
          <a:xfrm>
            <a:off x="3194702" y="8440606"/>
            <a:ext cx="2687147" cy="153074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Feature</a:t>
            </a:r>
          </a:p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Name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741A4E-C03E-7DB3-0AFA-CABECBB3AF8F}"/>
              </a:ext>
            </a:extLst>
          </p:cNvPr>
          <p:cNvSpPr txBox="1"/>
          <p:nvPr/>
        </p:nvSpPr>
        <p:spPr>
          <a:xfrm>
            <a:off x="2537404" y="4673169"/>
            <a:ext cx="19302842" cy="1315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Turn complex data into easy-to-understand infographics.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2537404" y="3349730"/>
            <a:ext cx="9651421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Revenue Model</a:t>
            </a:r>
          </a:p>
        </p:txBody>
      </p:sp>
    </p:spTree>
    <p:extLst>
      <p:ext uri="{BB962C8B-B14F-4D97-AF65-F5344CB8AC3E}">
        <p14:creationId xmlns:p14="http://schemas.microsoft.com/office/powerpoint/2010/main" val="2388406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2">
            <a:extLst>
              <a:ext uri="{FF2B5EF4-FFF2-40B4-BE49-F238E27FC236}">
                <a16:creationId xmlns:a16="http://schemas.microsoft.com/office/drawing/2014/main" id="{BFBF8EE1-A1B2-1C23-22D7-2BD4DABA2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6425413" y="5827487"/>
            <a:ext cx="14707834" cy="2093685"/>
          </a:xfrm>
          <a:custGeom>
            <a:avLst/>
            <a:gdLst>
              <a:gd name="connsiteX0" fmla="*/ -89 w 14707834"/>
              <a:gd name="connsiteY0" fmla="*/ -76 h 2093685"/>
              <a:gd name="connsiteX1" fmla="*/ 14707746 w 14707834"/>
              <a:gd name="connsiteY1" fmla="*/ -76 h 2093685"/>
              <a:gd name="connsiteX2" fmla="*/ 14707746 w 14707834"/>
              <a:gd name="connsiteY2" fmla="*/ 2093609 h 2093685"/>
              <a:gd name="connsiteX3" fmla="*/ -89 w 14707834"/>
              <a:gd name="connsiteY3" fmla="*/ 2093609 h 209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7834" h="2093685">
                <a:moveTo>
                  <a:pt x="-89" y="-76"/>
                </a:moveTo>
                <a:lnTo>
                  <a:pt x="14707746" y="-76"/>
                </a:lnTo>
                <a:lnTo>
                  <a:pt x="14707746" y="2093609"/>
                </a:lnTo>
                <a:lnTo>
                  <a:pt x="-89" y="2093609"/>
                </a:lnTo>
                <a:close/>
              </a:path>
            </a:pathLst>
          </a:cu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552BAE1-8AC8-64BC-73FB-CD8819F6E9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2006913"/>
              </p:ext>
            </p:extLst>
          </p:nvPr>
        </p:nvGraphicFramePr>
        <p:xfrm>
          <a:off x="3776257" y="2999187"/>
          <a:ext cx="17769028" cy="6993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32E733FF-9F49-3DB0-1399-CCEDBC961ADA}"/>
              </a:ext>
            </a:extLst>
          </p:cNvPr>
          <p:cNvSpPr/>
          <p:nvPr/>
        </p:nvSpPr>
        <p:spPr>
          <a:xfrm>
            <a:off x="3077670" y="11723520"/>
            <a:ext cx="452568" cy="45256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V" dirty="0">
              <a:latin typeface="Roboto" panose="02000000000000000000" pitchFamily="2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A3EEC06-F288-E358-DD2A-044EE10C62AE}"/>
              </a:ext>
            </a:extLst>
          </p:cNvPr>
          <p:cNvSpPr/>
          <p:nvPr/>
        </p:nvSpPr>
        <p:spPr>
          <a:xfrm>
            <a:off x="8077209" y="11723520"/>
            <a:ext cx="452568" cy="45256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V" dirty="0">
              <a:latin typeface="Roboto" panose="02000000000000000000" pitchFamily="2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A392CCE-1DA1-C65C-4B62-AF027B8EEF39}"/>
              </a:ext>
            </a:extLst>
          </p:cNvPr>
          <p:cNvSpPr/>
          <p:nvPr/>
        </p:nvSpPr>
        <p:spPr>
          <a:xfrm>
            <a:off x="13076748" y="11723520"/>
            <a:ext cx="452568" cy="45256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V" dirty="0">
              <a:latin typeface="Roboto" panose="02000000000000000000" pitchFamily="2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95B02A1-0CD5-CF25-32C8-3E6B7B3EFF88}"/>
              </a:ext>
            </a:extLst>
          </p:cNvPr>
          <p:cNvSpPr/>
          <p:nvPr/>
        </p:nvSpPr>
        <p:spPr>
          <a:xfrm>
            <a:off x="18076288" y="11723520"/>
            <a:ext cx="452568" cy="45256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V" dirty="0">
              <a:latin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6B0177-2DE1-53A3-656E-8F3E6B308128}"/>
              </a:ext>
            </a:extLst>
          </p:cNvPr>
          <p:cNvSpPr txBox="1"/>
          <p:nvPr/>
        </p:nvSpPr>
        <p:spPr>
          <a:xfrm>
            <a:off x="3775819" y="11539020"/>
            <a:ext cx="3494256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Statistic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ACB818-CB29-93E1-CEE9-233EAF5E13AC}"/>
              </a:ext>
            </a:extLst>
          </p:cNvPr>
          <p:cNvSpPr txBox="1"/>
          <p:nvPr/>
        </p:nvSpPr>
        <p:spPr>
          <a:xfrm>
            <a:off x="8775358" y="11539020"/>
            <a:ext cx="3494256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Statistic 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C6A3E2-0433-20DB-DAEE-DD0EB9AC9F04}"/>
              </a:ext>
            </a:extLst>
          </p:cNvPr>
          <p:cNvSpPr txBox="1"/>
          <p:nvPr/>
        </p:nvSpPr>
        <p:spPr>
          <a:xfrm>
            <a:off x="13774897" y="11539020"/>
            <a:ext cx="3494256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Statistic 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86CB4C-6CFE-7837-2D07-FB64731460F6}"/>
              </a:ext>
            </a:extLst>
          </p:cNvPr>
          <p:cNvSpPr txBox="1"/>
          <p:nvPr/>
        </p:nvSpPr>
        <p:spPr>
          <a:xfrm>
            <a:off x="18774437" y="11539020"/>
            <a:ext cx="3494256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Statistic 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3077670" y="1187934"/>
            <a:ext cx="19779155" cy="127727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/>
            <a:r>
              <a:rPr lang="en-US" dirty="0">
                <a:solidFill>
                  <a:schemeClr val="accent2"/>
                </a:solidFill>
              </a:rPr>
              <a:t>Financial Performance</a:t>
            </a:r>
          </a:p>
        </p:txBody>
      </p:sp>
    </p:spTree>
    <p:extLst>
      <p:ext uri="{BB962C8B-B14F-4D97-AF65-F5344CB8AC3E}">
        <p14:creationId xmlns:p14="http://schemas.microsoft.com/office/powerpoint/2010/main" val="3501733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raphic 17">
            <a:extLst>
              <a:ext uri="{FF2B5EF4-FFF2-40B4-BE49-F238E27FC236}">
                <a16:creationId xmlns:a16="http://schemas.microsoft.com/office/drawing/2014/main" id="{B3E38AAE-6390-B4BE-A5EB-06C6A76F15D3}"/>
              </a:ext>
            </a:extLst>
          </p:cNvPr>
          <p:cNvSpPr/>
          <p:nvPr/>
        </p:nvSpPr>
        <p:spPr>
          <a:xfrm rot="13084544">
            <a:off x="825715" y="-421613"/>
            <a:ext cx="9463574" cy="9463574"/>
          </a:xfrm>
          <a:custGeom>
            <a:avLst/>
            <a:gdLst>
              <a:gd name="connsiteX0" fmla="*/ 9463575 w 9463574"/>
              <a:gd name="connsiteY0" fmla="*/ 4731788 h 9463574"/>
              <a:gd name="connsiteX1" fmla="*/ 4731788 w 9463574"/>
              <a:gd name="connsiteY1" fmla="*/ 9463575 h 9463574"/>
              <a:gd name="connsiteX2" fmla="*/ 0 w 9463574"/>
              <a:gd name="connsiteY2" fmla="*/ 4731788 h 9463574"/>
              <a:gd name="connsiteX3" fmla="*/ 4731788 w 9463574"/>
              <a:gd name="connsiteY3" fmla="*/ 0 h 9463574"/>
              <a:gd name="connsiteX4" fmla="*/ 9463575 w 9463574"/>
              <a:gd name="connsiteY4" fmla="*/ 4731788 h 946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63574" h="9463574">
                <a:moveTo>
                  <a:pt x="9463575" y="4731788"/>
                </a:moveTo>
                <a:cubicBezTo>
                  <a:pt x="9463575" y="7345082"/>
                  <a:pt x="7345082" y="9463575"/>
                  <a:pt x="4731788" y="9463575"/>
                </a:cubicBezTo>
                <a:cubicBezTo>
                  <a:pt x="2118494" y="9463575"/>
                  <a:pt x="0" y="7345082"/>
                  <a:pt x="0" y="4731788"/>
                </a:cubicBezTo>
                <a:cubicBezTo>
                  <a:pt x="0" y="2118494"/>
                  <a:pt x="2118494" y="0"/>
                  <a:pt x="4731788" y="0"/>
                </a:cubicBezTo>
                <a:cubicBezTo>
                  <a:pt x="7345082" y="0"/>
                  <a:pt x="9463575" y="2118494"/>
                  <a:pt x="9463575" y="4731788"/>
                </a:cubicBezTo>
                <a:close/>
              </a:path>
            </a:pathLst>
          </a:custGeom>
          <a:gradFill>
            <a:gsLst>
              <a:gs pos="0">
                <a:srgbClr val="FEFEFE"/>
              </a:gs>
              <a:gs pos="16467">
                <a:srgbClr val="FEFEFE">
                  <a:alpha val="71373"/>
                </a:srgbClr>
              </a:gs>
              <a:gs pos="32936">
                <a:srgbClr val="FEFEFE">
                  <a:alpha val="46275"/>
                </a:srgbClr>
              </a:gs>
              <a:gs pos="47867">
                <a:srgbClr val="FEFEFE">
                  <a:alpha val="26275"/>
                </a:srgbClr>
              </a:gs>
              <a:gs pos="60817">
                <a:srgbClr val="FEFEFE">
                  <a:alpha val="11765"/>
                </a:srgbClr>
              </a:gs>
              <a:gs pos="71288">
                <a:srgbClr val="FEFEFE">
                  <a:alpha val="3137"/>
                </a:srgbClr>
              </a:gs>
              <a:gs pos="77970">
                <a:srgbClr val="FFFFFF">
                  <a:alpha val="0"/>
                </a:srgbClr>
              </a:gs>
            </a:gsLst>
            <a:lin ang="0" scaled="1"/>
          </a:gradFill>
          <a:ln w="76742" cap="flat">
            <a:noFill/>
            <a:prstDash val="solid"/>
            <a:miter/>
          </a:ln>
        </p:spPr>
        <p:txBody>
          <a:bodyPr rtlCol="0" anchor="ctr"/>
          <a:lstStyle/>
          <a:p>
            <a:endParaRPr lang="en-SV"/>
          </a:p>
        </p:txBody>
      </p:sp>
      <p:pic>
        <p:nvPicPr>
          <p:cNvPr id="21" name="Graphic 18">
            <a:extLst>
              <a:ext uri="{FF2B5EF4-FFF2-40B4-BE49-F238E27FC236}">
                <a16:creationId xmlns:a16="http://schemas.microsoft.com/office/drawing/2014/main" id="{1B25F601-AE9E-1875-2734-E94D946D2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V="1">
            <a:off x="15725448" y="5613412"/>
            <a:ext cx="14960328" cy="2492772"/>
          </a:xfrm>
          <a:custGeom>
            <a:avLst/>
            <a:gdLst>
              <a:gd name="connsiteX0" fmla="*/ -89 w 14960328"/>
              <a:gd name="connsiteY0" fmla="*/ -76 h 2492772"/>
              <a:gd name="connsiteX1" fmla="*/ 14960239 w 14960328"/>
              <a:gd name="connsiteY1" fmla="*/ -76 h 2492772"/>
              <a:gd name="connsiteX2" fmla="*/ 14960239 w 14960328"/>
              <a:gd name="connsiteY2" fmla="*/ 2492697 h 2492772"/>
              <a:gd name="connsiteX3" fmla="*/ -89 w 14960328"/>
              <a:gd name="connsiteY3" fmla="*/ 2492697 h 2492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60328" h="2492772">
                <a:moveTo>
                  <a:pt x="-89" y="-76"/>
                </a:moveTo>
                <a:lnTo>
                  <a:pt x="14960239" y="-76"/>
                </a:lnTo>
                <a:lnTo>
                  <a:pt x="14960239" y="2492697"/>
                </a:lnTo>
                <a:lnTo>
                  <a:pt x="-89" y="2492697"/>
                </a:lnTo>
                <a:close/>
              </a:path>
            </a:pathLst>
          </a:cu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97079FDD-600D-F609-5A4C-5AD01F7FB5E2}"/>
              </a:ext>
            </a:extLst>
          </p:cNvPr>
          <p:cNvSpPr/>
          <p:nvPr/>
        </p:nvSpPr>
        <p:spPr>
          <a:xfrm>
            <a:off x="14898416" y="1654808"/>
            <a:ext cx="1600200" cy="1600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43D9E0E-B768-75CB-16D8-18D9214C0F7B}"/>
              </a:ext>
            </a:extLst>
          </p:cNvPr>
          <p:cNvSpPr/>
          <p:nvPr/>
        </p:nvSpPr>
        <p:spPr>
          <a:xfrm>
            <a:off x="14908387" y="3792364"/>
            <a:ext cx="1600200" cy="1600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9A781AF-003F-4E1D-A419-C6439C7DB318}"/>
              </a:ext>
            </a:extLst>
          </p:cNvPr>
          <p:cNvSpPr/>
          <p:nvPr/>
        </p:nvSpPr>
        <p:spPr>
          <a:xfrm>
            <a:off x="14908387" y="5899142"/>
            <a:ext cx="1600200" cy="1600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E602072-6834-4FF1-B2CF-4B9DAB6FF0D8}"/>
              </a:ext>
            </a:extLst>
          </p:cNvPr>
          <p:cNvSpPr/>
          <p:nvPr/>
        </p:nvSpPr>
        <p:spPr>
          <a:xfrm>
            <a:off x="14908387" y="8063104"/>
            <a:ext cx="1600200" cy="1600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2267F23-7C8D-E921-04DB-812EC70D5963}"/>
              </a:ext>
            </a:extLst>
          </p:cNvPr>
          <p:cNvSpPr/>
          <p:nvPr/>
        </p:nvSpPr>
        <p:spPr>
          <a:xfrm>
            <a:off x="14908387" y="10199759"/>
            <a:ext cx="1600200" cy="1600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F8D3B7-DB28-547B-5EA0-A05CACD1BE1D}"/>
              </a:ext>
            </a:extLst>
          </p:cNvPr>
          <p:cNvSpPr txBox="1"/>
          <p:nvPr/>
        </p:nvSpPr>
        <p:spPr>
          <a:xfrm>
            <a:off x="17669370" y="2084486"/>
            <a:ext cx="2485625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Gold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4E78E2-50CE-B1B2-95E6-9C368DDDDFCF}"/>
              </a:ext>
            </a:extLst>
          </p:cNvPr>
          <p:cNvSpPr txBox="1"/>
          <p:nvPr/>
        </p:nvSpPr>
        <p:spPr>
          <a:xfrm>
            <a:off x="17669370" y="4206653"/>
            <a:ext cx="2485625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Startup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1102EC-078D-31B1-B34D-E5492F5E3816}"/>
              </a:ext>
            </a:extLst>
          </p:cNvPr>
          <p:cNvSpPr txBox="1"/>
          <p:nvPr/>
        </p:nvSpPr>
        <p:spPr>
          <a:xfrm>
            <a:off x="17669370" y="6328820"/>
            <a:ext cx="2485625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Bitcoin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7EB92F-68B9-1D4E-13FC-B67832D06082}"/>
              </a:ext>
            </a:extLst>
          </p:cNvPr>
          <p:cNvSpPr txBox="1"/>
          <p:nvPr/>
        </p:nvSpPr>
        <p:spPr>
          <a:xfrm>
            <a:off x="17669370" y="8489191"/>
            <a:ext cx="2485625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Tools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4E500D-0B20-7DE4-FDFA-3D6934BEAB5F}"/>
              </a:ext>
            </a:extLst>
          </p:cNvPr>
          <p:cNvSpPr txBox="1"/>
          <p:nvPr/>
        </p:nvSpPr>
        <p:spPr>
          <a:xfrm>
            <a:off x="17669370" y="10625846"/>
            <a:ext cx="2485625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Reach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7228DB-C769-79AE-B895-6594A49A9809}"/>
              </a:ext>
            </a:extLst>
          </p:cNvPr>
          <p:cNvSpPr txBox="1"/>
          <p:nvPr/>
        </p:nvSpPr>
        <p:spPr>
          <a:xfrm>
            <a:off x="15137363" y="2084486"/>
            <a:ext cx="1122307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01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378B70-96B7-8621-9F7C-78A372AC9015}"/>
              </a:ext>
            </a:extLst>
          </p:cNvPr>
          <p:cNvSpPr txBox="1"/>
          <p:nvPr/>
        </p:nvSpPr>
        <p:spPr>
          <a:xfrm>
            <a:off x="15147334" y="4206653"/>
            <a:ext cx="1122307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02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4D3D21-C90A-2FF7-6D12-07255D4ABDAF}"/>
              </a:ext>
            </a:extLst>
          </p:cNvPr>
          <p:cNvSpPr txBox="1"/>
          <p:nvPr/>
        </p:nvSpPr>
        <p:spPr>
          <a:xfrm>
            <a:off x="15147335" y="6328820"/>
            <a:ext cx="1122307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03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ACFCD0-D636-12A9-CA90-2F1E467EBD38}"/>
              </a:ext>
            </a:extLst>
          </p:cNvPr>
          <p:cNvSpPr txBox="1"/>
          <p:nvPr/>
        </p:nvSpPr>
        <p:spPr>
          <a:xfrm>
            <a:off x="15147335" y="8492782"/>
            <a:ext cx="1122307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04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6D86D8-7A9D-F7D7-8F38-0F570BB90E15}"/>
              </a:ext>
            </a:extLst>
          </p:cNvPr>
          <p:cNvSpPr txBox="1"/>
          <p:nvPr/>
        </p:nvSpPr>
        <p:spPr>
          <a:xfrm>
            <a:off x="15147335" y="10629437"/>
            <a:ext cx="1122307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05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2149159" y="9267462"/>
            <a:ext cx="6966141" cy="26095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Investment Opportunities</a:t>
            </a:r>
          </a:p>
        </p:txBody>
      </p:sp>
    </p:spTree>
    <p:extLst>
      <p:ext uri="{BB962C8B-B14F-4D97-AF65-F5344CB8AC3E}">
        <p14:creationId xmlns:p14="http://schemas.microsoft.com/office/powerpoint/2010/main" val="1909613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7">
            <a:extLst>
              <a:ext uri="{FF2B5EF4-FFF2-40B4-BE49-F238E27FC236}">
                <a16:creationId xmlns:a16="http://schemas.microsoft.com/office/drawing/2014/main" id="{04533A17-922C-3D91-C63A-8B288E2D8B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6623645" y="6043645"/>
            <a:ext cx="14707834" cy="1660745"/>
          </a:xfrm>
          <a:custGeom>
            <a:avLst/>
            <a:gdLst>
              <a:gd name="connsiteX0" fmla="*/ -89 w 14707834"/>
              <a:gd name="connsiteY0" fmla="*/ -76 h 1660745"/>
              <a:gd name="connsiteX1" fmla="*/ 14707746 w 14707834"/>
              <a:gd name="connsiteY1" fmla="*/ -76 h 1660745"/>
              <a:gd name="connsiteX2" fmla="*/ 14707746 w 14707834"/>
              <a:gd name="connsiteY2" fmla="*/ 1660669 h 1660745"/>
              <a:gd name="connsiteX3" fmla="*/ -89 w 14707834"/>
              <a:gd name="connsiteY3" fmla="*/ 1660669 h 1660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7834" h="1660745">
                <a:moveTo>
                  <a:pt x="-89" y="-76"/>
                </a:moveTo>
                <a:lnTo>
                  <a:pt x="14707746" y="-76"/>
                </a:lnTo>
                <a:lnTo>
                  <a:pt x="14707746" y="1660669"/>
                </a:lnTo>
                <a:lnTo>
                  <a:pt x="-89" y="1660669"/>
                </a:lnTo>
                <a:close/>
              </a:path>
            </a:pathLst>
          </a:custGeom>
        </p:spPr>
      </p:pic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2A33C635-FBD9-20DD-B6EB-088BE48B30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9310468"/>
              </p:ext>
            </p:extLst>
          </p:nvPr>
        </p:nvGraphicFramePr>
        <p:xfrm>
          <a:off x="2092052" y="6882411"/>
          <a:ext cx="10006163" cy="5454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4B441DE2-38ED-0FE3-ABA3-32420A730789}"/>
              </a:ext>
            </a:extLst>
          </p:cNvPr>
          <p:cNvSpPr/>
          <p:nvPr/>
        </p:nvSpPr>
        <p:spPr>
          <a:xfrm>
            <a:off x="13303045" y="0"/>
            <a:ext cx="11074605" cy="1371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344AB3-366C-F8AD-6FC4-428E6B3AAA23}"/>
              </a:ext>
            </a:extLst>
          </p:cNvPr>
          <p:cNvSpPr txBox="1"/>
          <p:nvPr/>
        </p:nvSpPr>
        <p:spPr>
          <a:xfrm>
            <a:off x="14899975" y="3945690"/>
            <a:ext cx="7956567" cy="26122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Make a big impact with professional slides, charts, infographics and more. Turn complex data into easy-to-understand infographics.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1EF549-2318-6C59-21A8-067CA7BAF3D1}"/>
              </a:ext>
            </a:extLst>
          </p:cNvPr>
          <p:cNvSpPr txBox="1"/>
          <p:nvPr/>
        </p:nvSpPr>
        <p:spPr>
          <a:xfrm>
            <a:off x="14899975" y="9031107"/>
            <a:ext cx="7956567" cy="24275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Describe your content here.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Describe your content here.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Describe your content here.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E4F8F4-ADF2-EA8B-E070-8107D87C531E}"/>
              </a:ext>
            </a:extLst>
          </p:cNvPr>
          <p:cNvSpPr txBox="1"/>
          <p:nvPr/>
        </p:nvSpPr>
        <p:spPr>
          <a:xfrm>
            <a:off x="14899975" y="2907101"/>
            <a:ext cx="7956567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The Process of Our Analysis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A9D58D-623F-0E0D-E858-015758245153}"/>
              </a:ext>
            </a:extLst>
          </p:cNvPr>
          <p:cNvSpPr txBox="1"/>
          <p:nvPr/>
        </p:nvSpPr>
        <p:spPr>
          <a:xfrm>
            <a:off x="14899975" y="8077941"/>
            <a:ext cx="7956567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Principal Competitors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284B2D-5F30-EC23-8D6B-555F54CEBB39}"/>
              </a:ext>
            </a:extLst>
          </p:cNvPr>
          <p:cNvSpPr txBox="1"/>
          <p:nvPr/>
        </p:nvSpPr>
        <p:spPr>
          <a:xfrm>
            <a:off x="2092052" y="3911963"/>
            <a:ext cx="10096773" cy="1961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Turn complex data into easy-to-understand infographics.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2092052" y="1104134"/>
            <a:ext cx="10096773" cy="26095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Competitive Advantage</a:t>
            </a:r>
          </a:p>
        </p:txBody>
      </p:sp>
    </p:spTree>
    <p:extLst>
      <p:ext uri="{BB962C8B-B14F-4D97-AF65-F5344CB8AC3E}">
        <p14:creationId xmlns:p14="http://schemas.microsoft.com/office/powerpoint/2010/main" val="14750393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26">
            <a:extLst>
              <a:ext uri="{FF2B5EF4-FFF2-40B4-BE49-F238E27FC236}">
                <a16:creationId xmlns:a16="http://schemas.microsoft.com/office/drawing/2014/main" id="{EC4A838A-398D-0956-F11E-ECA44CC98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V="1">
            <a:off x="15725448" y="5613412"/>
            <a:ext cx="14960328" cy="2492772"/>
          </a:xfrm>
          <a:custGeom>
            <a:avLst/>
            <a:gdLst>
              <a:gd name="connsiteX0" fmla="*/ -89 w 14960328"/>
              <a:gd name="connsiteY0" fmla="*/ -76 h 2492772"/>
              <a:gd name="connsiteX1" fmla="*/ 14960239 w 14960328"/>
              <a:gd name="connsiteY1" fmla="*/ -76 h 2492772"/>
              <a:gd name="connsiteX2" fmla="*/ 14960239 w 14960328"/>
              <a:gd name="connsiteY2" fmla="*/ 2492697 h 2492772"/>
              <a:gd name="connsiteX3" fmla="*/ -89 w 14960328"/>
              <a:gd name="connsiteY3" fmla="*/ 2492697 h 2492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60328" h="2492772">
                <a:moveTo>
                  <a:pt x="-89" y="-76"/>
                </a:moveTo>
                <a:lnTo>
                  <a:pt x="14960239" y="-76"/>
                </a:lnTo>
                <a:lnTo>
                  <a:pt x="14960239" y="2492697"/>
                </a:lnTo>
                <a:lnTo>
                  <a:pt x="-89" y="2492697"/>
                </a:lnTo>
                <a:close/>
              </a:path>
            </a:pathLst>
          </a:custGeom>
        </p:spPr>
      </p:pic>
      <p:sp>
        <p:nvSpPr>
          <p:cNvPr id="6" name="Graphic 25">
            <a:extLst>
              <a:ext uri="{FF2B5EF4-FFF2-40B4-BE49-F238E27FC236}">
                <a16:creationId xmlns:a16="http://schemas.microsoft.com/office/drawing/2014/main" id="{5E923417-1336-26E0-B943-A81EFB2D1CAF}"/>
              </a:ext>
            </a:extLst>
          </p:cNvPr>
          <p:cNvSpPr/>
          <p:nvPr/>
        </p:nvSpPr>
        <p:spPr>
          <a:xfrm rot="13084544">
            <a:off x="501803" y="-1824610"/>
            <a:ext cx="9463574" cy="9463574"/>
          </a:xfrm>
          <a:custGeom>
            <a:avLst/>
            <a:gdLst>
              <a:gd name="connsiteX0" fmla="*/ 9463575 w 9463574"/>
              <a:gd name="connsiteY0" fmla="*/ 4731788 h 9463574"/>
              <a:gd name="connsiteX1" fmla="*/ 4731788 w 9463574"/>
              <a:gd name="connsiteY1" fmla="*/ 9463575 h 9463574"/>
              <a:gd name="connsiteX2" fmla="*/ 0 w 9463574"/>
              <a:gd name="connsiteY2" fmla="*/ 4731788 h 9463574"/>
              <a:gd name="connsiteX3" fmla="*/ 4731788 w 9463574"/>
              <a:gd name="connsiteY3" fmla="*/ 0 h 9463574"/>
              <a:gd name="connsiteX4" fmla="*/ 9463575 w 9463574"/>
              <a:gd name="connsiteY4" fmla="*/ 4731788 h 946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63574" h="9463574">
                <a:moveTo>
                  <a:pt x="9463575" y="4731788"/>
                </a:moveTo>
                <a:cubicBezTo>
                  <a:pt x="9463575" y="7345082"/>
                  <a:pt x="7345082" y="9463575"/>
                  <a:pt x="4731788" y="9463575"/>
                </a:cubicBezTo>
                <a:cubicBezTo>
                  <a:pt x="2118494" y="9463575"/>
                  <a:pt x="0" y="7345082"/>
                  <a:pt x="0" y="4731788"/>
                </a:cubicBezTo>
                <a:cubicBezTo>
                  <a:pt x="0" y="2118494"/>
                  <a:pt x="2118494" y="0"/>
                  <a:pt x="4731788" y="0"/>
                </a:cubicBezTo>
                <a:cubicBezTo>
                  <a:pt x="7345082" y="0"/>
                  <a:pt x="9463575" y="2118494"/>
                  <a:pt x="9463575" y="4731788"/>
                </a:cubicBezTo>
                <a:close/>
              </a:path>
            </a:pathLst>
          </a:custGeom>
          <a:gradFill>
            <a:gsLst>
              <a:gs pos="0">
                <a:srgbClr val="FEFEFE"/>
              </a:gs>
              <a:gs pos="16467">
                <a:srgbClr val="FEFEFE">
                  <a:alpha val="71373"/>
                </a:srgbClr>
              </a:gs>
              <a:gs pos="32936">
                <a:srgbClr val="FEFEFE">
                  <a:alpha val="46275"/>
                </a:srgbClr>
              </a:gs>
              <a:gs pos="47867">
                <a:srgbClr val="FEFEFE">
                  <a:alpha val="26275"/>
                </a:srgbClr>
              </a:gs>
              <a:gs pos="60817">
                <a:srgbClr val="FEFEFE">
                  <a:alpha val="11765"/>
                </a:srgbClr>
              </a:gs>
              <a:gs pos="71288">
                <a:srgbClr val="FEFEFE">
                  <a:alpha val="3137"/>
                </a:srgbClr>
              </a:gs>
              <a:gs pos="77970">
                <a:srgbClr val="FFFFFF">
                  <a:alpha val="0"/>
                </a:srgbClr>
              </a:gs>
            </a:gsLst>
            <a:lin ang="0" scaled="1"/>
          </a:gradFill>
          <a:ln w="76742" cap="flat">
            <a:noFill/>
            <a:prstDash val="solid"/>
            <a:miter/>
          </a:ln>
        </p:spPr>
        <p:txBody>
          <a:bodyPr rtlCol="0" anchor="ctr"/>
          <a:lstStyle/>
          <a:p>
            <a:endParaRPr lang="en-SV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6CFF1E-A073-2406-AB7A-CC23A080441B}"/>
              </a:ext>
            </a:extLst>
          </p:cNvPr>
          <p:cNvCxnSpPr>
            <a:stCxn id="4" idx="4"/>
          </p:cNvCxnSpPr>
          <p:nvPr/>
        </p:nvCxnSpPr>
        <p:spPr>
          <a:xfrm>
            <a:off x="13245051" y="2211580"/>
            <a:ext cx="0" cy="11504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EC3ECC0-6AE3-1C1D-EA5D-DCF6576C36DE}"/>
              </a:ext>
            </a:extLst>
          </p:cNvPr>
          <p:cNvSpPr/>
          <p:nvPr/>
        </p:nvSpPr>
        <p:spPr>
          <a:xfrm>
            <a:off x="12585255" y="891988"/>
            <a:ext cx="1319592" cy="13195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92D6A81-75A6-FE53-B181-0EC6F60F5AC6}"/>
              </a:ext>
            </a:extLst>
          </p:cNvPr>
          <p:cNvSpPr/>
          <p:nvPr/>
        </p:nvSpPr>
        <p:spPr>
          <a:xfrm>
            <a:off x="12585255" y="5005916"/>
            <a:ext cx="1319592" cy="13195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7D8683E-24E8-5C5C-D296-E650750BAB31}"/>
              </a:ext>
            </a:extLst>
          </p:cNvPr>
          <p:cNvSpPr/>
          <p:nvPr/>
        </p:nvSpPr>
        <p:spPr>
          <a:xfrm>
            <a:off x="12585255" y="9253453"/>
            <a:ext cx="1319592" cy="13195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D99886-3F3F-EB66-C4EF-97BDC28E708E}"/>
              </a:ext>
            </a:extLst>
          </p:cNvPr>
          <p:cNvSpPr txBox="1"/>
          <p:nvPr/>
        </p:nvSpPr>
        <p:spPr>
          <a:xfrm>
            <a:off x="14742282" y="1920413"/>
            <a:ext cx="6597403" cy="24234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• Describe your content here.</a:t>
            </a:r>
          </a:p>
          <a:p>
            <a:r>
              <a:rPr lang="en-US" dirty="0"/>
              <a:t>• Describe your content here.</a:t>
            </a:r>
          </a:p>
          <a:p>
            <a:r>
              <a:rPr lang="en-US" dirty="0"/>
              <a:t>• Describe your content here.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357A04-2DA1-4719-8EDE-535051C7D6D5}"/>
              </a:ext>
            </a:extLst>
          </p:cNvPr>
          <p:cNvSpPr txBox="1"/>
          <p:nvPr/>
        </p:nvSpPr>
        <p:spPr>
          <a:xfrm>
            <a:off x="14742282" y="6034341"/>
            <a:ext cx="6597403" cy="24234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• Describe your content here.</a:t>
            </a:r>
          </a:p>
          <a:p>
            <a:r>
              <a:rPr lang="en-US" dirty="0"/>
              <a:t>• Describe your content here.</a:t>
            </a:r>
          </a:p>
          <a:p>
            <a:r>
              <a:rPr lang="en-US" dirty="0"/>
              <a:t>• Describe your content here.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BF2E84-53A0-99D2-96E3-27680CAC5E27}"/>
              </a:ext>
            </a:extLst>
          </p:cNvPr>
          <p:cNvSpPr txBox="1"/>
          <p:nvPr/>
        </p:nvSpPr>
        <p:spPr>
          <a:xfrm>
            <a:off x="14742282" y="10281878"/>
            <a:ext cx="6597403" cy="24234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• Describe your content here.</a:t>
            </a:r>
          </a:p>
          <a:p>
            <a:r>
              <a:rPr lang="en-US" dirty="0"/>
              <a:t>• Describe your content here.</a:t>
            </a:r>
          </a:p>
          <a:p>
            <a:r>
              <a:rPr lang="en-US" dirty="0"/>
              <a:t>• Describe your content here.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7A0D54-AFAF-56B8-9C91-2819BF5D0589}"/>
              </a:ext>
            </a:extLst>
          </p:cNvPr>
          <p:cNvSpPr txBox="1"/>
          <p:nvPr/>
        </p:nvSpPr>
        <p:spPr>
          <a:xfrm>
            <a:off x="14800253" y="999625"/>
            <a:ext cx="608290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Solution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8AC40A-15A5-C328-045E-EABC51CD23C2}"/>
              </a:ext>
            </a:extLst>
          </p:cNvPr>
          <p:cNvSpPr txBox="1"/>
          <p:nvPr/>
        </p:nvSpPr>
        <p:spPr>
          <a:xfrm>
            <a:off x="14800253" y="5113553"/>
            <a:ext cx="608290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Solution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3ED67D-9AF4-D49E-BD0F-46557C275672}"/>
              </a:ext>
            </a:extLst>
          </p:cNvPr>
          <p:cNvSpPr txBox="1"/>
          <p:nvPr/>
        </p:nvSpPr>
        <p:spPr>
          <a:xfrm>
            <a:off x="14800253" y="9361090"/>
            <a:ext cx="608290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Solution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D5C364-2EFE-378E-3A25-7DD1862FB84A}"/>
              </a:ext>
            </a:extLst>
          </p:cNvPr>
          <p:cNvSpPr txBox="1"/>
          <p:nvPr/>
        </p:nvSpPr>
        <p:spPr>
          <a:xfrm>
            <a:off x="12613330" y="1150584"/>
            <a:ext cx="1263442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A776C2-2FB4-968A-9EE0-77B5D389FAB0}"/>
              </a:ext>
            </a:extLst>
          </p:cNvPr>
          <p:cNvSpPr txBox="1"/>
          <p:nvPr/>
        </p:nvSpPr>
        <p:spPr>
          <a:xfrm>
            <a:off x="12613330" y="5264512"/>
            <a:ext cx="1263442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AA0F86-2ED6-10D3-784C-8D54A8D04712}"/>
              </a:ext>
            </a:extLst>
          </p:cNvPr>
          <p:cNvSpPr txBox="1"/>
          <p:nvPr/>
        </p:nvSpPr>
        <p:spPr>
          <a:xfrm>
            <a:off x="12613330" y="9512049"/>
            <a:ext cx="1263442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F756A6-6480-4427-2548-272940CF37C6}"/>
              </a:ext>
            </a:extLst>
          </p:cNvPr>
          <p:cNvSpPr txBox="1"/>
          <p:nvPr/>
        </p:nvSpPr>
        <p:spPr>
          <a:xfrm>
            <a:off x="1520825" y="10898535"/>
            <a:ext cx="10667998" cy="13195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1520825" y="9193795"/>
            <a:ext cx="10667998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Operational Plan</a:t>
            </a:r>
          </a:p>
        </p:txBody>
      </p:sp>
    </p:spTree>
    <p:extLst>
      <p:ext uri="{BB962C8B-B14F-4D97-AF65-F5344CB8AC3E}">
        <p14:creationId xmlns:p14="http://schemas.microsoft.com/office/powerpoint/2010/main" val="2139583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7">
            <a:extLst>
              <a:ext uri="{FF2B5EF4-FFF2-40B4-BE49-F238E27FC236}">
                <a16:creationId xmlns:a16="http://schemas.microsoft.com/office/drawing/2014/main" id="{B00749A7-D204-BDC5-2FC4-16D3587DB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730962" y="-902288"/>
            <a:ext cx="2903815" cy="26620394"/>
          </a:xfrm>
          <a:custGeom>
            <a:avLst/>
            <a:gdLst>
              <a:gd name="connsiteX0" fmla="*/ -89 w 2903815"/>
              <a:gd name="connsiteY0" fmla="*/ -76 h 26620394"/>
              <a:gd name="connsiteX1" fmla="*/ 2903727 w 2903815"/>
              <a:gd name="connsiteY1" fmla="*/ -76 h 26620394"/>
              <a:gd name="connsiteX2" fmla="*/ 2903727 w 2903815"/>
              <a:gd name="connsiteY2" fmla="*/ 26620318 h 26620394"/>
              <a:gd name="connsiteX3" fmla="*/ -89 w 2903815"/>
              <a:gd name="connsiteY3" fmla="*/ 26620318 h 2662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3815" h="26620394">
                <a:moveTo>
                  <a:pt x="-89" y="-76"/>
                </a:moveTo>
                <a:lnTo>
                  <a:pt x="2903727" y="-76"/>
                </a:lnTo>
                <a:lnTo>
                  <a:pt x="2903727" y="26620318"/>
                </a:lnTo>
                <a:lnTo>
                  <a:pt x="-89" y="26620318"/>
                </a:lnTo>
                <a:close/>
              </a:path>
            </a:pathLst>
          </a:custGeom>
        </p:spPr>
      </p:pic>
      <p:pic>
        <p:nvPicPr>
          <p:cNvPr id="10" name="Picture Placeholder 9" descr="Medium shot of a person smiling&#10;&#10;Description automatically generated">
            <a:extLst>
              <a:ext uri="{FF2B5EF4-FFF2-40B4-BE49-F238E27FC236}">
                <a16:creationId xmlns:a16="http://schemas.microsoft.com/office/drawing/2014/main" id="{27FC4FC0-6895-0C01-B041-2D01C6782268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>
            <a:fillRect/>
          </a:stretch>
        </p:blipFill>
        <p:spPr/>
      </p:pic>
      <p:pic>
        <p:nvPicPr>
          <p:cNvPr id="15" name="Picture Placeholder 14" descr="A person in a suit with his hand on his chin&#10;&#10;Description automatically generated">
            <a:extLst>
              <a:ext uri="{FF2B5EF4-FFF2-40B4-BE49-F238E27FC236}">
                <a16:creationId xmlns:a16="http://schemas.microsoft.com/office/drawing/2014/main" id="{A36BFC23-0CF5-1B43-AA32-F4F2EC94290B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5" t="2516" r="10418" b="50000"/>
          <a:stretch/>
        </p:blipFill>
        <p:spPr>
          <a:xfrm>
            <a:off x="7272482" y="3226174"/>
            <a:ext cx="4392126" cy="4392126"/>
          </a:xfrm>
        </p:spPr>
      </p:pic>
      <p:pic>
        <p:nvPicPr>
          <p:cNvPr id="21" name="Picture Placeholder 20" descr="A person in a suit holding a coffee cup&#10;&#10;Description automatically generated">
            <a:extLst>
              <a:ext uri="{FF2B5EF4-FFF2-40B4-BE49-F238E27FC236}">
                <a16:creationId xmlns:a16="http://schemas.microsoft.com/office/drawing/2014/main" id="{37B0995C-FEAB-0EA5-683D-30644EB705A6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7" t="3534" r="20191" b="53412"/>
          <a:stretch/>
        </p:blipFill>
        <p:spPr>
          <a:xfrm>
            <a:off x="12700201" y="3226174"/>
            <a:ext cx="4392127" cy="4392126"/>
          </a:xfrm>
        </p:spPr>
      </p:pic>
      <p:pic>
        <p:nvPicPr>
          <p:cNvPr id="23" name="Picture Placeholder 22" descr="A person in a red jacket&#10;&#10;Description automatically generated">
            <a:extLst>
              <a:ext uri="{FF2B5EF4-FFF2-40B4-BE49-F238E27FC236}">
                <a16:creationId xmlns:a16="http://schemas.microsoft.com/office/drawing/2014/main" id="{DF5CD83C-EE9D-FB33-D177-AE539CA6697E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 b="10000"/>
          <a:stretch>
            <a:fillRect/>
          </a:stretch>
        </p:blipFill>
        <p:spPr/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7DBAF1F-2517-9664-6D5B-63FC9231C810}"/>
              </a:ext>
            </a:extLst>
          </p:cNvPr>
          <p:cNvSpPr txBox="1"/>
          <p:nvPr/>
        </p:nvSpPr>
        <p:spPr>
          <a:xfrm>
            <a:off x="1520825" y="9456171"/>
            <a:ext cx="5040000" cy="6732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pPr algn="ctr"/>
            <a:r>
              <a:rPr lang="en-US" dirty="0"/>
              <a:t>CEO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543101-E53C-6D46-F119-882D23DFB65A}"/>
              </a:ext>
            </a:extLst>
          </p:cNvPr>
          <p:cNvSpPr txBox="1"/>
          <p:nvPr/>
        </p:nvSpPr>
        <p:spPr>
          <a:xfrm>
            <a:off x="6948545" y="9456171"/>
            <a:ext cx="5040000" cy="6732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pPr algn="ctr"/>
            <a:r>
              <a:rPr lang="en-US" dirty="0"/>
              <a:t>Financial Director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7593EB-64E7-EED3-5247-CC6F05BC8368}"/>
              </a:ext>
            </a:extLst>
          </p:cNvPr>
          <p:cNvSpPr txBox="1"/>
          <p:nvPr/>
        </p:nvSpPr>
        <p:spPr>
          <a:xfrm>
            <a:off x="12376265" y="9456171"/>
            <a:ext cx="5040000" cy="6732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pPr algn="ctr"/>
            <a:r>
              <a:rPr lang="en-US" dirty="0"/>
              <a:t>Business Director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A0A3E8-0F00-107D-6ECC-250637702B58}"/>
              </a:ext>
            </a:extLst>
          </p:cNvPr>
          <p:cNvSpPr txBox="1"/>
          <p:nvPr/>
        </p:nvSpPr>
        <p:spPr>
          <a:xfrm>
            <a:off x="17803984" y="9456171"/>
            <a:ext cx="5040000" cy="6732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pPr algn="ctr"/>
            <a:r>
              <a:rPr lang="en-US" dirty="0"/>
              <a:t>Marketing Director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D11147-EE7A-CE86-6A04-E38F58B699A6}"/>
              </a:ext>
            </a:extLst>
          </p:cNvPr>
          <p:cNvSpPr txBox="1"/>
          <p:nvPr/>
        </p:nvSpPr>
        <p:spPr>
          <a:xfrm>
            <a:off x="1520825" y="8460878"/>
            <a:ext cx="504000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Karen Malva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5CCAF6-F0CF-A117-8C8D-02485AC27BFF}"/>
              </a:ext>
            </a:extLst>
          </p:cNvPr>
          <p:cNvSpPr txBox="1"/>
          <p:nvPr/>
        </p:nvSpPr>
        <p:spPr>
          <a:xfrm>
            <a:off x="6948545" y="8460878"/>
            <a:ext cx="504000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Harry Jones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942853-DBF1-B97C-31BD-313888526181}"/>
              </a:ext>
            </a:extLst>
          </p:cNvPr>
          <p:cNvSpPr txBox="1"/>
          <p:nvPr/>
        </p:nvSpPr>
        <p:spPr>
          <a:xfrm>
            <a:off x="12376265" y="8460878"/>
            <a:ext cx="504000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Charlie Wilson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1D7E7D-C7FB-2AB0-CFB3-693098F998E0}"/>
              </a:ext>
            </a:extLst>
          </p:cNvPr>
          <p:cNvSpPr txBox="1"/>
          <p:nvPr/>
        </p:nvSpPr>
        <p:spPr>
          <a:xfrm>
            <a:off x="17803984" y="8460878"/>
            <a:ext cx="504000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Amelia Johnson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1550798" y="1211980"/>
            <a:ext cx="21293185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Team Overview</a:t>
            </a:r>
          </a:p>
        </p:txBody>
      </p:sp>
    </p:spTree>
    <p:extLst>
      <p:ext uri="{BB962C8B-B14F-4D97-AF65-F5344CB8AC3E}">
        <p14:creationId xmlns:p14="http://schemas.microsoft.com/office/powerpoint/2010/main" val="2821831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phic 9">
            <a:extLst>
              <a:ext uri="{FF2B5EF4-FFF2-40B4-BE49-F238E27FC236}">
                <a16:creationId xmlns:a16="http://schemas.microsoft.com/office/drawing/2014/main" id="{2BBAC599-2275-C3F5-58E8-3EDC1BC3E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730962" y="-902288"/>
            <a:ext cx="2903815" cy="26620394"/>
          </a:xfrm>
          <a:custGeom>
            <a:avLst/>
            <a:gdLst>
              <a:gd name="connsiteX0" fmla="*/ -89 w 2903815"/>
              <a:gd name="connsiteY0" fmla="*/ -76 h 26620394"/>
              <a:gd name="connsiteX1" fmla="*/ 2903727 w 2903815"/>
              <a:gd name="connsiteY1" fmla="*/ -76 h 26620394"/>
              <a:gd name="connsiteX2" fmla="*/ 2903727 w 2903815"/>
              <a:gd name="connsiteY2" fmla="*/ 26620318 h 26620394"/>
              <a:gd name="connsiteX3" fmla="*/ -89 w 2903815"/>
              <a:gd name="connsiteY3" fmla="*/ 26620318 h 2662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3815" h="26620394">
                <a:moveTo>
                  <a:pt x="-89" y="-76"/>
                </a:moveTo>
                <a:lnTo>
                  <a:pt x="2903727" y="-76"/>
                </a:lnTo>
                <a:lnTo>
                  <a:pt x="2903727" y="26620318"/>
                </a:lnTo>
                <a:lnTo>
                  <a:pt x="-89" y="26620318"/>
                </a:lnTo>
                <a:close/>
              </a:path>
            </a:pathLst>
          </a:cu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712F1DA-EA57-9C66-04DC-BD84A87AC09D}"/>
              </a:ext>
            </a:extLst>
          </p:cNvPr>
          <p:cNvCxnSpPr>
            <a:cxnSpLocks/>
          </p:cNvCxnSpPr>
          <p:nvPr/>
        </p:nvCxnSpPr>
        <p:spPr>
          <a:xfrm>
            <a:off x="2015689" y="4765568"/>
            <a:ext cx="20346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B3CF84D2-A0EE-AE51-CBEF-F007159E8BFD}"/>
              </a:ext>
            </a:extLst>
          </p:cNvPr>
          <p:cNvSpPr/>
          <p:nvPr/>
        </p:nvSpPr>
        <p:spPr>
          <a:xfrm>
            <a:off x="3928039" y="4536968"/>
            <a:ext cx="495300" cy="495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01353E4-96C4-9B40-5847-6729A0D94F10}"/>
              </a:ext>
            </a:extLst>
          </p:cNvPr>
          <p:cNvSpPr/>
          <p:nvPr/>
        </p:nvSpPr>
        <p:spPr>
          <a:xfrm>
            <a:off x="9270130" y="4536968"/>
            <a:ext cx="495300" cy="495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75FE361-72C4-C694-3D90-797D464976ED}"/>
              </a:ext>
            </a:extLst>
          </p:cNvPr>
          <p:cNvSpPr/>
          <p:nvPr/>
        </p:nvSpPr>
        <p:spPr>
          <a:xfrm>
            <a:off x="14612221" y="4536968"/>
            <a:ext cx="495300" cy="495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124A1BA-BCA6-3C79-D177-73EC8A936B8D}"/>
              </a:ext>
            </a:extLst>
          </p:cNvPr>
          <p:cNvSpPr/>
          <p:nvPr/>
        </p:nvSpPr>
        <p:spPr>
          <a:xfrm>
            <a:off x="19954311" y="4536968"/>
            <a:ext cx="495300" cy="495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C29AD3-82F5-5ADC-222C-9C9B7FC1E07D}"/>
              </a:ext>
            </a:extLst>
          </p:cNvPr>
          <p:cNvSpPr txBox="1"/>
          <p:nvPr/>
        </p:nvSpPr>
        <p:spPr>
          <a:xfrm>
            <a:off x="2015689" y="6375262"/>
            <a:ext cx="4320000" cy="32585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pPr algn="ctr"/>
            <a:r>
              <a:rPr lang="en-US" dirty="0"/>
              <a:t>Make a big impact with professional slides, charts, infographics and more.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041A90-C0E0-9DEF-E356-BA9FAEB3BDB3}"/>
              </a:ext>
            </a:extLst>
          </p:cNvPr>
          <p:cNvSpPr txBox="1"/>
          <p:nvPr/>
        </p:nvSpPr>
        <p:spPr>
          <a:xfrm>
            <a:off x="7357780" y="6375262"/>
            <a:ext cx="4320000" cy="32585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pPr algn="ctr"/>
            <a:r>
              <a:rPr lang="en-US" dirty="0"/>
              <a:t>Make a big impact with professional slides, charts, infographics and more.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95E9DC-22A9-3654-9E12-81743C40FB82}"/>
              </a:ext>
            </a:extLst>
          </p:cNvPr>
          <p:cNvSpPr txBox="1"/>
          <p:nvPr/>
        </p:nvSpPr>
        <p:spPr>
          <a:xfrm>
            <a:off x="12699871" y="6345956"/>
            <a:ext cx="4320000" cy="32585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pPr algn="ctr"/>
            <a:r>
              <a:rPr lang="en-US" dirty="0"/>
              <a:t>Make a big impact with professional slides, charts, infographics and more.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E61FE4-5281-0021-A557-02D9BE15376F}"/>
              </a:ext>
            </a:extLst>
          </p:cNvPr>
          <p:cNvSpPr txBox="1"/>
          <p:nvPr/>
        </p:nvSpPr>
        <p:spPr>
          <a:xfrm>
            <a:off x="18041961" y="6375262"/>
            <a:ext cx="4320000" cy="32585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pPr algn="ctr"/>
            <a:r>
              <a:rPr lang="en-US" dirty="0"/>
              <a:t>Make a big impact with professional slides, charts, infographics and more.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35D680-2739-F897-D5DC-9B2C505EA070}"/>
              </a:ext>
            </a:extLst>
          </p:cNvPr>
          <p:cNvSpPr txBox="1"/>
          <p:nvPr/>
        </p:nvSpPr>
        <p:spPr>
          <a:xfrm>
            <a:off x="2015689" y="5412867"/>
            <a:ext cx="432000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Hard Work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9F2866-C3FF-B22C-68E6-892FBC40F49C}"/>
              </a:ext>
            </a:extLst>
          </p:cNvPr>
          <p:cNvSpPr txBox="1"/>
          <p:nvPr/>
        </p:nvSpPr>
        <p:spPr>
          <a:xfrm>
            <a:off x="7357780" y="5412867"/>
            <a:ext cx="432000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Goal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D1AD79-CF91-34F0-EE92-C34DEFE77D22}"/>
              </a:ext>
            </a:extLst>
          </p:cNvPr>
          <p:cNvSpPr txBox="1"/>
          <p:nvPr/>
        </p:nvSpPr>
        <p:spPr>
          <a:xfrm>
            <a:off x="12699871" y="5383561"/>
            <a:ext cx="432000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Success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A62E86-73C1-E22F-6C9B-5352AA695AA8}"/>
              </a:ext>
            </a:extLst>
          </p:cNvPr>
          <p:cNvSpPr txBox="1"/>
          <p:nvPr/>
        </p:nvSpPr>
        <p:spPr>
          <a:xfrm>
            <a:off x="18041961" y="5412867"/>
            <a:ext cx="432000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Reward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1520825" y="2502212"/>
            <a:ext cx="21336000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Milestones and Achievements</a:t>
            </a:r>
          </a:p>
        </p:txBody>
      </p:sp>
    </p:spTree>
    <p:extLst>
      <p:ext uri="{BB962C8B-B14F-4D97-AF65-F5344CB8AC3E}">
        <p14:creationId xmlns:p14="http://schemas.microsoft.com/office/powerpoint/2010/main" val="21670990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raphic 11">
            <a:extLst>
              <a:ext uri="{FF2B5EF4-FFF2-40B4-BE49-F238E27FC236}">
                <a16:creationId xmlns:a16="http://schemas.microsoft.com/office/drawing/2014/main" id="{5BC934E3-3B00-C034-C716-B55C23B371FC}"/>
              </a:ext>
            </a:extLst>
          </p:cNvPr>
          <p:cNvSpPr/>
          <p:nvPr/>
        </p:nvSpPr>
        <p:spPr>
          <a:xfrm rot="13084544">
            <a:off x="2397720" y="-5536002"/>
            <a:ext cx="9463574" cy="9463574"/>
          </a:xfrm>
          <a:custGeom>
            <a:avLst/>
            <a:gdLst>
              <a:gd name="connsiteX0" fmla="*/ 9463575 w 9463574"/>
              <a:gd name="connsiteY0" fmla="*/ 4731788 h 9463574"/>
              <a:gd name="connsiteX1" fmla="*/ 4731788 w 9463574"/>
              <a:gd name="connsiteY1" fmla="*/ 9463575 h 9463574"/>
              <a:gd name="connsiteX2" fmla="*/ 0 w 9463574"/>
              <a:gd name="connsiteY2" fmla="*/ 4731788 h 9463574"/>
              <a:gd name="connsiteX3" fmla="*/ 4731788 w 9463574"/>
              <a:gd name="connsiteY3" fmla="*/ 0 h 9463574"/>
              <a:gd name="connsiteX4" fmla="*/ 9463575 w 9463574"/>
              <a:gd name="connsiteY4" fmla="*/ 4731788 h 946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63574" h="9463574">
                <a:moveTo>
                  <a:pt x="9463575" y="4731788"/>
                </a:moveTo>
                <a:cubicBezTo>
                  <a:pt x="9463575" y="7345082"/>
                  <a:pt x="7345082" y="9463575"/>
                  <a:pt x="4731788" y="9463575"/>
                </a:cubicBezTo>
                <a:cubicBezTo>
                  <a:pt x="2118494" y="9463575"/>
                  <a:pt x="0" y="7345082"/>
                  <a:pt x="0" y="4731788"/>
                </a:cubicBezTo>
                <a:cubicBezTo>
                  <a:pt x="0" y="2118494"/>
                  <a:pt x="2118494" y="0"/>
                  <a:pt x="4731788" y="0"/>
                </a:cubicBezTo>
                <a:cubicBezTo>
                  <a:pt x="7345082" y="0"/>
                  <a:pt x="9463575" y="2118494"/>
                  <a:pt x="9463575" y="4731788"/>
                </a:cubicBezTo>
                <a:close/>
              </a:path>
            </a:pathLst>
          </a:custGeom>
          <a:gradFill>
            <a:gsLst>
              <a:gs pos="0">
                <a:srgbClr val="FEFEFE"/>
              </a:gs>
              <a:gs pos="16467">
                <a:srgbClr val="FEFEFE">
                  <a:alpha val="71373"/>
                </a:srgbClr>
              </a:gs>
              <a:gs pos="32936">
                <a:srgbClr val="FEFEFE">
                  <a:alpha val="46275"/>
                </a:srgbClr>
              </a:gs>
              <a:gs pos="47867">
                <a:srgbClr val="FEFEFE">
                  <a:alpha val="26275"/>
                </a:srgbClr>
              </a:gs>
              <a:gs pos="60817">
                <a:srgbClr val="FEFEFE">
                  <a:alpha val="11765"/>
                </a:srgbClr>
              </a:gs>
              <a:gs pos="71288">
                <a:srgbClr val="FEFEFE">
                  <a:alpha val="3137"/>
                </a:srgbClr>
              </a:gs>
              <a:gs pos="77970">
                <a:srgbClr val="FFFFFF">
                  <a:alpha val="0"/>
                </a:srgbClr>
              </a:gs>
            </a:gsLst>
            <a:lin ang="0" scaled="1"/>
          </a:gradFill>
          <a:ln w="76742" cap="flat">
            <a:noFill/>
            <a:prstDash val="solid"/>
            <a:miter/>
          </a:ln>
        </p:spPr>
        <p:txBody>
          <a:bodyPr rtlCol="0" anchor="ctr"/>
          <a:lstStyle/>
          <a:p>
            <a:endParaRPr lang="en-SV"/>
          </a:p>
        </p:txBody>
      </p:sp>
      <p:sp>
        <p:nvSpPr>
          <p:cNvPr id="15" name="Graphic 12">
            <a:extLst>
              <a:ext uri="{FF2B5EF4-FFF2-40B4-BE49-F238E27FC236}">
                <a16:creationId xmlns:a16="http://schemas.microsoft.com/office/drawing/2014/main" id="{68536D5B-1728-F39B-801D-0A49A901EF50}"/>
              </a:ext>
            </a:extLst>
          </p:cNvPr>
          <p:cNvSpPr/>
          <p:nvPr/>
        </p:nvSpPr>
        <p:spPr>
          <a:xfrm rot="13084544">
            <a:off x="-1275352" y="10881698"/>
            <a:ext cx="9463574" cy="9463574"/>
          </a:xfrm>
          <a:custGeom>
            <a:avLst/>
            <a:gdLst>
              <a:gd name="connsiteX0" fmla="*/ 9463575 w 9463574"/>
              <a:gd name="connsiteY0" fmla="*/ 4731788 h 9463574"/>
              <a:gd name="connsiteX1" fmla="*/ 4731788 w 9463574"/>
              <a:gd name="connsiteY1" fmla="*/ 9463575 h 9463574"/>
              <a:gd name="connsiteX2" fmla="*/ 0 w 9463574"/>
              <a:gd name="connsiteY2" fmla="*/ 4731788 h 9463574"/>
              <a:gd name="connsiteX3" fmla="*/ 4731788 w 9463574"/>
              <a:gd name="connsiteY3" fmla="*/ 0 h 9463574"/>
              <a:gd name="connsiteX4" fmla="*/ 9463575 w 9463574"/>
              <a:gd name="connsiteY4" fmla="*/ 4731788 h 946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63574" h="9463574">
                <a:moveTo>
                  <a:pt x="9463575" y="4731788"/>
                </a:moveTo>
                <a:cubicBezTo>
                  <a:pt x="9463575" y="7345082"/>
                  <a:pt x="7345082" y="9463575"/>
                  <a:pt x="4731788" y="9463575"/>
                </a:cubicBezTo>
                <a:cubicBezTo>
                  <a:pt x="2118494" y="9463575"/>
                  <a:pt x="0" y="7345082"/>
                  <a:pt x="0" y="4731788"/>
                </a:cubicBezTo>
                <a:cubicBezTo>
                  <a:pt x="0" y="2118494"/>
                  <a:pt x="2118494" y="0"/>
                  <a:pt x="4731788" y="0"/>
                </a:cubicBezTo>
                <a:cubicBezTo>
                  <a:pt x="7345082" y="0"/>
                  <a:pt x="9463575" y="2118494"/>
                  <a:pt x="9463575" y="4731788"/>
                </a:cubicBezTo>
                <a:close/>
              </a:path>
            </a:pathLst>
          </a:custGeom>
          <a:gradFill>
            <a:gsLst>
              <a:gs pos="0">
                <a:srgbClr val="FEFEFE"/>
              </a:gs>
              <a:gs pos="16467">
                <a:srgbClr val="FEFEFE">
                  <a:alpha val="71373"/>
                </a:srgbClr>
              </a:gs>
              <a:gs pos="32936">
                <a:srgbClr val="FEFEFE">
                  <a:alpha val="46275"/>
                </a:srgbClr>
              </a:gs>
              <a:gs pos="47867">
                <a:srgbClr val="FEFEFE">
                  <a:alpha val="26275"/>
                </a:srgbClr>
              </a:gs>
              <a:gs pos="60817">
                <a:srgbClr val="FEFEFE">
                  <a:alpha val="11765"/>
                </a:srgbClr>
              </a:gs>
              <a:gs pos="71288">
                <a:srgbClr val="FEFEFE">
                  <a:alpha val="3137"/>
                </a:srgbClr>
              </a:gs>
              <a:gs pos="77970">
                <a:srgbClr val="FFFFFF">
                  <a:alpha val="0"/>
                </a:srgbClr>
              </a:gs>
            </a:gsLst>
            <a:lin ang="0" scaled="1"/>
          </a:gradFill>
          <a:ln w="76742" cap="flat">
            <a:noFill/>
            <a:prstDash val="solid"/>
            <a:miter/>
          </a:ln>
        </p:spPr>
        <p:txBody>
          <a:bodyPr rtlCol="0" anchor="ctr"/>
          <a:lstStyle/>
          <a:p>
            <a:endParaRPr lang="en-SV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53F8C9-777B-C98F-A2D6-E8E1802726DB}"/>
              </a:ext>
            </a:extLst>
          </p:cNvPr>
          <p:cNvSpPr/>
          <p:nvPr/>
        </p:nvSpPr>
        <p:spPr>
          <a:xfrm>
            <a:off x="12188825" y="0"/>
            <a:ext cx="12188825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raphic 7">
            <a:extLst>
              <a:ext uri="{FF2B5EF4-FFF2-40B4-BE49-F238E27FC236}">
                <a16:creationId xmlns:a16="http://schemas.microsoft.com/office/drawing/2014/main" id="{FB9D7B66-F90F-0BF1-7C31-24AAA3817F50}"/>
              </a:ext>
            </a:extLst>
          </p:cNvPr>
          <p:cNvSpPr/>
          <p:nvPr/>
        </p:nvSpPr>
        <p:spPr>
          <a:xfrm>
            <a:off x="14040181" y="7080820"/>
            <a:ext cx="1182854" cy="1060613"/>
          </a:xfrm>
          <a:custGeom>
            <a:avLst/>
            <a:gdLst>
              <a:gd name="connsiteX0" fmla="*/ 203171 w 203834"/>
              <a:gd name="connsiteY0" fmla="*/ 173043 h 182769"/>
              <a:gd name="connsiteX1" fmla="*/ 190615 w 203834"/>
              <a:gd name="connsiteY1" fmla="*/ 165793 h 182769"/>
              <a:gd name="connsiteX2" fmla="*/ 188625 w 203834"/>
              <a:gd name="connsiteY2" fmla="*/ 166942 h 182769"/>
              <a:gd name="connsiteX3" fmla="*/ 188625 w 203834"/>
              <a:gd name="connsiteY3" fmla="*/ 171513 h 182769"/>
              <a:gd name="connsiteX4" fmla="*/ 178942 w 203834"/>
              <a:gd name="connsiteY4" fmla="*/ 171513 h 182769"/>
              <a:gd name="connsiteX5" fmla="*/ 178942 w 203834"/>
              <a:gd name="connsiteY5" fmla="*/ 77357 h 182769"/>
              <a:gd name="connsiteX6" fmla="*/ 174817 w 203834"/>
              <a:gd name="connsiteY6" fmla="*/ 71874 h 182769"/>
              <a:gd name="connsiteX7" fmla="*/ 168405 w 203834"/>
              <a:gd name="connsiteY7" fmla="*/ 74319 h 182769"/>
              <a:gd name="connsiteX8" fmla="*/ 140304 w 203834"/>
              <a:gd name="connsiteY8" fmla="*/ 118969 h 182769"/>
              <a:gd name="connsiteX9" fmla="*/ 140055 w 203834"/>
              <a:gd name="connsiteY9" fmla="*/ 119130 h 182769"/>
              <a:gd name="connsiteX10" fmla="*/ 139772 w 203834"/>
              <a:gd name="connsiteY10" fmla="*/ 119041 h 182769"/>
              <a:gd name="connsiteX11" fmla="*/ 110236 w 203834"/>
              <a:gd name="connsiteY11" fmla="*/ 91903 h 182769"/>
              <a:gd name="connsiteX12" fmla="*/ 105533 w 203834"/>
              <a:gd name="connsiteY12" fmla="*/ 90461 h 182769"/>
              <a:gd name="connsiteX13" fmla="*/ 101455 w 203834"/>
              <a:gd name="connsiteY13" fmla="*/ 93213 h 182769"/>
              <a:gd name="connsiteX14" fmla="*/ 70993 w 203834"/>
              <a:gd name="connsiteY14" fmla="*/ 144998 h 182769"/>
              <a:gd name="connsiteX15" fmla="*/ 70691 w 203834"/>
              <a:gd name="connsiteY15" fmla="*/ 145171 h 182769"/>
              <a:gd name="connsiteX16" fmla="*/ 70390 w 203834"/>
              <a:gd name="connsiteY16" fmla="*/ 144998 h 182769"/>
              <a:gd name="connsiteX17" fmla="*/ 41051 w 203834"/>
              <a:gd name="connsiteY17" fmla="*/ 95121 h 182769"/>
              <a:gd name="connsiteX18" fmla="*/ 35781 w 203834"/>
              <a:gd name="connsiteY18" fmla="*/ 92320 h 182769"/>
              <a:gd name="connsiteX19" fmla="*/ 30894 w 203834"/>
              <a:gd name="connsiteY19" fmla="*/ 95750 h 182769"/>
              <a:gd name="connsiteX20" fmla="*/ 11282 w 203834"/>
              <a:gd name="connsiteY20" fmla="*/ 141099 h 182769"/>
              <a:gd name="connsiteX21" fmla="*/ 11282 w 203834"/>
              <a:gd name="connsiteY21" fmla="*/ 123312 h 182769"/>
              <a:gd name="connsiteX22" fmla="*/ 34224 w 203834"/>
              <a:gd name="connsiteY22" fmla="*/ 70262 h 182769"/>
              <a:gd name="connsiteX23" fmla="*/ 35720 w 203834"/>
              <a:gd name="connsiteY23" fmla="*/ 70383 h 182769"/>
              <a:gd name="connsiteX24" fmla="*/ 38463 w 203834"/>
              <a:gd name="connsiteY24" fmla="*/ 70001 h 182769"/>
              <a:gd name="connsiteX25" fmla="*/ 63330 w 203834"/>
              <a:gd name="connsiteY25" fmla="*/ 112274 h 182769"/>
              <a:gd name="connsiteX26" fmla="*/ 60363 w 203834"/>
              <a:gd name="connsiteY26" fmla="*/ 119506 h 182769"/>
              <a:gd name="connsiteX27" fmla="*/ 70691 w 203834"/>
              <a:gd name="connsiteY27" fmla="*/ 129835 h 182769"/>
              <a:gd name="connsiteX28" fmla="*/ 81021 w 203834"/>
              <a:gd name="connsiteY28" fmla="*/ 119506 h 182769"/>
              <a:gd name="connsiteX29" fmla="*/ 78053 w 203834"/>
              <a:gd name="connsiteY29" fmla="*/ 112275 h 182769"/>
              <a:gd name="connsiteX30" fmla="*/ 102920 w 203834"/>
              <a:gd name="connsiteY30" fmla="*/ 70001 h 182769"/>
              <a:gd name="connsiteX31" fmla="*/ 105664 w 203834"/>
              <a:gd name="connsiteY31" fmla="*/ 70383 h 182769"/>
              <a:gd name="connsiteX32" fmla="*/ 111187 w 203834"/>
              <a:gd name="connsiteY32" fmla="*/ 68766 h 182769"/>
              <a:gd name="connsiteX33" fmla="*/ 131484 w 203834"/>
              <a:gd name="connsiteY33" fmla="*/ 87414 h 182769"/>
              <a:gd name="connsiteX34" fmla="*/ 130308 w 203834"/>
              <a:gd name="connsiteY34" fmla="*/ 92184 h 182769"/>
              <a:gd name="connsiteX35" fmla="*/ 140636 w 203834"/>
              <a:gd name="connsiteY35" fmla="*/ 102514 h 182769"/>
              <a:gd name="connsiteX36" fmla="*/ 150965 w 203834"/>
              <a:gd name="connsiteY36" fmla="*/ 92184 h 182769"/>
              <a:gd name="connsiteX37" fmla="*/ 148208 w 203834"/>
              <a:gd name="connsiteY37" fmla="*/ 85183 h 182769"/>
              <a:gd name="connsiteX38" fmla="*/ 173218 w 203834"/>
              <a:gd name="connsiteY38" fmla="*/ 45443 h 182769"/>
              <a:gd name="connsiteX39" fmla="*/ 176264 w 203834"/>
              <a:gd name="connsiteY39" fmla="*/ 45903 h 182769"/>
              <a:gd name="connsiteX40" fmla="*/ 186593 w 203834"/>
              <a:gd name="connsiteY40" fmla="*/ 35573 h 182769"/>
              <a:gd name="connsiteX41" fmla="*/ 184178 w 203834"/>
              <a:gd name="connsiteY41" fmla="*/ 28949 h 182769"/>
              <a:gd name="connsiteX42" fmla="*/ 194007 w 203834"/>
              <a:gd name="connsiteY42" fmla="*/ 14929 h 182769"/>
              <a:gd name="connsiteX43" fmla="*/ 197553 w 203834"/>
              <a:gd name="connsiteY43" fmla="*/ 16976 h 182769"/>
              <a:gd name="connsiteX44" fmla="*/ 199543 w 203834"/>
              <a:gd name="connsiteY44" fmla="*/ 15827 h 182769"/>
              <a:gd name="connsiteX45" fmla="*/ 199543 w 203834"/>
              <a:gd name="connsiteY45" fmla="*/ 1329 h 182769"/>
              <a:gd name="connsiteX46" fmla="*/ 197553 w 203834"/>
              <a:gd name="connsiteY46" fmla="*/ 180 h 182769"/>
              <a:gd name="connsiteX47" fmla="*/ 184997 w 203834"/>
              <a:gd name="connsiteY47" fmla="*/ 7429 h 182769"/>
              <a:gd name="connsiteX48" fmla="*/ 184997 w 203834"/>
              <a:gd name="connsiteY48" fmla="*/ 9727 h 182769"/>
              <a:gd name="connsiteX49" fmla="*/ 189349 w 203834"/>
              <a:gd name="connsiteY49" fmla="*/ 12240 h 182769"/>
              <a:gd name="connsiteX50" fmla="*/ 179789 w 203834"/>
              <a:gd name="connsiteY50" fmla="*/ 25877 h 182769"/>
              <a:gd name="connsiteX51" fmla="*/ 176264 w 203834"/>
              <a:gd name="connsiteY51" fmla="*/ 25244 h 182769"/>
              <a:gd name="connsiteX52" fmla="*/ 165935 w 203834"/>
              <a:gd name="connsiteY52" fmla="*/ 35573 h 182769"/>
              <a:gd name="connsiteX53" fmla="*/ 168692 w 203834"/>
              <a:gd name="connsiteY53" fmla="*/ 42575 h 182769"/>
              <a:gd name="connsiteX54" fmla="*/ 143683 w 203834"/>
              <a:gd name="connsiteY54" fmla="*/ 82315 h 182769"/>
              <a:gd name="connsiteX55" fmla="*/ 140636 w 203834"/>
              <a:gd name="connsiteY55" fmla="*/ 81855 h 182769"/>
              <a:gd name="connsiteX56" fmla="*/ 135111 w 203834"/>
              <a:gd name="connsiteY56" fmla="*/ 83472 h 182769"/>
              <a:gd name="connsiteX57" fmla="*/ 114815 w 203834"/>
              <a:gd name="connsiteY57" fmla="*/ 64825 h 182769"/>
              <a:gd name="connsiteX58" fmla="*/ 115993 w 203834"/>
              <a:gd name="connsiteY58" fmla="*/ 60054 h 182769"/>
              <a:gd name="connsiteX59" fmla="*/ 105664 w 203834"/>
              <a:gd name="connsiteY59" fmla="*/ 49724 h 182769"/>
              <a:gd name="connsiteX60" fmla="*/ 95335 w 203834"/>
              <a:gd name="connsiteY60" fmla="*/ 60054 h 182769"/>
              <a:gd name="connsiteX61" fmla="*/ 98302 w 203834"/>
              <a:gd name="connsiteY61" fmla="*/ 67286 h 182769"/>
              <a:gd name="connsiteX62" fmla="*/ 73434 w 203834"/>
              <a:gd name="connsiteY62" fmla="*/ 109559 h 182769"/>
              <a:gd name="connsiteX63" fmla="*/ 70691 w 203834"/>
              <a:gd name="connsiteY63" fmla="*/ 109178 h 182769"/>
              <a:gd name="connsiteX64" fmla="*/ 67949 w 203834"/>
              <a:gd name="connsiteY64" fmla="*/ 109559 h 182769"/>
              <a:gd name="connsiteX65" fmla="*/ 43082 w 203834"/>
              <a:gd name="connsiteY65" fmla="*/ 67286 h 182769"/>
              <a:gd name="connsiteX66" fmla="*/ 46048 w 203834"/>
              <a:gd name="connsiteY66" fmla="*/ 60054 h 182769"/>
              <a:gd name="connsiteX67" fmla="*/ 35720 w 203834"/>
              <a:gd name="connsiteY67" fmla="*/ 49724 h 182769"/>
              <a:gd name="connsiteX68" fmla="*/ 25391 w 203834"/>
              <a:gd name="connsiteY68" fmla="*/ 60054 h 182769"/>
              <a:gd name="connsiteX69" fmla="*/ 29305 w 203834"/>
              <a:gd name="connsiteY69" fmla="*/ 68135 h 182769"/>
              <a:gd name="connsiteX70" fmla="*/ 11282 w 203834"/>
              <a:gd name="connsiteY70" fmla="*/ 109811 h 182769"/>
              <a:gd name="connsiteX71" fmla="*/ 11282 w 203834"/>
              <a:gd name="connsiteY71" fmla="*/ 17391 h 182769"/>
              <a:gd name="connsiteX72" fmla="*/ 15828 w 203834"/>
              <a:gd name="connsiteY72" fmla="*/ 17391 h 182769"/>
              <a:gd name="connsiteX73" fmla="*/ 16976 w 203834"/>
              <a:gd name="connsiteY73" fmla="*/ 15401 h 182769"/>
              <a:gd name="connsiteX74" fmla="*/ 9727 w 203834"/>
              <a:gd name="connsiteY74" fmla="*/ 2845 h 182769"/>
              <a:gd name="connsiteX75" fmla="*/ 7429 w 203834"/>
              <a:gd name="connsiteY75" fmla="*/ 2845 h 182769"/>
              <a:gd name="connsiteX76" fmla="*/ 180 w 203834"/>
              <a:gd name="connsiteY76" fmla="*/ 15401 h 182769"/>
              <a:gd name="connsiteX77" fmla="*/ 1329 w 203834"/>
              <a:gd name="connsiteY77" fmla="*/ 17391 h 182769"/>
              <a:gd name="connsiteX78" fmla="*/ 5924 w 203834"/>
              <a:gd name="connsiteY78" fmla="*/ 17391 h 182769"/>
              <a:gd name="connsiteX79" fmla="*/ 5924 w 203834"/>
              <a:gd name="connsiteY79" fmla="*/ 166469 h 182769"/>
              <a:gd name="connsiteX80" fmla="*/ 16324 w 203834"/>
              <a:gd name="connsiteY80" fmla="*/ 176871 h 182769"/>
              <a:gd name="connsiteX81" fmla="*/ 188625 w 203834"/>
              <a:gd name="connsiteY81" fmla="*/ 176871 h 182769"/>
              <a:gd name="connsiteX82" fmla="*/ 188625 w 203834"/>
              <a:gd name="connsiteY82" fmla="*/ 181441 h 182769"/>
              <a:gd name="connsiteX83" fmla="*/ 190615 w 203834"/>
              <a:gd name="connsiteY83" fmla="*/ 182589 h 182769"/>
              <a:gd name="connsiteX84" fmla="*/ 203172 w 203834"/>
              <a:gd name="connsiteY84" fmla="*/ 175340 h 182769"/>
              <a:gd name="connsiteX85" fmla="*/ 203172 w 203834"/>
              <a:gd name="connsiteY85" fmla="*/ 173043 h 182769"/>
              <a:gd name="connsiteX86" fmla="*/ 176264 w 203834"/>
              <a:gd name="connsiteY86" fmla="*/ 30602 h 182769"/>
              <a:gd name="connsiteX87" fmla="*/ 181235 w 203834"/>
              <a:gd name="connsiteY87" fmla="*/ 35573 h 182769"/>
              <a:gd name="connsiteX88" fmla="*/ 176264 w 203834"/>
              <a:gd name="connsiteY88" fmla="*/ 40545 h 182769"/>
              <a:gd name="connsiteX89" fmla="*/ 171293 w 203834"/>
              <a:gd name="connsiteY89" fmla="*/ 35573 h 182769"/>
              <a:gd name="connsiteX90" fmla="*/ 176264 w 203834"/>
              <a:gd name="connsiteY90" fmla="*/ 30602 h 182769"/>
              <a:gd name="connsiteX91" fmla="*/ 140636 w 203834"/>
              <a:gd name="connsiteY91" fmla="*/ 87213 h 182769"/>
              <a:gd name="connsiteX92" fmla="*/ 145608 w 203834"/>
              <a:gd name="connsiteY92" fmla="*/ 92184 h 182769"/>
              <a:gd name="connsiteX93" fmla="*/ 140636 w 203834"/>
              <a:gd name="connsiteY93" fmla="*/ 97156 h 182769"/>
              <a:gd name="connsiteX94" fmla="*/ 135665 w 203834"/>
              <a:gd name="connsiteY94" fmla="*/ 92184 h 182769"/>
              <a:gd name="connsiteX95" fmla="*/ 140636 w 203834"/>
              <a:gd name="connsiteY95" fmla="*/ 87213 h 182769"/>
              <a:gd name="connsiteX96" fmla="*/ 105664 w 203834"/>
              <a:gd name="connsiteY96" fmla="*/ 55082 h 182769"/>
              <a:gd name="connsiteX97" fmla="*/ 110635 w 203834"/>
              <a:gd name="connsiteY97" fmla="*/ 60054 h 182769"/>
              <a:gd name="connsiteX98" fmla="*/ 105664 w 203834"/>
              <a:gd name="connsiteY98" fmla="*/ 65025 h 182769"/>
              <a:gd name="connsiteX99" fmla="*/ 100693 w 203834"/>
              <a:gd name="connsiteY99" fmla="*/ 60054 h 182769"/>
              <a:gd name="connsiteX100" fmla="*/ 105664 w 203834"/>
              <a:gd name="connsiteY100" fmla="*/ 55082 h 182769"/>
              <a:gd name="connsiteX101" fmla="*/ 75663 w 203834"/>
              <a:gd name="connsiteY101" fmla="*/ 119506 h 182769"/>
              <a:gd name="connsiteX102" fmla="*/ 70691 w 203834"/>
              <a:gd name="connsiteY102" fmla="*/ 124477 h 182769"/>
              <a:gd name="connsiteX103" fmla="*/ 65721 w 203834"/>
              <a:gd name="connsiteY103" fmla="*/ 119506 h 182769"/>
              <a:gd name="connsiteX104" fmla="*/ 70691 w 203834"/>
              <a:gd name="connsiteY104" fmla="*/ 114535 h 182769"/>
              <a:gd name="connsiteX105" fmla="*/ 75663 w 203834"/>
              <a:gd name="connsiteY105" fmla="*/ 119506 h 182769"/>
              <a:gd name="connsiteX106" fmla="*/ 35720 w 203834"/>
              <a:gd name="connsiteY106" fmla="*/ 55082 h 182769"/>
              <a:gd name="connsiteX107" fmla="*/ 40690 w 203834"/>
              <a:gd name="connsiteY107" fmla="*/ 60054 h 182769"/>
              <a:gd name="connsiteX108" fmla="*/ 35720 w 203834"/>
              <a:gd name="connsiteY108" fmla="*/ 65025 h 182769"/>
              <a:gd name="connsiteX109" fmla="*/ 30748 w 203834"/>
              <a:gd name="connsiteY109" fmla="*/ 60054 h 182769"/>
              <a:gd name="connsiteX110" fmla="*/ 35720 w 203834"/>
              <a:gd name="connsiteY110" fmla="*/ 55082 h 182769"/>
              <a:gd name="connsiteX111" fmla="*/ 11282 w 203834"/>
              <a:gd name="connsiteY111" fmla="*/ 166469 h 182769"/>
              <a:gd name="connsiteX112" fmla="*/ 11282 w 203834"/>
              <a:gd name="connsiteY112" fmla="*/ 154598 h 182769"/>
              <a:gd name="connsiteX113" fmla="*/ 35812 w 203834"/>
              <a:gd name="connsiteY113" fmla="*/ 97878 h 182769"/>
              <a:gd name="connsiteX114" fmla="*/ 36112 w 203834"/>
              <a:gd name="connsiteY114" fmla="*/ 97666 h 182769"/>
              <a:gd name="connsiteX115" fmla="*/ 36433 w 203834"/>
              <a:gd name="connsiteY115" fmla="*/ 97838 h 182769"/>
              <a:gd name="connsiteX116" fmla="*/ 65772 w 203834"/>
              <a:gd name="connsiteY116" fmla="*/ 147715 h 182769"/>
              <a:gd name="connsiteX117" fmla="*/ 70691 w 203834"/>
              <a:gd name="connsiteY117" fmla="*/ 150528 h 182769"/>
              <a:gd name="connsiteX118" fmla="*/ 75611 w 203834"/>
              <a:gd name="connsiteY118" fmla="*/ 147715 h 182769"/>
              <a:gd name="connsiteX119" fmla="*/ 106073 w 203834"/>
              <a:gd name="connsiteY119" fmla="*/ 95930 h 182769"/>
              <a:gd name="connsiteX120" fmla="*/ 106324 w 203834"/>
              <a:gd name="connsiteY120" fmla="*/ 95761 h 182769"/>
              <a:gd name="connsiteX121" fmla="*/ 106611 w 203834"/>
              <a:gd name="connsiteY121" fmla="*/ 95848 h 182769"/>
              <a:gd name="connsiteX122" fmla="*/ 136148 w 203834"/>
              <a:gd name="connsiteY122" fmla="*/ 122988 h 182769"/>
              <a:gd name="connsiteX123" fmla="*/ 140767 w 203834"/>
              <a:gd name="connsiteY123" fmla="*/ 124438 h 182769"/>
              <a:gd name="connsiteX124" fmla="*/ 144839 w 203834"/>
              <a:gd name="connsiteY124" fmla="*/ 121823 h 182769"/>
              <a:gd name="connsiteX125" fmla="*/ 172940 w 203834"/>
              <a:gd name="connsiteY125" fmla="*/ 77172 h 182769"/>
              <a:gd name="connsiteX126" fmla="*/ 173332 w 203834"/>
              <a:gd name="connsiteY126" fmla="*/ 77022 h 182769"/>
              <a:gd name="connsiteX127" fmla="*/ 173585 w 203834"/>
              <a:gd name="connsiteY127" fmla="*/ 77357 h 182769"/>
              <a:gd name="connsiteX128" fmla="*/ 173585 w 203834"/>
              <a:gd name="connsiteY128" fmla="*/ 171513 h 182769"/>
              <a:gd name="connsiteX129" fmla="*/ 16324 w 203834"/>
              <a:gd name="connsiteY129" fmla="*/ 171513 h 182769"/>
              <a:gd name="connsiteX130" fmla="*/ 11282 w 203834"/>
              <a:gd name="connsiteY130" fmla="*/ 166469 h 18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203834" h="182769">
                <a:moveTo>
                  <a:pt x="203171" y="173043"/>
                </a:moveTo>
                <a:lnTo>
                  <a:pt x="190615" y="165793"/>
                </a:lnTo>
                <a:cubicBezTo>
                  <a:pt x="189730" y="165283"/>
                  <a:pt x="188625" y="165921"/>
                  <a:pt x="188625" y="166942"/>
                </a:cubicBezTo>
                <a:lnTo>
                  <a:pt x="188625" y="171513"/>
                </a:lnTo>
                <a:lnTo>
                  <a:pt x="178942" y="171513"/>
                </a:lnTo>
                <a:lnTo>
                  <a:pt x="178942" y="77357"/>
                </a:lnTo>
                <a:cubicBezTo>
                  <a:pt x="178942" y="74790"/>
                  <a:pt x="177285" y="72585"/>
                  <a:pt x="174817" y="71874"/>
                </a:cubicBezTo>
                <a:cubicBezTo>
                  <a:pt x="172348" y="71166"/>
                  <a:pt x="169774" y="72146"/>
                  <a:pt x="168405" y="74319"/>
                </a:cubicBezTo>
                <a:lnTo>
                  <a:pt x="140304" y="118969"/>
                </a:lnTo>
                <a:cubicBezTo>
                  <a:pt x="140247" y="119062"/>
                  <a:pt x="140163" y="119114"/>
                  <a:pt x="140055" y="119130"/>
                </a:cubicBezTo>
                <a:cubicBezTo>
                  <a:pt x="139948" y="119141"/>
                  <a:pt x="139851" y="119114"/>
                  <a:pt x="139772" y="119041"/>
                </a:cubicBezTo>
                <a:lnTo>
                  <a:pt x="110236" y="91903"/>
                </a:lnTo>
                <a:cubicBezTo>
                  <a:pt x="108959" y="90733"/>
                  <a:pt x="107246" y="90209"/>
                  <a:pt x="105533" y="90461"/>
                </a:cubicBezTo>
                <a:cubicBezTo>
                  <a:pt x="103820" y="90717"/>
                  <a:pt x="102334" y="91720"/>
                  <a:pt x="101455" y="93213"/>
                </a:cubicBezTo>
                <a:lnTo>
                  <a:pt x="70993" y="144998"/>
                </a:lnTo>
                <a:cubicBezTo>
                  <a:pt x="70969" y="145040"/>
                  <a:pt x="70892" y="145171"/>
                  <a:pt x="70691" y="145171"/>
                </a:cubicBezTo>
                <a:cubicBezTo>
                  <a:pt x="70492" y="145171"/>
                  <a:pt x="70415" y="145040"/>
                  <a:pt x="70390" y="144998"/>
                </a:cubicBezTo>
                <a:lnTo>
                  <a:pt x="41051" y="95121"/>
                </a:lnTo>
                <a:cubicBezTo>
                  <a:pt x="39956" y="93260"/>
                  <a:pt x="37957" y="92201"/>
                  <a:pt x="35781" y="92320"/>
                </a:cubicBezTo>
                <a:cubicBezTo>
                  <a:pt x="33624" y="92452"/>
                  <a:pt x="31752" y="93767"/>
                  <a:pt x="30894" y="95750"/>
                </a:cubicBezTo>
                <a:lnTo>
                  <a:pt x="11282" y="141099"/>
                </a:lnTo>
                <a:lnTo>
                  <a:pt x="11282" y="123312"/>
                </a:lnTo>
                <a:lnTo>
                  <a:pt x="34224" y="70262"/>
                </a:lnTo>
                <a:cubicBezTo>
                  <a:pt x="34714" y="70333"/>
                  <a:pt x="35211" y="70383"/>
                  <a:pt x="35720" y="70383"/>
                </a:cubicBezTo>
                <a:cubicBezTo>
                  <a:pt x="36671" y="70383"/>
                  <a:pt x="37588" y="70243"/>
                  <a:pt x="38463" y="70001"/>
                </a:cubicBezTo>
                <a:lnTo>
                  <a:pt x="63330" y="112274"/>
                </a:lnTo>
                <a:cubicBezTo>
                  <a:pt x="61497" y="114139"/>
                  <a:pt x="60363" y="116692"/>
                  <a:pt x="60363" y="119506"/>
                </a:cubicBezTo>
                <a:cubicBezTo>
                  <a:pt x="60363" y="125201"/>
                  <a:pt x="64996" y="129835"/>
                  <a:pt x="70691" y="129835"/>
                </a:cubicBezTo>
                <a:cubicBezTo>
                  <a:pt x="76387" y="129835"/>
                  <a:pt x="81021" y="125201"/>
                  <a:pt x="81021" y="119506"/>
                </a:cubicBezTo>
                <a:cubicBezTo>
                  <a:pt x="81021" y="116693"/>
                  <a:pt x="79886" y="114140"/>
                  <a:pt x="78053" y="112275"/>
                </a:cubicBezTo>
                <a:lnTo>
                  <a:pt x="102920" y="70001"/>
                </a:lnTo>
                <a:cubicBezTo>
                  <a:pt x="103796" y="70243"/>
                  <a:pt x="104713" y="70383"/>
                  <a:pt x="105664" y="70383"/>
                </a:cubicBezTo>
                <a:cubicBezTo>
                  <a:pt x="107696" y="70383"/>
                  <a:pt x="109588" y="69784"/>
                  <a:pt x="111187" y="68766"/>
                </a:cubicBezTo>
                <a:lnTo>
                  <a:pt x="131484" y="87414"/>
                </a:lnTo>
                <a:cubicBezTo>
                  <a:pt x="130736" y="88842"/>
                  <a:pt x="130308" y="90463"/>
                  <a:pt x="130308" y="92184"/>
                </a:cubicBezTo>
                <a:cubicBezTo>
                  <a:pt x="130308" y="97880"/>
                  <a:pt x="134941" y="102514"/>
                  <a:pt x="140636" y="102514"/>
                </a:cubicBezTo>
                <a:cubicBezTo>
                  <a:pt x="146332" y="102514"/>
                  <a:pt x="150965" y="97880"/>
                  <a:pt x="150965" y="92184"/>
                </a:cubicBezTo>
                <a:cubicBezTo>
                  <a:pt x="150965" y="89481"/>
                  <a:pt x="149913" y="87025"/>
                  <a:pt x="148208" y="85183"/>
                </a:cubicBezTo>
                <a:lnTo>
                  <a:pt x="173218" y="45443"/>
                </a:lnTo>
                <a:cubicBezTo>
                  <a:pt x="174181" y="45741"/>
                  <a:pt x="175204" y="45903"/>
                  <a:pt x="176264" y="45903"/>
                </a:cubicBezTo>
                <a:cubicBezTo>
                  <a:pt x="181959" y="45903"/>
                  <a:pt x="186593" y="41269"/>
                  <a:pt x="186593" y="35573"/>
                </a:cubicBezTo>
                <a:cubicBezTo>
                  <a:pt x="186593" y="33053"/>
                  <a:pt x="185683" y="30744"/>
                  <a:pt x="184178" y="28949"/>
                </a:cubicBezTo>
                <a:lnTo>
                  <a:pt x="194007" y="14929"/>
                </a:lnTo>
                <a:lnTo>
                  <a:pt x="197553" y="16976"/>
                </a:lnTo>
                <a:cubicBezTo>
                  <a:pt x="198438" y="17487"/>
                  <a:pt x="199543" y="16849"/>
                  <a:pt x="199543" y="15827"/>
                </a:cubicBezTo>
                <a:lnTo>
                  <a:pt x="199543" y="1329"/>
                </a:lnTo>
                <a:cubicBezTo>
                  <a:pt x="199543" y="307"/>
                  <a:pt x="198438" y="-331"/>
                  <a:pt x="197553" y="180"/>
                </a:cubicBezTo>
                <a:lnTo>
                  <a:pt x="184997" y="7429"/>
                </a:lnTo>
                <a:cubicBezTo>
                  <a:pt x="184112" y="7940"/>
                  <a:pt x="184112" y="9216"/>
                  <a:pt x="184997" y="9727"/>
                </a:cubicBezTo>
                <a:lnTo>
                  <a:pt x="189349" y="12240"/>
                </a:lnTo>
                <a:lnTo>
                  <a:pt x="179789" y="25877"/>
                </a:lnTo>
                <a:cubicBezTo>
                  <a:pt x="178687" y="25475"/>
                  <a:pt x="177503" y="25244"/>
                  <a:pt x="176264" y="25244"/>
                </a:cubicBezTo>
                <a:cubicBezTo>
                  <a:pt x="170569" y="25244"/>
                  <a:pt x="165935" y="29878"/>
                  <a:pt x="165935" y="35573"/>
                </a:cubicBezTo>
                <a:cubicBezTo>
                  <a:pt x="165935" y="38276"/>
                  <a:pt x="166987" y="40732"/>
                  <a:pt x="168692" y="42575"/>
                </a:cubicBezTo>
                <a:lnTo>
                  <a:pt x="143683" y="82315"/>
                </a:lnTo>
                <a:cubicBezTo>
                  <a:pt x="142719" y="82017"/>
                  <a:pt x="141696" y="81855"/>
                  <a:pt x="140636" y="81855"/>
                </a:cubicBezTo>
                <a:cubicBezTo>
                  <a:pt x="138603" y="81855"/>
                  <a:pt x="136711" y="82454"/>
                  <a:pt x="135111" y="83472"/>
                </a:cubicBezTo>
                <a:lnTo>
                  <a:pt x="114815" y="64825"/>
                </a:lnTo>
                <a:cubicBezTo>
                  <a:pt x="115564" y="63396"/>
                  <a:pt x="115993" y="61775"/>
                  <a:pt x="115993" y="60054"/>
                </a:cubicBezTo>
                <a:cubicBezTo>
                  <a:pt x="115993" y="54358"/>
                  <a:pt x="111359" y="49724"/>
                  <a:pt x="105664" y="49724"/>
                </a:cubicBezTo>
                <a:cubicBezTo>
                  <a:pt x="99969" y="49724"/>
                  <a:pt x="95335" y="54358"/>
                  <a:pt x="95335" y="60054"/>
                </a:cubicBezTo>
                <a:cubicBezTo>
                  <a:pt x="95335" y="62868"/>
                  <a:pt x="96469" y="65421"/>
                  <a:pt x="98302" y="67286"/>
                </a:cubicBezTo>
                <a:lnTo>
                  <a:pt x="73434" y="109559"/>
                </a:lnTo>
                <a:cubicBezTo>
                  <a:pt x="72559" y="109317"/>
                  <a:pt x="71642" y="109178"/>
                  <a:pt x="70691" y="109178"/>
                </a:cubicBezTo>
                <a:cubicBezTo>
                  <a:pt x="69741" y="109178"/>
                  <a:pt x="68824" y="109317"/>
                  <a:pt x="67949" y="109559"/>
                </a:cubicBezTo>
                <a:lnTo>
                  <a:pt x="43082" y="67286"/>
                </a:lnTo>
                <a:cubicBezTo>
                  <a:pt x="44914" y="65421"/>
                  <a:pt x="46048" y="62868"/>
                  <a:pt x="46048" y="60054"/>
                </a:cubicBezTo>
                <a:cubicBezTo>
                  <a:pt x="46048" y="54358"/>
                  <a:pt x="41415" y="49724"/>
                  <a:pt x="35720" y="49724"/>
                </a:cubicBezTo>
                <a:cubicBezTo>
                  <a:pt x="30025" y="49724"/>
                  <a:pt x="25391" y="54358"/>
                  <a:pt x="25391" y="60054"/>
                </a:cubicBezTo>
                <a:cubicBezTo>
                  <a:pt x="25391" y="63326"/>
                  <a:pt x="26924" y="66241"/>
                  <a:pt x="29305" y="68135"/>
                </a:cubicBezTo>
                <a:lnTo>
                  <a:pt x="11282" y="109811"/>
                </a:lnTo>
                <a:lnTo>
                  <a:pt x="11282" y="17391"/>
                </a:lnTo>
                <a:lnTo>
                  <a:pt x="15828" y="17391"/>
                </a:lnTo>
                <a:cubicBezTo>
                  <a:pt x="16849" y="17391"/>
                  <a:pt x="17487" y="16286"/>
                  <a:pt x="16976" y="15401"/>
                </a:cubicBezTo>
                <a:lnTo>
                  <a:pt x="9727" y="2845"/>
                </a:lnTo>
                <a:cubicBezTo>
                  <a:pt x="9216" y="1960"/>
                  <a:pt x="7940" y="1960"/>
                  <a:pt x="7429" y="2845"/>
                </a:cubicBezTo>
                <a:lnTo>
                  <a:pt x="180" y="15401"/>
                </a:lnTo>
                <a:cubicBezTo>
                  <a:pt x="-331" y="16286"/>
                  <a:pt x="307" y="17391"/>
                  <a:pt x="1329" y="17391"/>
                </a:cubicBezTo>
                <a:lnTo>
                  <a:pt x="5924" y="17391"/>
                </a:lnTo>
                <a:lnTo>
                  <a:pt x="5924" y="166469"/>
                </a:lnTo>
                <a:cubicBezTo>
                  <a:pt x="5924" y="172205"/>
                  <a:pt x="10589" y="176871"/>
                  <a:pt x="16324" y="176871"/>
                </a:cubicBezTo>
                <a:lnTo>
                  <a:pt x="188625" y="176871"/>
                </a:lnTo>
                <a:lnTo>
                  <a:pt x="188625" y="181441"/>
                </a:lnTo>
                <a:cubicBezTo>
                  <a:pt x="188625" y="182462"/>
                  <a:pt x="189730" y="183100"/>
                  <a:pt x="190615" y="182589"/>
                </a:cubicBezTo>
                <a:lnTo>
                  <a:pt x="203172" y="175340"/>
                </a:lnTo>
                <a:cubicBezTo>
                  <a:pt x="204056" y="174829"/>
                  <a:pt x="204056" y="173553"/>
                  <a:pt x="203172" y="173043"/>
                </a:cubicBezTo>
                <a:close/>
                <a:moveTo>
                  <a:pt x="176264" y="30602"/>
                </a:moveTo>
                <a:cubicBezTo>
                  <a:pt x="179005" y="30602"/>
                  <a:pt x="181235" y="32833"/>
                  <a:pt x="181235" y="35573"/>
                </a:cubicBezTo>
                <a:cubicBezTo>
                  <a:pt x="181235" y="38314"/>
                  <a:pt x="179005" y="40545"/>
                  <a:pt x="176264" y="40545"/>
                </a:cubicBezTo>
                <a:cubicBezTo>
                  <a:pt x="173523" y="40545"/>
                  <a:pt x="171293" y="38314"/>
                  <a:pt x="171293" y="35573"/>
                </a:cubicBezTo>
                <a:cubicBezTo>
                  <a:pt x="171293" y="32833"/>
                  <a:pt x="173523" y="30602"/>
                  <a:pt x="176264" y="30602"/>
                </a:cubicBezTo>
                <a:close/>
                <a:moveTo>
                  <a:pt x="140636" y="87213"/>
                </a:moveTo>
                <a:cubicBezTo>
                  <a:pt x="143378" y="87213"/>
                  <a:pt x="145608" y="89444"/>
                  <a:pt x="145608" y="92184"/>
                </a:cubicBezTo>
                <a:cubicBezTo>
                  <a:pt x="145608" y="94925"/>
                  <a:pt x="143378" y="97156"/>
                  <a:pt x="140636" y="97156"/>
                </a:cubicBezTo>
                <a:cubicBezTo>
                  <a:pt x="137895" y="97156"/>
                  <a:pt x="135665" y="94925"/>
                  <a:pt x="135665" y="92184"/>
                </a:cubicBezTo>
                <a:cubicBezTo>
                  <a:pt x="135665" y="89444"/>
                  <a:pt x="137895" y="87213"/>
                  <a:pt x="140636" y="87213"/>
                </a:cubicBezTo>
                <a:close/>
                <a:moveTo>
                  <a:pt x="105664" y="55082"/>
                </a:moveTo>
                <a:cubicBezTo>
                  <a:pt x="108405" y="55082"/>
                  <a:pt x="110635" y="57312"/>
                  <a:pt x="110635" y="60054"/>
                </a:cubicBezTo>
                <a:cubicBezTo>
                  <a:pt x="110635" y="62794"/>
                  <a:pt x="108405" y="65025"/>
                  <a:pt x="105664" y="65025"/>
                </a:cubicBezTo>
                <a:cubicBezTo>
                  <a:pt x="102922" y="65025"/>
                  <a:pt x="100693" y="62794"/>
                  <a:pt x="100693" y="60054"/>
                </a:cubicBezTo>
                <a:cubicBezTo>
                  <a:pt x="100693" y="57312"/>
                  <a:pt x="102922" y="55082"/>
                  <a:pt x="105664" y="55082"/>
                </a:cubicBezTo>
                <a:close/>
                <a:moveTo>
                  <a:pt x="75663" y="119506"/>
                </a:moveTo>
                <a:cubicBezTo>
                  <a:pt x="75663" y="122247"/>
                  <a:pt x="73433" y="124477"/>
                  <a:pt x="70691" y="124477"/>
                </a:cubicBezTo>
                <a:cubicBezTo>
                  <a:pt x="67950" y="124477"/>
                  <a:pt x="65721" y="122247"/>
                  <a:pt x="65721" y="119506"/>
                </a:cubicBezTo>
                <a:cubicBezTo>
                  <a:pt x="65721" y="116766"/>
                  <a:pt x="67950" y="114535"/>
                  <a:pt x="70691" y="114535"/>
                </a:cubicBezTo>
                <a:cubicBezTo>
                  <a:pt x="73433" y="114535"/>
                  <a:pt x="75663" y="116766"/>
                  <a:pt x="75663" y="119506"/>
                </a:cubicBezTo>
                <a:close/>
                <a:moveTo>
                  <a:pt x="35720" y="55082"/>
                </a:moveTo>
                <a:cubicBezTo>
                  <a:pt x="38461" y="55082"/>
                  <a:pt x="40690" y="57312"/>
                  <a:pt x="40690" y="60054"/>
                </a:cubicBezTo>
                <a:cubicBezTo>
                  <a:pt x="40690" y="62794"/>
                  <a:pt x="38461" y="65025"/>
                  <a:pt x="35720" y="65025"/>
                </a:cubicBezTo>
                <a:cubicBezTo>
                  <a:pt x="32978" y="65025"/>
                  <a:pt x="30748" y="62794"/>
                  <a:pt x="30748" y="60054"/>
                </a:cubicBezTo>
                <a:cubicBezTo>
                  <a:pt x="30748" y="57312"/>
                  <a:pt x="32978" y="55082"/>
                  <a:pt x="35720" y="55082"/>
                </a:cubicBezTo>
                <a:close/>
                <a:moveTo>
                  <a:pt x="11282" y="166469"/>
                </a:moveTo>
                <a:lnTo>
                  <a:pt x="11282" y="154598"/>
                </a:lnTo>
                <a:lnTo>
                  <a:pt x="35812" y="97878"/>
                </a:lnTo>
                <a:cubicBezTo>
                  <a:pt x="35835" y="97824"/>
                  <a:pt x="35897" y="97681"/>
                  <a:pt x="36112" y="97666"/>
                </a:cubicBezTo>
                <a:cubicBezTo>
                  <a:pt x="36305" y="97645"/>
                  <a:pt x="36404" y="97787"/>
                  <a:pt x="36433" y="97838"/>
                </a:cubicBezTo>
                <a:lnTo>
                  <a:pt x="65772" y="147715"/>
                </a:lnTo>
                <a:cubicBezTo>
                  <a:pt x="66809" y="149477"/>
                  <a:pt x="68648" y="150528"/>
                  <a:pt x="70691" y="150528"/>
                </a:cubicBezTo>
                <a:cubicBezTo>
                  <a:pt x="72735" y="150528"/>
                  <a:pt x="74574" y="149477"/>
                  <a:pt x="75611" y="147715"/>
                </a:cubicBezTo>
                <a:lnTo>
                  <a:pt x="106073" y="95930"/>
                </a:lnTo>
                <a:cubicBezTo>
                  <a:pt x="106130" y="95834"/>
                  <a:pt x="106214" y="95777"/>
                  <a:pt x="106324" y="95761"/>
                </a:cubicBezTo>
                <a:cubicBezTo>
                  <a:pt x="106428" y="95740"/>
                  <a:pt x="106529" y="95775"/>
                  <a:pt x="106611" y="95848"/>
                </a:cubicBezTo>
                <a:lnTo>
                  <a:pt x="136148" y="122988"/>
                </a:lnTo>
                <a:cubicBezTo>
                  <a:pt x="137399" y="124135"/>
                  <a:pt x="139084" y="124673"/>
                  <a:pt x="140767" y="124438"/>
                </a:cubicBezTo>
                <a:cubicBezTo>
                  <a:pt x="142450" y="124214"/>
                  <a:pt x="143935" y="123259"/>
                  <a:pt x="144839" y="121823"/>
                </a:cubicBezTo>
                <a:lnTo>
                  <a:pt x="172940" y="77172"/>
                </a:lnTo>
                <a:cubicBezTo>
                  <a:pt x="172995" y="77083"/>
                  <a:pt x="173081" y="76940"/>
                  <a:pt x="173332" y="77022"/>
                </a:cubicBezTo>
                <a:cubicBezTo>
                  <a:pt x="173585" y="77095"/>
                  <a:pt x="173585" y="77252"/>
                  <a:pt x="173585" y="77357"/>
                </a:cubicBezTo>
                <a:lnTo>
                  <a:pt x="173585" y="171513"/>
                </a:lnTo>
                <a:lnTo>
                  <a:pt x="16324" y="171513"/>
                </a:lnTo>
                <a:cubicBezTo>
                  <a:pt x="13544" y="171513"/>
                  <a:pt x="11282" y="169251"/>
                  <a:pt x="11282" y="166469"/>
                </a:cubicBezTo>
                <a:close/>
              </a:path>
            </a:pathLst>
          </a:custGeom>
          <a:solidFill>
            <a:schemeClr val="accent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accent2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FFB2AD4-415F-E047-34E5-8F2BB845F5AD}"/>
              </a:ext>
            </a:extLst>
          </p:cNvPr>
          <p:cNvSpPr/>
          <p:nvPr/>
        </p:nvSpPr>
        <p:spPr>
          <a:xfrm>
            <a:off x="14068107" y="4970877"/>
            <a:ext cx="1127000" cy="992851"/>
          </a:xfrm>
          <a:custGeom>
            <a:avLst/>
            <a:gdLst>
              <a:gd name="connsiteX0" fmla="*/ 344532 w 1127000"/>
              <a:gd name="connsiteY0" fmla="*/ 743838 h 992851"/>
              <a:gd name="connsiteX1" fmla="*/ 316399 w 1127000"/>
              <a:gd name="connsiteY1" fmla="*/ 792560 h 992851"/>
              <a:gd name="connsiteX2" fmla="*/ 316178 w 1127000"/>
              <a:gd name="connsiteY2" fmla="*/ 792897 h 992851"/>
              <a:gd name="connsiteX3" fmla="*/ 332107 w 1127000"/>
              <a:gd name="connsiteY3" fmla="*/ 961758 h 992851"/>
              <a:gd name="connsiteX4" fmla="*/ 522180 w 1127000"/>
              <a:gd name="connsiteY4" fmla="*/ 961758 h 992851"/>
              <a:gd name="connsiteX5" fmla="*/ 533594 w 1127000"/>
              <a:gd name="connsiteY5" fmla="*/ 950338 h 992851"/>
              <a:gd name="connsiteX6" fmla="*/ 533594 w 1127000"/>
              <a:gd name="connsiteY6" fmla="*/ 872288 h 992851"/>
              <a:gd name="connsiteX7" fmla="*/ 405144 w 1127000"/>
              <a:gd name="connsiteY7" fmla="*/ 743838 h 992851"/>
              <a:gd name="connsiteX8" fmla="*/ 159543 w 1127000"/>
              <a:gd name="connsiteY8" fmla="*/ 743838 h 992851"/>
              <a:gd name="connsiteX9" fmla="*/ 31093 w 1127000"/>
              <a:gd name="connsiteY9" fmla="*/ 872288 h 992851"/>
              <a:gd name="connsiteX10" fmla="*/ 31093 w 1127000"/>
              <a:gd name="connsiteY10" fmla="*/ 950338 h 992851"/>
              <a:gd name="connsiteX11" fmla="*/ 42507 w 1127000"/>
              <a:gd name="connsiteY11" fmla="*/ 961758 h 992851"/>
              <a:gd name="connsiteX12" fmla="*/ 232580 w 1127000"/>
              <a:gd name="connsiteY12" fmla="*/ 961758 h 992851"/>
              <a:gd name="connsiteX13" fmla="*/ 248515 w 1127000"/>
              <a:gd name="connsiteY13" fmla="*/ 792891 h 992851"/>
              <a:gd name="connsiteX14" fmla="*/ 248294 w 1127000"/>
              <a:gd name="connsiteY14" fmla="*/ 792560 h 992851"/>
              <a:gd name="connsiteX15" fmla="*/ 220161 w 1127000"/>
              <a:gd name="connsiteY15" fmla="*/ 743838 h 992851"/>
              <a:gd name="connsiteX16" fmla="*/ 159543 w 1127000"/>
              <a:gd name="connsiteY16" fmla="*/ 712745 h 992851"/>
              <a:gd name="connsiteX17" fmla="*/ 405144 w 1127000"/>
              <a:gd name="connsiteY17" fmla="*/ 712745 h 992851"/>
              <a:gd name="connsiteX18" fmla="*/ 564687 w 1127000"/>
              <a:gd name="connsiteY18" fmla="*/ 872288 h 992851"/>
              <a:gd name="connsiteX19" fmla="*/ 564687 w 1127000"/>
              <a:gd name="connsiteY19" fmla="*/ 950338 h 992851"/>
              <a:gd name="connsiteX20" fmla="*/ 522180 w 1127000"/>
              <a:gd name="connsiteY20" fmla="*/ 992851 h 992851"/>
              <a:gd name="connsiteX21" fmla="*/ 42507 w 1127000"/>
              <a:gd name="connsiteY21" fmla="*/ 992851 h 992851"/>
              <a:gd name="connsiteX22" fmla="*/ 0 w 1127000"/>
              <a:gd name="connsiteY22" fmla="*/ 950338 h 992851"/>
              <a:gd name="connsiteX23" fmla="*/ 0 w 1127000"/>
              <a:gd name="connsiteY23" fmla="*/ 872288 h 992851"/>
              <a:gd name="connsiteX24" fmla="*/ 159543 w 1127000"/>
              <a:gd name="connsiteY24" fmla="*/ 712745 h 992851"/>
              <a:gd name="connsiteX25" fmla="*/ 282347 w 1127000"/>
              <a:gd name="connsiteY25" fmla="*/ 459257 h 992851"/>
              <a:gd name="connsiteX26" fmla="*/ 191222 w 1127000"/>
              <a:gd name="connsiteY26" fmla="*/ 550382 h 992851"/>
              <a:gd name="connsiteX27" fmla="*/ 282347 w 1127000"/>
              <a:gd name="connsiteY27" fmla="*/ 641506 h 992851"/>
              <a:gd name="connsiteX28" fmla="*/ 373471 w 1127000"/>
              <a:gd name="connsiteY28" fmla="*/ 550382 h 992851"/>
              <a:gd name="connsiteX29" fmla="*/ 282347 w 1127000"/>
              <a:gd name="connsiteY29" fmla="*/ 459257 h 992851"/>
              <a:gd name="connsiteX30" fmla="*/ 781290 w 1127000"/>
              <a:gd name="connsiteY30" fmla="*/ 428165 h 992851"/>
              <a:gd name="connsiteX31" fmla="*/ 913948 w 1127000"/>
              <a:gd name="connsiteY31" fmla="*/ 428165 h 992851"/>
              <a:gd name="connsiteX32" fmla="*/ 929494 w 1127000"/>
              <a:gd name="connsiteY32" fmla="*/ 443711 h 992851"/>
              <a:gd name="connsiteX33" fmla="*/ 913948 w 1127000"/>
              <a:gd name="connsiteY33" fmla="*/ 459258 h 992851"/>
              <a:gd name="connsiteX34" fmla="*/ 781290 w 1127000"/>
              <a:gd name="connsiteY34" fmla="*/ 459258 h 992851"/>
              <a:gd name="connsiteX35" fmla="*/ 765750 w 1127000"/>
              <a:gd name="connsiteY35" fmla="*/ 443711 h 992851"/>
              <a:gd name="connsiteX36" fmla="*/ 781290 w 1127000"/>
              <a:gd name="connsiteY36" fmla="*/ 428165 h 992851"/>
              <a:gd name="connsiteX37" fmla="*/ 714957 w 1127000"/>
              <a:gd name="connsiteY37" fmla="*/ 361836 h 992851"/>
              <a:gd name="connsiteX38" fmla="*/ 913948 w 1127000"/>
              <a:gd name="connsiteY38" fmla="*/ 361836 h 992851"/>
              <a:gd name="connsiteX39" fmla="*/ 929495 w 1127000"/>
              <a:gd name="connsiteY39" fmla="*/ 377382 h 992851"/>
              <a:gd name="connsiteX40" fmla="*/ 913948 w 1127000"/>
              <a:gd name="connsiteY40" fmla="*/ 392929 h 992851"/>
              <a:gd name="connsiteX41" fmla="*/ 714957 w 1127000"/>
              <a:gd name="connsiteY41" fmla="*/ 392929 h 992851"/>
              <a:gd name="connsiteX42" fmla="*/ 699416 w 1127000"/>
              <a:gd name="connsiteY42" fmla="*/ 377382 h 992851"/>
              <a:gd name="connsiteX43" fmla="*/ 714957 w 1127000"/>
              <a:gd name="connsiteY43" fmla="*/ 361836 h 992851"/>
              <a:gd name="connsiteX44" fmla="*/ 714957 w 1127000"/>
              <a:gd name="connsiteY44" fmla="*/ 295502 h 992851"/>
              <a:gd name="connsiteX45" fmla="*/ 913948 w 1127000"/>
              <a:gd name="connsiteY45" fmla="*/ 295502 h 992851"/>
              <a:gd name="connsiteX46" fmla="*/ 929495 w 1127000"/>
              <a:gd name="connsiteY46" fmla="*/ 311048 h 992851"/>
              <a:gd name="connsiteX47" fmla="*/ 913948 w 1127000"/>
              <a:gd name="connsiteY47" fmla="*/ 326595 h 992851"/>
              <a:gd name="connsiteX48" fmla="*/ 714957 w 1127000"/>
              <a:gd name="connsiteY48" fmla="*/ 326595 h 992851"/>
              <a:gd name="connsiteX49" fmla="*/ 699416 w 1127000"/>
              <a:gd name="connsiteY49" fmla="*/ 311048 h 992851"/>
              <a:gd name="connsiteX50" fmla="*/ 714957 w 1127000"/>
              <a:gd name="connsiteY50" fmla="*/ 295502 h 992851"/>
              <a:gd name="connsiteX51" fmla="*/ 580512 w 1127000"/>
              <a:gd name="connsiteY51" fmla="*/ 271465 h 992851"/>
              <a:gd name="connsiteX52" fmla="*/ 514944 w 1127000"/>
              <a:gd name="connsiteY52" fmla="*/ 337040 h 992851"/>
              <a:gd name="connsiteX53" fmla="*/ 510388 w 1127000"/>
              <a:gd name="connsiteY53" fmla="*/ 341595 h 992851"/>
              <a:gd name="connsiteX54" fmla="*/ 440259 w 1127000"/>
              <a:gd name="connsiteY54" fmla="*/ 411719 h 992851"/>
              <a:gd name="connsiteX55" fmla="*/ 499397 w 1127000"/>
              <a:gd name="connsiteY55" fmla="*/ 431136 h 992851"/>
              <a:gd name="connsiteX56" fmla="*/ 599929 w 1127000"/>
              <a:gd name="connsiteY56" fmla="*/ 330604 h 992851"/>
              <a:gd name="connsiteX57" fmla="*/ 580512 w 1127000"/>
              <a:gd name="connsiteY57" fmla="*/ 271465 h 992851"/>
              <a:gd name="connsiteX58" fmla="*/ 514944 w 1127000"/>
              <a:gd name="connsiteY58" fmla="*/ 231401 h 992851"/>
              <a:gd name="connsiteX59" fmla="*/ 514944 w 1127000"/>
              <a:gd name="connsiteY59" fmla="*/ 293076 h 992851"/>
              <a:gd name="connsiteX60" fmla="*/ 558530 w 1127000"/>
              <a:gd name="connsiteY60" fmla="*/ 249484 h 992851"/>
              <a:gd name="connsiteX61" fmla="*/ 514944 w 1127000"/>
              <a:gd name="connsiteY61" fmla="*/ 231401 h 992851"/>
              <a:gd name="connsiteX62" fmla="*/ 483851 w 1127000"/>
              <a:gd name="connsiteY62" fmla="*/ 231401 h 992851"/>
              <a:gd name="connsiteX63" fmla="*/ 398866 w 1127000"/>
              <a:gd name="connsiteY63" fmla="*/ 330604 h 992851"/>
              <a:gd name="connsiteX64" fmla="*/ 418277 w 1127000"/>
              <a:gd name="connsiteY64" fmla="*/ 389737 h 992851"/>
              <a:gd name="connsiteX65" fmla="*/ 483851 w 1127000"/>
              <a:gd name="connsiteY65" fmla="*/ 324169 h 992851"/>
              <a:gd name="connsiteX66" fmla="*/ 681797 w 1127000"/>
              <a:gd name="connsiteY66" fmla="*/ 229173 h 992851"/>
              <a:gd name="connsiteX67" fmla="*/ 913947 w 1127000"/>
              <a:gd name="connsiteY67" fmla="*/ 229173 h 992851"/>
              <a:gd name="connsiteX68" fmla="*/ 929494 w 1127000"/>
              <a:gd name="connsiteY68" fmla="*/ 244719 h 992851"/>
              <a:gd name="connsiteX69" fmla="*/ 913947 w 1127000"/>
              <a:gd name="connsiteY69" fmla="*/ 260266 h 992851"/>
              <a:gd name="connsiteX70" fmla="*/ 681797 w 1127000"/>
              <a:gd name="connsiteY70" fmla="*/ 260266 h 992851"/>
              <a:gd name="connsiteX71" fmla="*/ 666251 w 1127000"/>
              <a:gd name="connsiteY71" fmla="*/ 244719 h 992851"/>
              <a:gd name="connsiteX72" fmla="*/ 681797 w 1127000"/>
              <a:gd name="connsiteY72" fmla="*/ 229173 h 992851"/>
              <a:gd name="connsiteX73" fmla="*/ 499397 w 1127000"/>
              <a:gd name="connsiteY73" fmla="*/ 198980 h 992851"/>
              <a:gd name="connsiteX74" fmla="*/ 592298 w 1127000"/>
              <a:gd name="connsiteY74" fmla="*/ 237460 h 992851"/>
              <a:gd name="connsiteX75" fmla="*/ 592443 w 1127000"/>
              <a:gd name="connsiteY75" fmla="*/ 237553 h 992851"/>
              <a:gd name="connsiteX76" fmla="*/ 592542 w 1127000"/>
              <a:gd name="connsiteY76" fmla="*/ 237703 h 992851"/>
              <a:gd name="connsiteX77" fmla="*/ 631022 w 1127000"/>
              <a:gd name="connsiteY77" fmla="*/ 330604 h 992851"/>
              <a:gd name="connsiteX78" fmla="*/ 499397 w 1127000"/>
              <a:gd name="connsiteY78" fmla="*/ 462223 h 992851"/>
              <a:gd name="connsiteX79" fmla="*/ 499397 w 1127000"/>
              <a:gd name="connsiteY79" fmla="*/ 462229 h 992851"/>
              <a:gd name="connsiteX80" fmla="*/ 367773 w 1127000"/>
              <a:gd name="connsiteY80" fmla="*/ 330604 h 992851"/>
              <a:gd name="connsiteX81" fmla="*/ 499397 w 1127000"/>
              <a:gd name="connsiteY81" fmla="*/ 198980 h 992851"/>
              <a:gd name="connsiteX82" fmla="*/ 297893 w 1127000"/>
              <a:gd name="connsiteY82" fmla="*/ 130585 h 992851"/>
              <a:gd name="connsiteX83" fmla="*/ 297893 w 1127000"/>
              <a:gd name="connsiteY83" fmla="*/ 429267 h 992851"/>
              <a:gd name="connsiteX84" fmla="*/ 404564 w 1127000"/>
              <a:gd name="connsiteY84" fmla="*/ 550382 h 992851"/>
              <a:gd name="connsiteX85" fmla="*/ 395291 w 1127000"/>
              <a:gd name="connsiteY85" fmla="*/ 596957 h 992851"/>
              <a:gd name="connsiteX86" fmla="*/ 991006 w 1127000"/>
              <a:gd name="connsiteY86" fmla="*/ 596957 h 992851"/>
              <a:gd name="connsiteX87" fmla="*/ 1031059 w 1127000"/>
              <a:gd name="connsiteY87" fmla="*/ 556898 h 992851"/>
              <a:gd name="connsiteX88" fmla="*/ 1031059 w 1127000"/>
              <a:gd name="connsiteY88" fmla="*/ 130585 h 992851"/>
              <a:gd name="connsiteX89" fmla="*/ 267247 w 1127000"/>
              <a:gd name="connsiteY89" fmla="*/ 31092 h 992851"/>
              <a:gd name="connsiteX90" fmla="*/ 233044 w 1127000"/>
              <a:gd name="connsiteY90" fmla="*/ 65290 h 992851"/>
              <a:gd name="connsiteX91" fmla="*/ 267247 w 1127000"/>
              <a:gd name="connsiteY91" fmla="*/ 99493 h 992851"/>
              <a:gd name="connsiteX92" fmla="*/ 1061704 w 1127000"/>
              <a:gd name="connsiteY92" fmla="*/ 99493 h 992851"/>
              <a:gd name="connsiteX93" fmla="*/ 1095902 w 1127000"/>
              <a:gd name="connsiteY93" fmla="*/ 65290 h 992851"/>
              <a:gd name="connsiteX94" fmla="*/ 1061704 w 1127000"/>
              <a:gd name="connsiteY94" fmla="*/ 31092 h 992851"/>
              <a:gd name="connsiteX95" fmla="*/ 267247 w 1127000"/>
              <a:gd name="connsiteY95" fmla="*/ 0 h 992851"/>
              <a:gd name="connsiteX96" fmla="*/ 1061704 w 1127000"/>
              <a:gd name="connsiteY96" fmla="*/ 0 h 992851"/>
              <a:gd name="connsiteX97" fmla="*/ 1126994 w 1127000"/>
              <a:gd name="connsiteY97" fmla="*/ 65290 h 992851"/>
              <a:gd name="connsiteX98" fmla="*/ 1127000 w 1127000"/>
              <a:gd name="connsiteY98" fmla="*/ 65290 h 992851"/>
              <a:gd name="connsiteX99" fmla="*/ 1062151 w 1127000"/>
              <a:gd name="connsiteY99" fmla="*/ 130562 h 992851"/>
              <a:gd name="connsiteX100" fmla="*/ 1062151 w 1127000"/>
              <a:gd name="connsiteY100" fmla="*/ 556898 h 992851"/>
              <a:gd name="connsiteX101" fmla="*/ 991006 w 1127000"/>
              <a:gd name="connsiteY101" fmla="*/ 628049 h 992851"/>
              <a:gd name="connsiteX102" fmla="*/ 680765 w 1127000"/>
              <a:gd name="connsiteY102" fmla="*/ 628049 h 992851"/>
              <a:gd name="connsiteX103" fmla="*/ 680765 w 1127000"/>
              <a:gd name="connsiteY103" fmla="*/ 701394 h 992851"/>
              <a:gd name="connsiteX104" fmla="*/ 696665 w 1127000"/>
              <a:gd name="connsiteY104" fmla="*/ 728575 h 992851"/>
              <a:gd name="connsiteX105" fmla="*/ 665218 w 1127000"/>
              <a:gd name="connsiteY105" fmla="*/ 760022 h 992851"/>
              <a:gd name="connsiteX106" fmla="*/ 633778 w 1127000"/>
              <a:gd name="connsiteY106" fmla="*/ 728575 h 992851"/>
              <a:gd name="connsiteX107" fmla="*/ 649672 w 1127000"/>
              <a:gd name="connsiteY107" fmla="*/ 701394 h 992851"/>
              <a:gd name="connsiteX108" fmla="*/ 649672 w 1127000"/>
              <a:gd name="connsiteY108" fmla="*/ 628049 h 992851"/>
              <a:gd name="connsiteX109" fmla="*/ 376640 w 1127000"/>
              <a:gd name="connsiteY109" fmla="*/ 628049 h 992851"/>
              <a:gd name="connsiteX110" fmla="*/ 282347 w 1127000"/>
              <a:gd name="connsiteY110" fmla="*/ 672599 h 992851"/>
              <a:gd name="connsiteX111" fmla="*/ 160129 w 1127000"/>
              <a:gd name="connsiteY111" fmla="*/ 550382 h 992851"/>
              <a:gd name="connsiteX112" fmla="*/ 266800 w 1127000"/>
              <a:gd name="connsiteY112" fmla="*/ 429267 h 992851"/>
              <a:gd name="connsiteX113" fmla="*/ 266800 w 1127000"/>
              <a:gd name="connsiteY113" fmla="*/ 130562 h 992851"/>
              <a:gd name="connsiteX114" fmla="*/ 201951 w 1127000"/>
              <a:gd name="connsiteY114" fmla="*/ 65290 h 992851"/>
              <a:gd name="connsiteX115" fmla="*/ 267247 w 1127000"/>
              <a:gd name="connsiteY115" fmla="*/ 0 h 99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1127000" h="992851">
                <a:moveTo>
                  <a:pt x="344532" y="743838"/>
                </a:moveTo>
                <a:lnTo>
                  <a:pt x="316399" y="792560"/>
                </a:lnTo>
                <a:cubicBezTo>
                  <a:pt x="316335" y="792676"/>
                  <a:pt x="316248" y="792780"/>
                  <a:pt x="316178" y="792897"/>
                </a:cubicBezTo>
                <a:lnTo>
                  <a:pt x="332107" y="961758"/>
                </a:lnTo>
                <a:lnTo>
                  <a:pt x="522180" y="961758"/>
                </a:lnTo>
                <a:cubicBezTo>
                  <a:pt x="528476" y="961758"/>
                  <a:pt x="533594" y="956634"/>
                  <a:pt x="533594" y="950338"/>
                </a:cubicBezTo>
                <a:lnTo>
                  <a:pt x="533594" y="872288"/>
                </a:lnTo>
                <a:cubicBezTo>
                  <a:pt x="533594" y="801462"/>
                  <a:pt x="475970" y="743838"/>
                  <a:pt x="405144" y="743838"/>
                </a:cubicBezTo>
                <a:close/>
                <a:moveTo>
                  <a:pt x="159543" y="743838"/>
                </a:moveTo>
                <a:cubicBezTo>
                  <a:pt x="88717" y="743838"/>
                  <a:pt x="31093" y="801462"/>
                  <a:pt x="31093" y="872288"/>
                </a:cubicBezTo>
                <a:lnTo>
                  <a:pt x="31093" y="950338"/>
                </a:lnTo>
                <a:cubicBezTo>
                  <a:pt x="31093" y="956634"/>
                  <a:pt x="36211" y="961758"/>
                  <a:pt x="42507" y="961758"/>
                </a:cubicBezTo>
                <a:lnTo>
                  <a:pt x="232580" y="961758"/>
                </a:lnTo>
                <a:lnTo>
                  <a:pt x="248515" y="792891"/>
                </a:lnTo>
                <a:cubicBezTo>
                  <a:pt x="248445" y="792775"/>
                  <a:pt x="248358" y="792676"/>
                  <a:pt x="248294" y="792560"/>
                </a:cubicBezTo>
                <a:lnTo>
                  <a:pt x="220161" y="743838"/>
                </a:lnTo>
                <a:close/>
                <a:moveTo>
                  <a:pt x="159543" y="712745"/>
                </a:moveTo>
                <a:lnTo>
                  <a:pt x="405144" y="712745"/>
                </a:lnTo>
                <a:cubicBezTo>
                  <a:pt x="493118" y="712745"/>
                  <a:pt x="564687" y="784320"/>
                  <a:pt x="564687" y="872288"/>
                </a:cubicBezTo>
                <a:lnTo>
                  <a:pt x="564687" y="950338"/>
                </a:lnTo>
                <a:cubicBezTo>
                  <a:pt x="564687" y="973782"/>
                  <a:pt x="545618" y="992851"/>
                  <a:pt x="522180" y="992851"/>
                </a:cubicBezTo>
                <a:lnTo>
                  <a:pt x="42507" y="992851"/>
                </a:lnTo>
                <a:cubicBezTo>
                  <a:pt x="19069" y="992851"/>
                  <a:pt x="0" y="973782"/>
                  <a:pt x="0" y="950338"/>
                </a:cubicBezTo>
                <a:lnTo>
                  <a:pt x="0" y="872288"/>
                </a:lnTo>
                <a:cubicBezTo>
                  <a:pt x="0" y="784320"/>
                  <a:pt x="71569" y="712745"/>
                  <a:pt x="159543" y="712745"/>
                </a:cubicBezTo>
                <a:close/>
                <a:moveTo>
                  <a:pt x="282347" y="459257"/>
                </a:moveTo>
                <a:cubicBezTo>
                  <a:pt x="232098" y="459257"/>
                  <a:pt x="191222" y="500133"/>
                  <a:pt x="191222" y="550382"/>
                </a:cubicBezTo>
                <a:cubicBezTo>
                  <a:pt x="191222" y="600630"/>
                  <a:pt x="232098" y="641506"/>
                  <a:pt x="282347" y="641506"/>
                </a:cubicBezTo>
                <a:cubicBezTo>
                  <a:pt x="332595" y="641506"/>
                  <a:pt x="373471" y="600630"/>
                  <a:pt x="373471" y="550382"/>
                </a:cubicBezTo>
                <a:cubicBezTo>
                  <a:pt x="373471" y="500133"/>
                  <a:pt x="332595" y="459257"/>
                  <a:pt x="282347" y="459257"/>
                </a:cubicBezTo>
                <a:close/>
                <a:moveTo>
                  <a:pt x="781290" y="428165"/>
                </a:moveTo>
                <a:lnTo>
                  <a:pt x="913948" y="428165"/>
                </a:lnTo>
                <a:cubicBezTo>
                  <a:pt x="922536" y="428165"/>
                  <a:pt x="929494" y="435123"/>
                  <a:pt x="929494" y="443711"/>
                </a:cubicBezTo>
                <a:cubicBezTo>
                  <a:pt x="929494" y="452300"/>
                  <a:pt x="922536" y="459258"/>
                  <a:pt x="913948" y="459258"/>
                </a:cubicBezTo>
                <a:lnTo>
                  <a:pt x="781290" y="459258"/>
                </a:lnTo>
                <a:cubicBezTo>
                  <a:pt x="772702" y="459258"/>
                  <a:pt x="765750" y="452300"/>
                  <a:pt x="765750" y="443711"/>
                </a:cubicBezTo>
                <a:cubicBezTo>
                  <a:pt x="765750" y="435123"/>
                  <a:pt x="772702" y="428165"/>
                  <a:pt x="781290" y="428165"/>
                </a:cubicBezTo>
                <a:close/>
                <a:moveTo>
                  <a:pt x="714957" y="361836"/>
                </a:moveTo>
                <a:lnTo>
                  <a:pt x="913948" y="361836"/>
                </a:lnTo>
                <a:cubicBezTo>
                  <a:pt x="922537" y="361836"/>
                  <a:pt x="929495" y="368794"/>
                  <a:pt x="929495" y="377382"/>
                </a:cubicBezTo>
                <a:cubicBezTo>
                  <a:pt x="929495" y="385971"/>
                  <a:pt x="922537" y="392929"/>
                  <a:pt x="913948" y="392929"/>
                </a:cubicBezTo>
                <a:lnTo>
                  <a:pt x="714957" y="392929"/>
                </a:lnTo>
                <a:cubicBezTo>
                  <a:pt x="706374" y="392929"/>
                  <a:pt x="699416" y="385971"/>
                  <a:pt x="699416" y="377382"/>
                </a:cubicBezTo>
                <a:cubicBezTo>
                  <a:pt x="699416" y="368794"/>
                  <a:pt x="706374" y="361836"/>
                  <a:pt x="714957" y="361836"/>
                </a:cubicBezTo>
                <a:close/>
                <a:moveTo>
                  <a:pt x="714957" y="295502"/>
                </a:moveTo>
                <a:lnTo>
                  <a:pt x="913948" y="295502"/>
                </a:lnTo>
                <a:cubicBezTo>
                  <a:pt x="922537" y="295502"/>
                  <a:pt x="929495" y="302460"/>
                  <a:pt x="929495" y="311048"/>
                </a:cubicBezTo>
                <a:cubicBezTo>
                  <a:pt x="929495" y="319637"/>
                  <a:pt x="922537" y="326595"/>
                  <a:pt x="913948" y="326595"/>
                </a:cubicBezTo>
                <a:lnTo>
                  <a:pt x="714957" y="326595"/>
                </a:lnTo>
                <a:cubicBezTo>
                  <a:pt x="706374" y="326595"/>
                  <a:pt x="699416" y="319637"/>
                  <a:pt x="699416" y="311048"/>
                </a:cubicBezTo>
                <a:cubicBezTo>
                  <a:pt x="699416" y="302460"/>
                  <a:pt x="706374" y="295502"/>
                  <a:pt x="714957" y="295502"/>
                </a:cubicBezTo>
                <a:close/>
                <a:moveTo>
                  <a:pt x="580512" y="271465"/>
                </a:moveTo>
                <a:lnTo>
                  <a:pt x="514944" y="337040"/>
                </a:lnTo>
                <a:lnTo>
                  <a:pt x="510388" y="341595"/>
                </a:lnTo>
                <a:lnTo>
                  <a:pt x="440259" y="411719"/>
                </a:lnTo>
                <a:cubicBezTo>
                  <a:pt x="456879" y="423871"/>
                  <a:pt x="477282" y="431136"/>
                  <a:pt x="499397" y="431136"/>
                </a:cubicBezTo>
                <a:cubicBezTo>
                  <a:pt x="554828" y="431136"/>
                  <a:pt x="599929" y="386035"/>
                  <a:pt x="599929" y="330604"/>
                </a:cubicBezTo>
                <a:cubicBezTo>
                  <a:pt x="599929" y="308489"/>
                  <a:pt x="592664" y="288085"/>
                  <a:pt x="580512" y="271465"/>
                </a:cubicBezTo>
                <a:close/>
                <a:moveTo>
                  <a:pt x="514944" y="231401"/>
                </a:moveTo>
                <a:lnTo>
                  <a:pt x="514944" y="293076"/>
                </a:lnTo>
                <a:lnTo>
                  <a:pt x="558530" y="249484"/>
                </a:lnTo>
                <a:cubicBezTo>
                  <a:pt x="545897" y="240245"/>
                  <a:pt x="531059" y="233920"/>
                  <a:pt x="514944" y="231401"/>
                </a:cubicBezTo>
                <a:close/>
                <a:moveTo>
                  <a:pt x="483851" y="231401"/>
                </a:moveTo>
                <a:cubicBezTo>
                  <a:pt x="435790" y="238910"/>
                  <a:pt x="398866" y="280472"/>
                  <a:pt x="398866" y="330604"/>
                </a:cubicBezTo>
                <a:cubicBezTo>
                  <a:pt x="398866" y="352720"/>
                  <a:pt x="406131" y="373123"/>
                  <a:pt x="418277" y="389737"/>
                </a:cubicBezTo>
                <a:lnTo>
                  <a:pt x="483851" y="324169"/>
                </a:lnTo>
                <a:close/>
                <a:moveTo>
                  <a:pt x="681797" y="229173"/>
                </a:moveTo>
                <a:lnTo>
                  <a:pt x="913947" y="229173"/>
                </a:lnTo>
                <a:cubicBezTo>
                  <a:pt x="922536" y="229173"/>
                  <a:pt x="929494" y="236131"/>
                  <a:pt x="929494" y="244719"/>
                </a:cubicBezTo>
                <a:cubicBezTo>
                  <a:pt x="929494" y="253308"/>
                  <a:pt x="922536" y="260266"/>
                  <a:pt x="913947" y="260266"/>
                </a:cubicBezTo>
                <a:lnTo>
                  <a:pt x="681797" y="260266"/>
                </a:lnTo>
                <a:cubicBezTo>
                  <a:pt x="673209" y="260266"/>
                  <a:pt x="666251" y="253308"/>
                  <a:pt x="666251" y="244719"/>
                </a:cubicBezTo>
                <a:cubicBezTo>
                  <a:pt x="666251" y="236131"/>
                  <a:pt x="673209" y="229173"/>
                  <a:pt x="681797" y="229173"/>
                </a:cubicBezTo>
                <a:close/>
                <a:moveTo>
                  <a:pt x="499397" y="198980"/>
                </a:moveTo>
                <a:cubicBezTo>
                  <a:pt x="535620" y="198980"/>
                  <a:pt x="568471" y="213696"/>
                  <a:pt x="592298" y="237460"/>
                </a:cubicBezTo>
                <a:cubicBezTo>
                  <a:pt x="592339" y="237500"/>
                  <a:pt x="592403" y="237512"/>
                  <a:pt x="592443" y="237553"/>
                </a:cubicBezTo>
                <a:cubicBezTo>
                  <a:pt x="592484" y="237599"/>
                  <a:pt x="592501" y="237657"/>
                  <a:pt x="592542" y="237703"/>
                </a:cubicBezTo>
                <a:cubicBezTo>
                  <a:pt x="616300" y="261525"/>
                  <a:pt x="631022" y="294376"/>
                  <a:pt x="631022" y="330604"/>
                </a:cubicBezTo>
                <a:cubicBezTo>
                  <a:pt x="631022" y="403177"/>
                  <a:pt x="571970" y="462223"/>
                  <a:pt x="499397" y="462223"/>
                </a:cubicBezTo>
                <a:lnTo>
                  <a:pt x="499397" y="462229"/>
                </a:lnTo>
                <a:cubicBezTo>
                  <a:pt x="426819" y="462229"/>
                  <a:pt x="367773" y="403183"/>
                  <a:pt x="367773" y="330604"/>
                </a:cubicBezTo>
                <a:cubicBezTo>
                  <a:pt x="367773" y="258026"/>
                  <a:pt x="426819" y="198980"/>
                  <a:pt x="499397" y="198980"/>
                </a:cubicBezTo>
                <a:close/>
                <a:moveTo>
                  <a:pt x="297893" y="130585"/>
                </a:moveTo>
                <a:lnTo>
                  <a:pt x="297893" y="429267"/>
                </a:lnTo>
                <a:cubicBezTo>
                  <a:pt x="357948" y="436944"/>
                  <a:pt x="404564" y="488272"/>
                  <a:pt x="404564" y="550382"/>
                </a:cubicBezTo>
                <a:cubicBezTo>
                  <a:pt x="404564" y="566874"/>
                  <a:pt x="401239" y="582588"/>
                  <a:pt x="395291" y="596957"/>
                </a:cubicBezTo>
                <a:lnTo>
                  <a:pt x="991006" y="596957"/>
                </a:lnTo>
                <a:cubicBezTo>
                  <a:pt x="1013092" y="596957"/>
                  <a:pt x="1031059" y="578985"/>
                  <a:pt x="1031059" y="556898"/>
                </a:cubicBezTo>
                <a:lnTo>
                  <a:pt x="1031059" y="130585"/>
                </a:lnTo>
                <a:close/>
                <a:moveTo>
                  <a:pt x="267247" y="31092"/>
                </a:moveTo>
                <a:cubicBezTo>
                  <a:pt x="248387" y="31092"/>
                  <a:pt x="233044" y="46436"/>
                  <a:pt x="233044" y="65290"/>
                </a:cubicBezTo>
                <a:cubicBezTo>
                  <a:pt x="233044" y="84149"/>
                  <a:pt x="248387" y="99493"/>
                  <a:pt x="267247" y="99493"/>
                </a:cubicBezTo>
                <a:lnTo>
                  <a:pt x="1061704" y="99493"/>
                </a:lnTo>
                <a:cubicBezTo>
                  <a:pt x="1080558" y="99493"/>
                  <a:pt x="1095902" y="84149"/>
                  <a:pt x="1095902" y="65290"/>
                </a:cubicBezTo>
                <a:cubicBezTo>
                  <a:pt x="1095902" y="46436"/>
                  <a:pt x="1080564" y="31092"/>
                  <a:pt x="1061704" y="31092"/>
                </a:cubicBezTo>
                <a:close/>
                <a:moveTo>
                  <a:pt x="267247" y="0"/>
                </a:moveTo>
                <a:lnTo>
                  <a:pt x="1061704" y="0"/>
                </a:lnTo>
                <a:cubicBezTo>
                  <a:pt x="1097706" y="0"/>
                  <a:pt x="1126994" y="29288"/>
                  <a:pt x="1126994" y="65290"/>
                </a:cubicBezTo>
                <a:lnTo>
                  <a:pt x="1127000" y="65290"/>
                </a:lnTo>
                <a:cubicBezTo>
                  <a:pt x="1127000" y="101146"/>
                  <a:pt x="1097950" y="130318"/>
                  <a:pt x="1062151" y="130562"/>
                </a:cubicBezTo>
                <a:lnTo>
                  <a:pt x="1062151" y="556898"/>
                </a:lnTo>
                <a:cubicBezTo>
                  <a:pt x="1062151" y="596133"/>
                  <a:pt x="1030240" y="628049"/>
                  <a:pt x="991006" y="628049"/>
                </a:cubicBezTo>
                <a:lnTo>
                  <a:pt x="680765" y="628049"/>
                </a:lnTo>
                <a:lnTo>
                  <a:pt x="680765" y="701394"/>
                </a:lnTo>
                <a:cubicBezTo>
                  <a:pt x="690224" y="706819"/>
                  <a:pt x="696665" y="716894"/>
                  <a:pt x="696665" y="728575"/>
                </a:cubicBezTo>
                <a:cubicBezTo>
                  <a:pt x="696665" y="745944"/>
                  <a:pt x="682587" y="760022"/>
                  <a:pt x="665218" y="760022"/>
                </a:cubicBezTo>
                <a:cubicBezTo>
                  <a:pt x="647856" y="760022"/>
                  <a:pt x="633778" y="745944"/>
                  <a:pt x="633778" y="728575"/>
                </a:cubicBezTo>
                <a:cubicBezTo>
                  <a:pt x="633778" y="716894"/>
                  <a:pt x="640219" y="706819"/>
                  <a:pt x="649672" y="701394"/>
                </a:cubicBezTo>
                <a:lnTo>
                  <a:pt x="649672" y="628049"/>
                </a:lnTo>
                <a:lnTo>
                  <a:pt x="376640" y="628049"/>
                </a:lnTo>
                <a:cubicBezTo>
                  <a:pt x="354205" y="655236"/>
                  <a:pt x="320263" y="672599"/>
                  <a:pt x="282347" y="672599"/>
                </a:cubicBezTo>
                <a:cubicBezTo>
                  <a:pt x="214956" y="672599"/>
                  <a:pt x="160129" y="617772"/>
                  <a:pt x="160129" y="550382"/>
                </a:cubicBezTo>
                <a:cubicBezTo>
                  <a:pt x="160129" y="488266"/>
                  <a:pt x="206739" y="436944"/>
                  <a:pt x="266800" y="429267"/>
                </a:cubicBezTo>
                <a:lnTo>
                  <a:pt x="266800" y="130562"/>
                </a:lnTo>
                <a:cubicBezTo>
                  <a:pt x="231001" y="130318"/>
                  <a:pt x="201951" y="101141"/>
                  <a:pt x="201951" y="65290"/>
                </a:cubicBezTo>
                <a:cubicBezTo>
                  <a:pt x="201951" y="29288"/>
                  <a:pt x="231245" y="0"/>
                  <a:pt x="267247" y="0"/>
                </a:cubicBezTo>
                <a:close/>
              </a:path>
            </a:pathLst>
          </a:custGeom>
          <a:solidFill>
            <a:schemeClr val="accent2"/>
          </a:solidFill>
          <a:ln w="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>
              <a:solidFill>
                <a:schemeClr val="accent2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9B0526B7-4F4F-B96E-B171-C80B67982FD2}"/>
              </a:ext>
            </a:extLst>
          </p:cNvPr>
          <p:cNvSpPr/>
          <p:nvPr/>
        </p:nvSpPr>
        <p:spPr>
          <a:xfrm>
            <a:off x="14130999" y="9645546"/>
            <a:ext cx="1001219" cy="981750"/>
          </a:xfrm>
          <a:custGeom>
            <a:avLst/>
            <a:gdLst>
              <a:gd name="connsiteX0" fmla="*/ 166924 w 1001219"/>
              <a:gd name="connsiteY0" fmla="*/ 719976 h 981750"/>
              <a:gd name="connsiteX1" fmla="*/ 31093 w 1001219"/>
              <a:gd name="connsiteY1" fmla="*/ 855807 h 981750"/>
              <a:gd name="connsiteX2" fmla="*/ 31093 w 1001219"/>
              <a:gd name="connsiteY2" fmla="*/ 937856 h 981750"/>
              <a:gd name="connsiteX3" fmla="*/ 43888 w 1001219"/>
              <a:gd name="connsiteY3" fmla="*/ 950657 h 981750"/>
              <a:gd name="connsiteX4" fmla="*/ 548154 w 1001219"/>
              <a:gd name="connsiteY4" fmla="*/ 950657 h 981750"/>
              <a:gd name="connsiteX5" fmla="*/ 560949 w 1001219"/>
              <a:gd name="connsiteY5" fmla="*/ 937856 h 981750"/>
              <a:gd name="connsiteX6" fmla="*/ 560949 w 1001219"/>
              <a:gd name="connsiteY6" fmla="*/ 855807 h 981750"/>
              <a:gd name="connsiteX7" fmla="*/ 425118 w 1001219"/>
              <a:gd name="connsiteY7" fmla="*/ 719976 h 981750"/>
              <a:gd name="connsiteX8" fmla="*/ 166924 w 1001219"/>
              <a:gd name="connsiteY8" fmla="*/ 688883 h 981750"/>
              <a:gd name="connsiteX9" fmla="*/ 425118 w 1001219"/>
              <a:gd name="connsiteY9" fmla="*/ 688883 h 981750"/>
              <a:gd name="connsiteX10" fmla="*/ 592042 w 1001219"/>
              <a:gd name="connsiteY10" fmla="*/ 855807 h 981750"/>
              <a:gd name="connsiteX11" fmla="*/ 592042 w 1001219"/>
              <a:gd name="connsiteY11" fmla="*/ 937856 h 981750"/>
              <a:gd name="connsiteX12" fmla="*/ 548154 w 1001219"/>
              <a:gd name="connsiteY12" fmla="*/ 981750 h 981750"/>
              <a:gd name="connsiteX13" fmla="*/ 43888 w 1001219"/>
              <a:gd name="connsiteY13" fmla="*/ 981750 h 981750"/>
              <a:gd name="connsiteX14" fmla="*/ 0 w 1001219"/>
              <a:gd name="connsiteY14" fmla="*/ 937856 h 981750"/>
              <a:gd name="connsiteX15" fmla="*/ 0 w 1001219"/>
              <a:gd name="connsiteY15" fmla="*/ 855807 h 981750"/>
              <a:gd name="connsiteX16" fmla="*/ 166924 w 1001219"/>
              <a:gd name="connsiteY16" fmla="*/ 688883 h 981750"/>
              <a:gd name="connsiteX17" fmla="*/ 658098 w 1001219"/>
              <a:gd name="connsiteY17" fmla="*/ 522493 h 981750"/>
              <a:gd name="connsiteX18" fmla="*/ 673650 w 1001219"/>
              <a:gd name="connsiteY18" fmla="*/ 538039 h 981750"/>
              <a:gd name="connsiteX19" fmla="*/ 673650 w 1001219"/>
              <a:gd name="connsiteY19" fmla="*/ 604368 h 981750"/>
              <a:gd name="connsiteX20" fmla="*/ 658098 w 1001219"/>
              <a:gd name="connsiteY20" fmla="*/ 619920 h 981750"/>
              <a:gd name="connsiteX21" fmla="*/ 642557 w 1001219"/>
              <a:gd name="connsiteY21" fmla="*/ 604368 h 981750"/>
              <a:gd name="connsiteX22" fmla="*/ 642557 w 1001219"/>
              <a:gd name="connsiteY22" fmla="*/ 538039 h 981750"/>
              <a:gd name="connsiteX23" fmla="*/ 658098 w 1001219"/>
              <a:gd name="connsiteY23" fmla="*/ 522493 h 981750"/>
              <a:gd name="connsiteX24" fmla="*/ 798798 w 1001219"/>
              <a:gd name="connsiteY24" fmla="*/ 464212 h 981750"/>
              <a:gd name="connsiteX25" fmla="*/ 809789 w 1001219"/>
              <a:gd name="connsiteY25" fmla="*/ 468768 h 981750"/>
              <a:gd name="connsiteX26" fmla="*/ 856695 w 1001219"/>
              <a:gd name="connsiteY26" fmla="*/ 515669 h 981750"/>
              <a:gd name="connsiteX27" fmla="*/ 856695 w 1001219"/>
              <a:gd name="connsiteY27" fmla="*/ 537650 h 981750"/>
              <a:gd name="connsiteX28" fmla="*/ 845709 w 1001219"/>
              <a:gd name="connsiteY28" fmla="*/ 542206 h 981750"/>
              <a:gd name="connsiteX29" fmla="*/ 834713 w 1001219"/>
              <a:gd name="connsiteY29" fmla="*/ 537650 h 981750"/>
              <a:gd name="connsiteX30" fmla="*/ 787807 w 1001219"/>
              <a:gd name="connsiteY30" fmla="*/ 490750 h 981750"/>
              <a:gd name="connsiteX31" fmla="*/ 787807 w 1001219"/>
              <a:gd name="connsiteY31" fmla="*/ 468768 h 981750"/>
              <a:gd name="connsiteX32" fmla="*/ 798798 w 1001219"/>
              <a:gd name="connsiteY32" fmla="*/ 464212 h 981750"/>
              <a:gd name="connsiteX33" fmla="*/ 517392 w 1001219"/>
              <a:gd name="connsiteY33" fmla="*/ 464212 h 981750"/>
              <a:gd name="connsiteX34" fmla="*/ 528383 w 1001219"/>
              <a:gd name="connsiteY34" fmla="*/ 468768 h 981750"/>
              <a:gd name="connsiteX35" fmla="*/ 528383 w 1001219"/>
              <a:gd name="connsiteY35" fmla="*/ 490750 h 981750"/>
              <a:gd name="connsiteX36" fmla="*/ 481483 w 1001219"/>
              <a:gd name="connsiteY36" fmla="*/ 537650 h 981750"/>
              <a:gd name="connsiteX37" fmla="*/ 470492 w 1001219"/>
              <a:gd name="connsiteY37" fmla="*/ 542206 h 981750"/>
              <a:gd name="connsiteX38" fmla="*/ 459501 w 1001219"/>
              <a:gd name="connsiteY38" fmla="*/ 537650 h 981750"/>
              <a:gd name="connsiteX39" fmla="*/ 459501 w 1001219"/>
              <a:gd name="connsiteY39" fmla="*/ 515669 h 981750"/>
              <a:gd name="connsiteX40" fmla="*/ 506402 w 1001219"/>
              <a:gd name="connsiteY40" fmla="*/ 468768 h 981750"/>
              <a:gd name="connsiteX41" fmla="*/ 517392 w 1001219"/>
              <a:gd name="connsiteY41" fmla="*/ 464212 h 981750"/>
              <a:gd name="connsiteX42" fmla="*/ 296018 w 1001219"/>
              <a:gd name="connsiteY42" fmla="*/ 420801 h 981750"/>
              <a:gd name="connsiteX43" fmla="*/ 199427 w 1001219"/>
              <a:gd name="connsiteY43" fmla="*/ 517392 h 981750"/>
              <a:gd name="connsiteX44" fmla="*/ 296018 w 1001219"/>
              <a:gd name="connsiteY44" fmla="*/ 613989 h 981750"/>
              <a:gd name="connsiteX45" fmla="*/ 388077 w 1001219"/>
              <a:gd name="connsiteY45" fmla="*/ 546593 h 981750"/>
              <a:gd name="connsiteX46" fmla="*/ 388507 w 1001219"/>
              <a:gd name="connsiteY46" fmla="*/ 545136 h 981750"/>
              <a:gd name="connsiteX47" fmla="*/ 388686 w 1001219"/>
              <a:gd name="connsiteY47" fmla="*/ 544446 h 981750"/>
              <a:gd name="connsiteX48" fmla="*/ 391304 w 1001219"/>
              <a:gd name="connsiteY48" fmla="*/ 532550 h 981750"/>
              <a:gd name="connsiteX49" fmla="*/ 391692 w 1001219"/>
              <a:gd name="connsiteY49" fmla="*/ 530008 h 981750"/>
              <a:gd name="connsiteX50" fmla="*/ 392615 w 1001219"/>
              <a:gd name="connsiteY50" fmla="*/ 517392 h 981750"/>
              <a:gd name="connsiteX51" fmla="*/ 391652 w 1001219"/>
              <a:gd name="connsiteY51" fmla="*/ 504504 h 981750"/>
              <a:gd name="connsiteX52" fmla="*/ 391124 w 1001219"/>
              <a:gd name="connsiteY52" fmla="*/ 501062 h 981750"/>
              <a:gd name="connsiteX53" fmla="*/ 388657 w 1001219"/>
              <a:gd name="connsiteY53" fmla="*/ 490222 h 981750"/>
              <a:gd name="connsiteX54" fmla="*/ 387944 w 1001219"/>
              <a:gd name="connsiteY54" fmla="*/ 487820 h 981750"/>
              <a:gd name="connsiteX55" fmla="*/ 384021 w 1001219"/>
              <a:gd name="connsiteY55" fmla="*/ 477781 h 981750"/>
              <a:gd name="connsiteX56" fmla="*/ 381949 w 1001219"/>
              <a:gd name="connsiteY56" fmla="*/ 473475 h 981750"/>
              <a:gd name="connsiteX57" fmla="*/ 377812 w 1001219"/>
              <a:gd name="connsiteY57" fmla="*/ 466250 h 981750"/>
              <a:gd name="connsiteX58" fmla="*/ 374132 w 1001219"/>
              <a:gd name="connsiteY58" fmla="*/ 460801 h 981750"/>
              <a:gd name="connsiteX59" fmla="*/ 369171 w 1001219"/>
              <a:gd name="connsiteY59" fmla="*/ 454487 h 981750"/>
              <a:gd name="connsiteX60" fmla="*/ 365643 w 1001219"/>
              <a:gd name="connsiteY60" fmla="*/ 450605 h 981750"/>
              <a:gd name="connsiteX61" fmla="*/ 358534 w 1001219"/>
              <a:gd name="connsiteY61" fmla="*/ 443885 h 981750"/>
              <a:gd name="connsiteX62" fmla="*/ 355522 w 1001219"/>
              <a:gd name="connsiteY62" fmla="*/ 441459 h 981750"/>
              <a:gd name="connsiteX63" fmla="*/ 346864 w 1001219"/>
              <a:gd name="connsiteY63" fmla="*/ 435419 h 981750"/>
              <a:gd name="connsiteX64" fmla="*/ 344293 w 1001219"/>
              <a:gd name="connsiteY64" fmla="*/ 433852 h 981750"/>
              <a:gd name="connsiteX65" fmla="*/ 332478 w 1001219"/>
              <a:gd name="connsiteY65" fmla="*/ 427996 h 981750"/>
              <a:gd name="connsiteX66" fmla="*/ 296018 w 1001219"/>
              <a:gd name="connsiteY66" fmla="*/ 420801 h 981750"/>
              <a:gd name="connsiteX67" fmla="*/ 857083 w 1001219"/>
              <a:gd name="connsiteY67" fmla="*/ 323501 h 981750"/>
              <a:gd name="connsiteX68" fmla="*/ 923418 w 1001219"/>
              <a:gd name="connsiteY68" fmla="*/ 323501 h 981750"/>
              <a:gd name="connsiteX69" fmla="*/ 938964 w 1001219"/>
              <a:gd name="connsiteY69" fmla="*/ 339047 h 981750"/>
              <a:gd name="connsiteX70" fmla="*/ 923418 w 1001219"/>
              <a:gd name="connsiteY70" fmla="*/ 354594 h 981750"/>
              <a:gd name="connsiteX71" fmla="*/ 857083 w 1001219"/>
              <a:gd name="connsiteY71" fmla="*/ 354594 h 981750"/>
              <a:gd name="connsiteX72" fmla="*/ 841537 w 1001219"/>
              <a:gd name="connsiteY72" fmla="*/ 339047 h 981750"/>
              <a:gd name="connsiteX73" fmla="*/ 857083 w 1001219"/>
              <a:gd name="connsiteY73" fmla="*/ 323501 h 981750"/>
              <a:gd name="connsiteX74" fmla="*/ 392783 w 1001219"/>
              <a:gd name="connsiteY74" fmla="*/ 323501 h 981750"/>
              <a:gd name="connsiteX75" fmla="*/ 459112 w 1001219"/>
              <a:gd name="connsiteY75" fmla="*/ 323501 h 981750"/>
              <a:gd name="connsiteX76" fmla="*/ 474658 w 1001219"/>
              <a:gd name="connsiteY76" fmla="*/ 339047 h 981750"/>
              <a:gd name="connsiteX77" fmla="*/ 459112 w 1001219"/>
              <a:gd name="connsiteY77" fmla="*/ 354594 h 981750"/>
              <a:gd name="connsiteX78" fmla="*/ 392783 w 1001219"/>
              <a:gd name="connsiteY78" fmla="*/ 354594 h 981750"/>
              <a:gd name="connsiteX79" fmla="*/ 377237 w 1001219"/>
              <a:gd name="connsiteY79" fmla="*/ 339047 h 981750"/>
              <a:gd name="connsiteX80" fmla="*/ 392783 w 1001219"/>
              <a:gd name="connsiteY80" fmla="*/ 323501 h 981750"/>
              <a:gd name="connsiteX81" fmla="*/ 658097 w 1001219"/>
              <a:gd name="connsiteY81" fmla="*/ 207435 h 981750"/>
              <a:gd name="connsiteX82" fmla="*/ 673644 w 1001219"/>
              <a:gd name="connsiteY82" fmla="*/ 222981 h 981750"/>
              <a:gd name="connsiteX83" fmla="*/ 673644 w 1001219"/>
              <a:gd name="connsiteY83" fmla="*/ 309922 h 981750"/>
              <a:gd name="connsiteX84" fmla="*/ 687228 w 1001219"/>
              <a:gd name="connsiteY84" fmla="*/ 323501 h 981750"/>
              <a:gd name="connsiteX85" fmla="*/ 807339 w 1001219"/>
              <a:gd name="connsiteY85" fmla="*/ 323501 h 981750"/>
              <a:gd name="connsiteX86" fmla="*/ 822886 w 1001219"/>
              <a:gd name="connsiteY86" fmla="*/ 339048 h 981750"/>
              <a:gd name="connsiteX87" fmla="*/ 807339 w 1001219"/>
              <a:gd name="connsiteY87" fmla="*/ 354594 h 981750"/>
              <a:gd name="connsiteX88" fmla="*/ 687228 w 1001219"/>
              <a:gd name="connsiteY88" fmla="*/ 354594 h 981750"/>
              <a:gd name="connsiteX89" fmla="*/ 658097 w 1001219"/>
              <a:gd name="connsiteY89" fmla="*/ 372218 h 981750"/>
              <a:gd name="connsiteX90" fmla="*/ 624933 w 1001219"/>
              <a:gd name="connsiteY90" fmla="*/ 339053 h 981750"/>
              <a:gd name="connsiteX91" fmla="*/ 642557 w 1001219"/>
              <a:gd name="connsiteY91" fmla="*/ 309922 h 981750"/>
              <a:gd name="connsiteX92" fmla="*/ 642557 w 1001219"/>
              <a:gd name="connsiteY92" fmla="*/ 222981 h 981750"/>
              <a:gd name="connsiteX93" fmla="*/ 658097 w 1001219"/>
              <a:gd name="connsiteY93" fmla="*/ 207435 h 981750"/>
              <a:gd name="connsiteX94" fmla="*/ 845708 w 1001219"/>
              <a:gd name="connsiteY94" fmla="*/ 135900 h 981750"/>
              <a:gd name="connsiteX95" fmla="*/ 856695 w 1001219"/>
              <a:gd name="connsiteY95" fmla="*/ 140456 h 981750"/>
              <a:gd name="connsiteX96" fmla="*/ 856695 w 1001219"/>
              <a:gd name="connsiteY96" fmla="*/ 162438 h 981750"/>
              <a:gd name="connsiteX97" fmla="*/ 809789 w 1001219"/>
              <a:gd name="connsiteY97" fmla="*/ 209338 h 981750"/>
              <a:gd name="connsiteX98" fmla="*/ 798803 w 1001219"/>
              <a:gd name="connsiteY98" fmla="*/ 213894 h 981750"/>
              <a:gd name="connsiteX99" fmla="*/ 787807 w 1001219"/>
              <a:gd name="connsiteY99" fmla="*/ 209338 h 981750"/>
              <a:gd name="connsiteX100" fmla="*/ 787807 w 1001219"/>
              <a:gd name="connsiteY100" fmla="*/ 187357 h 981750"/>
              <a:gd name="connsiteX101" fmla="*/ 834713 w 1001219"/>
              <a:gd name="connsiteY101" fmla="*/ 140456 h 981750"/>
              <a:gd name="connsiteX102" fmla="*/ 845708 w 1001219"/>
              <a:gd name="connsiteY102" fmla="*/ 135900 h 981750"/>
              <a:gd name="connsiteX103" fmla="*/ 470492 w 1001219"/>
              <a:gd name="connsiteY103" fmla="*/ 135900 h 981750"/>
              <a:gd name="connsiteX104" fmla="*/ 481483 w 1001219"/>
              <a:gd name="connsiteY104" fmla="*/ 140456 h 981750"/>
              <a:gd name="connsiteX105" fmla="*/ 528383 w 1001219"/>
              <a:gd name="connsiteY105" fmla="*/ 187357 h 981750"/>
              <a:gd name="connsiteX106" fmla="*/ 528383 w 1001219"/>
              <a:gd name="connsiteY106" fmla="*/ 209338 h 981750"/>
              <a:gd name="connsiteX107" fmla="*/ 517392 w 1001219"/>
              <a:gd name="connsiteY107" fmla="*/ 213894 h 981750"/>
              <a:gd name="connsiteX108" fmla="*/ 506402 w 1001219"/>
              <a:gd name="connsiteY108" fmla="*/ 209338 h 981750"/>
              <a:gd name="connsiteX109" fmla="*/ 459501 w 1001219"/>
              <a:gd name="connsiteY109" fmla="*/ 162438 h 981750"/>
              <a:gd name="connsiteX110" fmla="*/ 459501 w 1001219"/>
              <a:gd name="connsiteY110" fmla="*/ 140456 h 981750"/>
              <a:gd name="connsiteX111" fmla="*/ 470492 w 1001219"/>
              <a:gd name="connsiteY111" fmla="*/ 135900 h 981750"/>
              <a:gd name="connsiteX112" fmla="*/ 658098 w 1001219"/>
              <a:gd name="connsiteY112" fmla="*/ 58193 h 981750"/>
              <a:gd name="connsiteX113" fmla="*/ 673650 w 1001219"/>
              <a:gd name="connsiteY113" fmla="*/ 73739 h 981750"/>
              <a:gd name="connsiteX114" fmla="*/ 673650 w 1001219"/>
              <a:gd name="connsiteY114" fmla="*/ 140074 h 981750"/>
              <a:gd name="connsiteX115" fmla="*/ 658098 w 1001219"/>
              <a:gd name="connsiteY115" fmla="*/ 155614 h 981750"/>
              <a:gd name="connsiteX116" fmla="*/ 642557 w 1001219"/>
              <a:gd name="connsiteY116" fmla="*/ 140074 h 981750"/>
              <a:gd name="connsiteX117" fmla="*/ 642557 w 1001219"/>
              <a:gd name="connsiteY117" fmla="*/ 73739 h 981750"/>
              <a:gd name="connsiteX118" fmla="*/ 658098 w 1001219"/>
              <a:gd name="connsiteY118" fmla="*/ 58193 h 981750"/>
              <a:gd name="connsiteX119" fmla="*/ 658104 w 1001219"/>
              <a:gd name="connsiteY119" fmla="*/ 31093 h 981750"/>
              <a:gd name="connsiteX120" fmla="*/ 346069 w 1001219"/>
              <a:gd name="connsiteY120" fmla="*/ 343121 h 981750"/>
              <a:gd name="connsiteX121" fmla="*/ 351802 w 1001219"/>
              <a:gd name="connsiteY121" fmla="*/ 402568 h 981750"/>
              <a:gd name="connsiteX122" fmla="*/ 354901 w 1001219"/>
              <a:gd name="connsiteY122" fmla="*/ 404210 h 981750"/>
              <a:gd name="connsiteX123" fmla="*/ 357959 w 1001219"/>
              <a:gd name="connsiteY123" fmla="*/ 405823 h 981750"/>
              <a:gd name="connsiteX124" fmla="*/ 417812 w 1001219"/>
              <a:gd name="connsiteY124" fmla="*/ 479081 h 981750"/>
              <a:gd name="connsiteX125" fmla="*/ 418009 w 1001219"/>
              <a:gd name="connsiteY125" fmla="*/ 479678 h 981750"/>
              <a:gd name="connsiteX126" fmla="*/ 421033 w 1001219"/>
              <a:gd name="connsiteY126" fmla="*/ 491412 h 981750"/>
              <a:gd name="connsiteX127" fmla="*/ 421241 w 1001219"/>
              <a:gd name="connsiteY127" fmla="*/ 492567 h 981750"/>
              <a:gd name="connsiteX128" fmla="*/ 422802 w 1001219"/>
              <a:gd name="connsiteY128" fmla="*/ 502763 h 981750"/>
              <a:gd name="connsiteX129" fmla="*/ 423110 w 1001219"/>
              <a:gd name="connsiteY129" fmla="*/ 505682 h 981750"/>
              <a:gd name="connsiteX130" fmla="*/ 423708 w 1001219"/>
              <a:gd name="connsiteY130" fmla="*/ 517392 h 981750"/>
              <a:gd name="connsiteX131" fmla="*/ 422936 w 1001219"/>
              <a:gd name="connsiteY131" fmla="*/ 531151 h 981750"/>
              <a:gd name="connsiteX132" fmla="*/ 422611 w 1001219"/>
              <a:gd name="connsiteY132" fmla="*/ 533258 h 981750"/>
              <a:gd name="connsiteX133" fmla="*/ 420667 w 1001219"/>
              <a:gd name="connsiteY133" fmla="*/ 544800 h 981750"/>
              <a:gd name="connsiteX134" fmla="*/ 420568 w 1001219"/>
              <a:gd name="connsiteY134" fmla="*/ 545386 h 981750"/>
              <a:gd name="connsiteX135" fmla="*/ 658098 w 1001219"/>
              <a:gd name="connsiteY135" fmla="*/ 655150 h 981750"/>
              <a:gd name="connsiteX136" fmla="*/ 658104 w 1001219"/>
              <a:gd name="connsiteY136" fmla="*/ 655150 h 981750"/>
              <a:gd name="connsiteX137" fmla="*/ 970132 w 1001219"/>
              <a:gd name="connsiteY137" fmla="*/ 343121 h 981750"/>
              <a:gd name="connsiteX138" fmla="*/ 658104 w 1001219"/>
              <a:gd name="connsiteY138" fmla="*/ 31093 h 981750"/>
              <a:gd name="connsiteX139" fmla="*/ 658098 w 1001219"/>
              <a:gd name="connsiteY139" fmla="*/ 0 h 981750"/>
              <a:gd name="connsiteX140" fmla="*/ 1001219 w 1001219"/>
              <a:gd name="connsiteY140" fmla="*/ 343121 h 981750"/>
              <a:gd name="connsiteX141" fmla="*/ 658104 w 1001219"/>
              <a:gd name="connsiteY141" fmla="*/ 686243 h 981750"/>
              <a:gd name="connsiteX142" fmla="*/ 408307 w 1001219"/>
              <a:gd name="connsiteY142" fmla="*/ 578132 h 981750"/>
              <a:gd name="connsiteX143" fmla="*/ 296018 w 1001219"/>
              <a:gd name="connsiteY143" fmla="*/ 645076 h 981750"/>
              <a:gd name="connsiteX144" fmla="*/ 168334 w 1001219"/>
              <a:gd name="connsiteY144" fmla="*/ 517392 h 981750"/>
              <a:gd name="connsiteX145" fmla="*/ 296018 w 1001219"/>
              <a:gd name="connsiteY145" fmla="*/ 389708 h 981750"/>
              <a:gd name="connsiteX146" fmla="*/ 318586 w 1001219"/>
              <a:gd name="connsiteY146" fmla="*/ 391826 h 981750"/>
              <a:gd name="connsiteX147" fmla="*/ 314976 w 1001219"/>
              <a:gd name="connsiteY147" fmla="*/ 343121 h 981750"/>
              <a:gd name="connsiteX148" fmla="*/ 658098 w 1001219"/>
              <a:gd name="connsiteY148" fmla="*/ 0 h 98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1001219" h="981750">
                <a:moveTo>
                  <a:pt x="166924" y="719976"/>
                </a:moveTo>
                <a:cubicBezTo>
                  <a:pt x="92024" y="719976"/>
                  <a:pt x="31093" y="780907"/>
                  <a:pt x="31093" y="855807"/>
                </a:cubicBezTo>
                <a:lnTo>
                  <a:pt x="31093" y="937856"/>
                </a:lnTo>
                <a:cubicBezTo>
                  <a:pt x="31093" y="944924"/>
                  <a:pt x="36832" y="950657"/>
                  <a:pt x="43888" y="950657"/>
                </a:cubicBezTo>
                <a:lnTo>
                  <a:pt x="548154" y="950657"/>
                </a:lnTo>
                <a:cubicBezTo>
                  <a:pt x="555216" y="950657"/>
                  <a:pt x="560949" y="944924"/>
                  <a:pt x="560949" y="937856"/>
                </a:cubicBezTo>
                <a:lnTo>
                  <a:pt x="560949" y="855807"/>
                </a:lnTo>
                <a:cubicBezTo>
                  <a:pt x="560949" y="780907"/>
                  <a:pt x="500018" y="719976"/>
                  <a:pt x="425118" y="719976"/>
                </a:cubicBezTo>
                <a:close/>
                <a:moveTo>
                  <a:pt x="166924" y="688883"/>
                </a:moveTo>
                <a:lnTo>
                  <a:pt x="425118" y="688883"/>
                </a:lnTo>
                <a:cubicBezTo>
                  <a:pt x="517166" y="688883"/>
                  <a:pt x="592042" y="763765"/>
                  <a:pt x="592042" y="855807"/>
                </a:cubicBezTo>
                <a:lnTo>
                  <a:pt x="592042" y="937856"/>
                </a:lnTo>
                <a:cubicBezTo>
                  <a:pt x="592042" y="962055"/>
                  <a:pt x="572352" y="981750"/>
                  <a:pt x="548154" y="981750"/>
                </a:cubicBezTo>
                <a:lnTo>
                  <a:pt x="43888" y="981750"/>
                </a:lnTo>
                <a:cubicBezTo>
                  <a:pt x="19690" y="981750"/>
                  <a:pt x="0" y="962055"/>
                  <a:pt x="0" y="937856"/>
                </a:cubicBezTo>
                <a:lnTo>
                  <a:pt x="0" y="855807"/>
                </a:lnTo>
                <a:cubicBezTo>
                  <a:pt x="0" y="763765"/>
                  <a:pt x="74882" y="688883"/>
                  <a:pt x="166924" y="688883"/>
                </a:cubicBezTo>
                <a:close/>
                <a:moveTo>
                  <a:pt x="658098" y="522493"/>
                </a:moveTo>
                <a:cubicBezTo>
                  <a:pt x="666692" y="522493"/>
                  <a:pt x="673650" y="529457"/>
                  <a:pt x="673650" y="538039"/>
                </a:cubicBezTo>
                <a:lnTo>
                  <a:pt x="673650" y="604368"/>
                </a:lnTo>
                <a:cubicBezTo>
                  <a:pt x="673650" y="612950"/>
                  <a:pt x="666692" y="619920"/>
                  <a:pt x="658098" y="619920"/>
                </a:cubicBezTo>
                <a:cubicBezTo>
                  <a:pt x="649515" y="619920"/>
                  <a:pt x="642557" y="612950"/>
                  <a:pt x="642557" y="604368"/>
                </a:cubicBezTo>
                <a:lnTo>
                  <a:pt x="642557" y="538039"/>
                </a:lnTo>
                <a:cubicBezTo>
                  <a:pt x="642557" y="529457"/>
                  <a:pt x="649515" y="522493"/>
                  <a:pt x="658098" y="522493"/>
                </a:cubicBezTo>
                <a:close/>
                <a:moveTo>
                  <a:pt x="798798" y="464212"/>
                </a:moveTo>
                <a:cubicBezTo>
                  <a:pt x="802777" y="464212"/>
                  <a:pt x="806756" y="465731"/>
                  <a:pt x="809789" y="468768"/>
                </a:cubicBezTo>
                <a:lnTo>
                  <a:pt x="856695" y="515669"/>
                </a:lnTo>
                <a:cubicBezTo>
                  <a:pt x="862770" y="521738"/>
                  <a:pt x="862770" y="531580"/>
                  <a:pt x="856695" y="537650"/>
                </a:cubicBezTo>
                <a:cubicBezTo>
                  <a:pt x="853665" y="540685"/>
                  <a:pt x="849685" y="542206"/>
                  <a:pt x="845709" y="542206"/>
                </a:cubicBezTo>
                <a:cubicBezTo>
                  <a:pt x="841729" y="542206"/>
                  <a:pt x="837753" y="540685"/>
                  <a:pt x="834713" y="537650"/>
                </a:cubicBezTo>
                <a:lnTo>
                  <a:pt x="787807" y="490750"/>
                </a:lnTo>
                <a:cubicBezTo>
                  <a:pt x="781742" y="484675"/>
                  <a:pt x="781742" y="474838"/>
                  <a:pt x="787807" y="468768"/>
                </a:cubicBezTo>
                <a:cubicBezTo>
                  <a:pt x="790839" y="465731"/>
                  <a:pt x="794818" y="464212"/>
                  <a:pt x="798798" y="464212"/>
                </a:cubicBezTo>
                <a:close/>
                <a:moveTo>
                  <a:pt x="517392" y="464212"/>
                </a:moveTo>
                <a:cubicBezTo>
                  <a:pt x="521370" y="464212"/>
                  <a:pt x="525348" y="465730"/>
                  <a:pt x="528383" y="468768"/>
                </a:cubicBezTo>
                <a:cubicBezTo>
                  <a:pt x="534453" y="474838"/>
                  <a:pt x="534453" y="484680"/>
                  <a:pt x="528383" y="490750"/>
                </a:cubicBezTo>
                <a:lnTo>
                  <a:pt x="481483" y="537650"/>
                </a:lnTo>
                <a:cubicBezTo>
                  <a:pt x="478448" y="540685"/>
                  <a:pt x="474467" y="542206"/>
                  <a:pt x="470492" y="542206"/>
                </a:cubicBezTo>
                <a:cubicBezTo>
                  <a:pt x="466511" y="542206"/>
                  <a:pt x="462536" y="540685"/>
                  <a:pt x="459501" y="537650"/>
                </a:cubicBezTo>
                <a:cubicBezTo>
                  <a:pt x="453426" y="531580"/>
                  <a:pt x="453426" y="521738"/>
                  <a:pt x="459501" y="515669"/>
                </a:cubicBezTo>
                <a:lnTo>
                  <a:pt x="506402" y="468768"/>
                </a:lnTo>
                <a:cubicBezTo>
                  <a:pt x="509437" y="465730"/>
                  <a:pt x="513414" y="464212"/>
                  <a:pt x="517392" y="464212"/>
                </a:cubicBezTo>
                <a:close/>
                <a:moveTo>
                  <a:pt x="296018" y="420801"/>
                </a:moveTo>
                <a:cubicBezTo>
                  <a:pt x="242758" y="420801"/>
                  <a:pt x="199427" y="464126"/>
                  <a:pt x="199427" y="517392"/>
                </a:cubicBezTo>
                <a:cubicBezTo>
                  <a:pt x="199427" y="570658"/>
                  <a:pt x="242758" y="613989"/>
                  <a:pt x="296018" y="613989"/>
                </a:cubicBezTo>
                <a:cubicBezTo>
                  <a:pt x="339105" y="613989"/>
                  <a:pt x="375670" y="585618"/>
                  <a:pt x="388077" y="546593"/>
                </a:cubicBezTo>
                <a:lnTo>
                  <a:pt x="388507" y="545136"/>
                </a:lnTo>
                <a:cubicBezTo>
                  <a:pt x="388576" y="544910"/>
                  <a:pt x="388617" y="544672"/>
                  <a:pt x="388686" y="544446"/>
                </a:cubicBezTo>
                <a:cubicBezTo>
                  <a:pt x="389830" y="540511"/>
                  <a:pt x="390659" y="536536"/>
                  <a:pt x="391304" y="532550"/>
                </a:cubicBezTo>
                <a:cubicBezTo>
                  <a:pt x="391437" y="531702"/>
                  <a:pt x="391582" y="530861"/>
                  <a:pt x="391692" y="530008"/>
                </a:cubicBezTo>
                <a:cubicBezTo>
                  <a:pt x="392255" y="525812"/>
                  <a:pt x="392615" y="521599"/>
                  <a:pt x="392615" y="517392"/>
                </a:cubicBezTo>
                <a:cubicBezTo>
                  <a:pt x="392615" y="513028"/>
                  <a:pt x="392215" y="508740"/>
                  <a:pt x="391652" y="504504"/>
                </a:cubicBezTo>
                <a:cubicBezTo>
                  <a:pt x="391495" y="503349"/>
                  <a:pt x="391321" y="502206"/>
                  <a:pt x="391124" y="501062"/>
                </a:cubicBezTo>
                <a:cubicBezTo>
                  <a:pt x="390497" y="497383"/>
                  <a:pt x="389690" y="493762"/>
                  <a:pt x="388657" y="490222"/>
                </a:cubicBezTo>
                <a:cubicBezTo>
                  <a:pt x="388420" y="489422"/>
                  <a:pt x="388199" y="488615"/>
                  <a:pt x="387944" y="487820"/>
                </a:cubicBezTo>
                <a:cubicBezTo>
                  <a:pt x="386841" y="484385"/>
                  <a:pt x="385495" y="481048"/>
                  <a:pt x="384021" y="477781"/>
                </a:cubicBezTo>
                <a:cubicBezTo>
                  <a:pt x="383365" y="476324"/>
                  <a:pt x="382675" y="474891"/>
                  <a:pt x="381949" y="473475"/>
                </a:cubicBezTo>
                <a:cubicBezTo>
                  <a:pt x="380684" y="471003"/>
                  <a:pt x="379286" y="468600"/>
                  <a:pt x="377812" y="466250"/>
                </a:cubicBezTo>
                <a:cubicBezTo>
                  <a:pt x="376645" y="464387"/>
                  <a:pt x="375421" y="462571"/>
                  <a:pt x="374132" y="460801"/>
                </a:cubicBezTo>
                <a:cubicBezTo>
                  <a:pt x="372560" y="458636"/>
                  <a:pt x="370923" y="456518"/>
                  <a:pt x="369171" y="454487"/>
                </a:cubicBezTo>
                <a:cubicBezTo>
                  <a:pt x="368028" y="453164"/>
                  <a:pt x="366855" y="451870"/>
                  <a:pt x="365643" y="450605"/>
                </a:cubicBezTo>
                <a:cubicBezTo>
                  <a:pt x="363385" y="448261"/>
                  <a:pt x="361035" y="446003"/>
                  <a:pt x="358534" y="443885"/>
                </a:cubicBezTo>
                <a:cubicBezTo>
                  <a:pt x="357547" y="443050"/>
                  <a:pt x="356538" y="442255"/>
                  <a:pt x="355522" y="441459"/>
                </a:cubicBezTo>
                <a:cubicBezTo>
                  <a:pt x="352760" y="439307"/>
                  <a:pt x="349882" y="437281"/>
                  <a:pt x="346864" y="435419"/>
                </a:cubicBezTo>
                <a:cubicBezTo>
                  <a:pt x="346017" y="434885"/>
                  <a:pt x="345164" y="434357"/>
                  <a:pt x="344293" y="433852"/>
                </a:cubicBezTo>
                <a:cubicBezTo>
                  <a:pt x="340516" y="431681"/>
                  <a:pt x="336604" y="429679"/>
                  <a:pt x="332478" y="427996"/>
                </a:cubicBezTo>
                <a:cubicBezTo>
                  <a:pt x="321221" y="423389"/>
                  <a:pt x="308924" y="420801"/>
                  <a:pt x="296018" y="420801"/>
                </a:cubicBezTo>
                <a:close/>
                <a:moveTo>
                  <a:pt x="857083" y="323501"/>
                </a:moveTo>
                <a:lnTo>
                  <a:pt x="923418" y="323501"/>
                </a:lnTo>
                <a:cubicBezTo>
                  <a:pt x="932006" y="323501"/>
                  <a:pt x="938964" y="330465"/>
                  <a:pt x="938964" y="339047"/>
                </a:cubicBezTo>
                <a:cubicBezTo>
                  <a:pt x="938964" y="347630"/>
                  <a:pt x="932006" y="354594"/>
                  <a:pt x="923418" y="354594"/>
                </a:cubicBezTo>
                <a:lnTo>
                  <a:pt x="857083" y="354594"/>
                </a:lnTo>
                <a:cubicBezTo>
                  <a:pt x="848495" y="354594"/>
                  <a:pt x="841537" y="347630"/>
                  <a:pt x="841537" y="339047"/>
                </a:cubicBezTo>
                <a:cubicBezTo>
                  <a:pt x="841537" y="330465"/>
                  <a:pt x="848495" y="323501"/>
                  <a:pt x="857083" y="323501"/>
                </a:cubicBezTo>
                <a:close/>
                <a:moveTo>
                  <a:pt x="392783" y="323501"/>
                </a:moveTo>
                <a:lnTo>
                  <a:pt x="459112" y="323501"/>
                </a:lnTo>
                <a:cubicBezTo>
                  <a:pt x="467700" y="323501"/>
                  <a:pt x="474658" y="330465"/>
                  <a:pt x="474658" y="339047"/>
                </a:cubicBezTo>
                <a:cubicBezTo>
                  <a:pt x="474658" y="347630"/>
                  <a:pt x="467700" y="354594"/>
                  <a:pt x="459112" y="354594"/>
                </a:cubicBezTo>
                <a:lnTo>
                  <a:pt x="392783" y="354594"/>
                </a:lnTo>
                <a:cubicBezTo>
                  <a:pt x="384195" y="354594"/>
                  <a:pt x="377237" y="347630"/>
                  <a:pt x="377237" y="339047"/>
                </a:cubicBezTo>
                <a:cubicBezTo>
                  <a:pt x="377237" y="330465"/>
                  <a:pt x="384195" y="323501"/>
                  <a:pt x="392783" y="323501"/>
                </a:cubicBezTo>
                <a:close/>
                <a:moveTo>
                  <a:pt x="658097" y="207435"/>
                </a:moveTo>
                <a:cubicBezTo>
                  <a:pt x="666686" y="207435"/>
                  <a:pt x="673644" y="214399"/>
                  <a:pt x="673644" y="222981"/>
                </a:cubicBezTo>
                <a:lnTo>
                  <a:pt x="673644" y="309922"/>
                </a:lnTo>
                <a:cubicBezTo>
                  <a:pt x="679429" y="313021"/>
                  <a:pt x="684130" y="317722"/>
                  <a:pt x="687228" y="323501"/>
                </a:cubicBezTo>
                <a:lnTo>
                  <a:pt x="807339" y="323501"/>
                </a:lnTo>
                <a:cubicBezTo>
                  <a:pt x="815928" y="323501"/>
                  <a:pt x="822886" y="330465"/>
                  <a:pt x="822886" y="339048"/>
                </a:cubicBezTo>
                <a:cubicBezTo>
                  <a:pt x="822886" y="347630"/>
                  <a:pt x="815928" y="354594"/>
                  <a:pt x="807339" y="354594"/>
                </a:cubicBezTo>
                <a:lnTo>
                  <a:pt x="687228" y="354594"/>
                </a:lnTo>
                <a:cubicBezTo>
                  <a:pt x="681646" y="365034"/>
                  <a:pt x="670765" y="372218"/>
                  <a:pt x="658097" y="372218"/>
                </a:cubicBezTo>
                <a:cubicBezTo>
                  <a:pt x="639783" y="372218"/>
                  <a:pt x="624933" y="357368"/>
                  <a:pt x="624933" y="339053"/>
                </a:cubicBezTo>
                <a:cubicBezTo>
                  <a:pt x="624933" y="326385"/>
                  <a:pt x="632117" y="315511"/>
                  <a:pt x="642557" y="309922"/>
                </a:cubicBezTo>
                <a:lnTo>
                  <a:pt x="642557" y="222981"/>
                </a:lnTo>
                <a:cubicBezTo>
                  <a:pt x="642557" y="214399"/>
                  <a:pt x="649515" y="207435"/>
                  <a:pt x="658097" y="207435"/>
                </a:cubicBezTo>
                <a:close/>
                <a:moveTo>
                  <a:pt x="845708" y="135900"/>
                </a:moveTo>
                <a:cubicBezTo>
                  <a:pt x="849686" y="135900"/>
                  <a:pt x="853662" y="137419"/>
                  <a:pt x="856695" y="140456"/>
                </a:cubicBezTo>
                <a:cubicBezTo>
                  <a:pt x="862770" y="146526"/>
                  <a:pt x="862770" y="156368"/>
                  <a:pt x="856695" y="162438"/>
                </a:cubicBezTo>
                <a:lnTo>
                  <a:pt x="809789" y="209338"/>
                </a:lnTo>
                <a:cubicBezTo>
                  <a:pt x="806759" y="212373"/>
                  <a:pt x="802778" y="213894"/>
                  <a:pt x="798803" y="213894"/>
                </a:cubicBezTo>
                <a:cubicBezTo>
                  <a:pt x="794822" y="213894"/>
                  <a:pt x="790842" y="212373"/>
                  <a:pt x="787807" y="209338"/>
                </a:cubicBezTo>
                <a:cubicBezTo>
                  <a:pt x="781742" y="203268"/>
                  <a:pt x="781742" y="193426"/>
                  <a:pt x="787807" y="187357"/>
                </a:cubicBezTo>
                <a:lnTo>
                  <a:pt x="834713" y="140456"/>
                </a:lnTo>
                <a:cubicBezTo>
                  <a:pt x="837751" y="137419"/>
                  <a:pt x="841730" y="135900"/>
                  <a:pt x="845708" y="135900"/>
                </a:cubicBezTo>
                <a:close/>
                <a:moveTo>
                  <a:pt x="470492" y="135900"/>
                </a:moveTo>
                <a:cubicBezTo>
                  <a:pt x="474470" y="135900"/>
                  <a:pt x="478448" y="137419"/>
                  <a:pt x="481483" y="140456"/>
                </a:cubicBezTo>
                <a:lnTo>
                  <a:pt x="528383" y="187357"/>
                </a:lnTo>
                <a:cubicBezTo>
                  <a:pt x="534453" y="193426"/>
                  <a:pt x="534453" y="203268"/>
                  <a:pt x="528383" y="209338"/>
                </a:cubicBezTo>
                <a:cubicBezTo>
                  <a:pt x="525348" y="212373"/>
                  <a:pt x="521368" y="213894"/>
                  <a:pt x="517392" y="213894"/>
                </a:cubicBezTo>
                <a:cubicBezTo>
                  <a:pt x="513417" y="213894"/>
                  <a:pt x="509437" y="212373"/>
                  <a:pt x="506402" y="209338"/>
                </a:cubicBezTo>
                <a:lnTo>
                  <a:pt x="459501" y="162438"/>
                </a:lnTo>
                <a:cubicBezTo>
                  <a:pt x="453426" y="156363"/>
                  <a:pt x="453426" y="146526"/>
                  <a:pt x="459501" y="140456"/>
                </a:cubicBezTo>
                <a:cubicBezTo>
                  <a:pt x="462536" y="137419"/>
                  <a:pt x="466514" y="135900"/>
                  <a:pt x="470492" y="135900"/>
                </a:cubicBezTo>
                <a:close/>
                <a:moveTo>
                  <a:pt x="658098" y="58193"/>
                </a:moveTo>
                <a:cubicBezTo>
                  <a:pt x="666692" y="58193"/>
                  <a:pt x="673650" y="65157"/>
                  <a:pt x="673650" y="73739"/>
                </a:cubicBezTo>
                <a:lnTo>
                  <a:pt x="673650" y="140074"/>
                </a:lnTo>
                <a:cubicBezTo>
                  <a:pt x="673650" y="148656"/>
                  <a:pt x="666692" y="155614"/>
                  <a:pt x="658098" y="155614"/>
                </a:cubicBezTo>
                <a:cubicBezTo>
                  <a:pt x="649515" y="155614"/>
                  <a:pt x="642557" y="148656"/>
                  <a:pt x="642557" y="140074"/>
                </a:cubicBezTo>
                <a:lnTo>
                  <a:pt x="642557" y="73739"/>
                </a:lnTo>
                <a:cubicBezTo>
                  <a:pt x="642557" y="65157"/>
                  <a:pt x="649515" y="58193"/>
                  <a:pt x="658098" y="58193"/>
                </a:cubicBezTo>
                <a:close/>
                <a:moveTo>
                  <a:pt x="658104" y="31093"/>
                </a:moveTo>
                <a:cubicBezTo>
                  <a:pt x="486044" y="31093"/>
                  <a:pt x="346069" y="171062"/>
                  <a:pt x="346069" y="343121"/>
                </a:cubicBezTo>
                <a:cubicBezTo>
                  <a:pt x="346069" y="362939"/>
                  <a:pt x="347996" y="382895"/>
                  <a:pt x="351802" y="402568"/>
                </a:cubicBezTo>
                <a:cubicBezTo>
                  <a:pt x="352859" y="403084"/>
                  <a:pt x="353863" y="403670"/>
                  <a:pt x="354901" y="404210"/>
                </a:cubicBezTo>
                <a:cubicBezTo>
                  <a:pt x="355923" y="404744"/>
                  <a:pt x="356950" y="405266"/>
                  <a:pt x="357959" y="405823"/>
                </a:cubicBezTo>
                <a:cubicBezTo>
                  <a:pt x="386928" y="421839"/>
                  <a:pt x="408132" y="448133"/>
                  <a:pt x="417812" y="479081"/>
                </a:cubicBezTo>
                <a:cubicBezTo>
                  <a:pt x="417876" y="479278"/>
                  <a:pt x="417951" y="479475"/>
                  <a:pt x="418009" y="479678"/>
                </a:cubicBezTo>
                <a:cubicBezTo>
                  <a:pt x="419193" y="483526"/>
                  <a:pt x="420214" y="487431"/>
                  <a:pt x="421033" y="491412"/>
                </a:cubicBezTo>
                <a:cubicBezTo>
                  <a:pt x="421114" y="491795"/>
                  <a:pt x="421166" y="492184"/>
                  <a:pt x="421241" y="492567"/>
                </a:cubicBezTo>
                <a:cubicBezTo>
                  <a:pt x="421903" y="495927"/>
                  <a:pt x="422414" y="499327"/>
                  <a:pt x="422802" y="502763"/>
                </a:cubicBezTo>
                <a:cubicBezTo>
                  <a:pt x="422913" y="503738"/>
                  <a:pt x="423023" y="504707"/>
                  <a:pt x="423110" y="505682"/>
                </a:cubicBezTo>
                <a:cubicBezTo>
                  <a:pt x="423464" y="509552"/>
                  <a:pt x="423708" y="513446"/>
                  <a:pt x="423708" y="517392"/>
                </a:cubicBezTo>
                <a:cubicBezTo>
                  <a:pt x="423708" y="522040"/>
                  <a:pt x="423423" y="526625"/>
                  <a:pt x="422936" y="531151"/>
                </a:cubicBezTo>
                <a:cubicBezTo>
                  <a:pt x="422855" y="531853"/>
                  <a:pt x="422704" y="532555"/>
                  <a:pt x="422611" y="533258"/>
                </a:cubicBezTo>
                <a:cubicBezTo>
                  <a:pt x="422123" y="537163"/>
                  <a:pt x="421497" y="541016"/>
                  <a:pt x="420667" y="544800"/>
                </a:cubicBezTo>
                <a:cubicBezTo>
                  <a:pt x="420626" y="544991"/>
                  <a:pt x="420615" y="545194"/>
                  <a:pt x="420568" y="545386"/>
                </a:cubicBezTo>
                <a:cubicBezTo>
                  <a:pt x="480061" y="615243"/>
                  <a:pt x="566189" y="655150"/>
                  <a:pt x="658098" y="655150"/>
                </a:cubicBezTo>
                <a:lnTo>
                  <a:pt x="658104" y="655150"/>
                </a:lnTo>
                <a:cubicBezTo>
                  <a:pt x="830152" y="655150"/>
                  <a:pt x="970132" y="515175"/>
                  <a:pt x="970132" y="343121"/>
                </a:cubicBezTo>
                <a:cubicBezTo>
                  <a:pt x="970132" y="171062"/>
                  <a:pt x="830157" y="31093"/>
                  <a:pt x="658104" y="31093"/>
                </a:cubicBezTo>
                <a:close/>
                <a:moveTo>
                  <a:pt x="658098" y="0"/>
                </a:moveTo>
                <a:cubicBezTo>
                  <a:pt x="847294" y="0"/>
                  <a:pt x="1001219" y="153919"/>
                  <a:pt x="1001219" y="343121"/>
                </a:cubicBezTo>
                <a:cubicBezTo>
                  <a:pt x="1001219" y="532323"/>
                  <a:pt x="847294" y="686243"/>
                  <a:pt x="658104" y="686243"/>
                </a:cubicBezTo>
                <a:cubicBezTo>
                  <a:pt x="562725" y="686243"/>
                  <a:pt x="473086" y="647078"/>
                  <a:pt x="408307" y="578132"/>
                </a:cubicBezTo>
                <a:cubicBezTo>
                  <a:pt x="386673" y="617964"/>
                  <a:pt x="344456" y="645076"/>
                  <a:pt x="296018" y="645076"/>
                </a:cubicBezTo>
                <a:cubicBezTo>
                  <a:pt x="225616" y="645076"/>
                  <a:pt x="168334" y="587794"/>
                  <a:pt x="168334" y="517392"/>
                </a:cubicBezTo>
                <a:cubicBezTo>
                  <a:pt x="168334" y="446990"/>
                  <a:pt x="225616" y="389708"/>
                  <a:pt x="296018" y="389708"/>
                </a:cubicBezTo>
                <a:cubicBezTo>
                  <a:pt x="303730" y="389708"/>
                  <a:pt x="311251" y="390509"/>
                  <a:pt x="318586" y="391826"/>
                </a:cubicBezTo>
                <a:cubicBezTo>
                  <a:pt x="316265" y="375636"/>
                  <a:pt x="314976" y="359341"/>
                  <a:pt x="314976" y="343121"/>
                </a:cubicBezTo>
                <a:cubicBezTo>
                  <a:pt x="314976" y="153919"/>
                  <a:pt x="468902" y="0"/>
                  <a:pt x="658098" y="0"/>
                </a:cubicBezTo>
                <a:close/>
              </a:path>
            </a:pathLst>
          </a:custGeom>
          <a:solidFill>
            <a:schemeClr val="accent2"/>
          </a:solidFill>
          <a:ln w="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>
              <a:solidFill>
                <a:schemeClr val="accent2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DF097FE-2154-A530-C4DE-2D5EA82FAF77}"/>
              </a:ext>
            </a:extLst>
          </p:cNvPr>
          <p:cNvSpPr/>
          <p:nvPr/>
        </p:nvSpPr>
        <p:spPr>
          <a:xfrm>
            <a:off x="14168372" y="2664166"/>
            <a:ext cx="926470" cy="926310"/>
          </a:xfrm>
          <a:custGeom>
            <a:avLst/>
            <a:gdLst>
              <a:gd name="connsiteX0" fmla="*/ 189463 w 926470"/>
              <a:gd name="connsiteY0" fmla="*/ 625063 h 926310"/>
              <a:gd name="connsiteX1" fmla="*/ 54189 w 926470"/>
              <a:gd name="connsiteY1" fmla="*/ 760344 h 926310"/>
              <a:gd name="connsiteX2" fmla="*/ 31040 w 926470"/>
              <a:gd name="connsiteY2" fmla="*/ 816238 h 926310"/>
              <a:gd name="connsiteX3" fmla="*/ 54189 w 926470"/>
              <a:gd name="connsiteY3" fmla="*/ 872127 h 926310"/>
              <a:gd name="connsiteX4" fmla="*/ 110089 w 926470"/>
              <a:gd name="connsiteY4" fmla="*/ 895276 h 926310"/>
              <a:gd name="connsiteX5" fmla="*/ 165978 w 926470"/>
              <a:gd name="connsiteY5" fmla="*/ 872127 h 926310"/>
              <a:gd name="connsiteX6" fmla="*/ 301252 w 926470"/>
              <a:gd name="connsiteY6" fmla="*/ 736859 h 926310"/>
              <a:gd name="connsiteX7" fmla="*/ 189463 w 926470"/>
              <a:gd name="connsiteY7" fmla="*/ 625063 h 926310"/>
              <a:gd name="connsiteX8" fmla="*/ 266260 w 926470"/>
              <a:gd name="connsiteY8" fmla="*/ 548266 h 926310"/>
              <a:gd name="connsiteX9" fmla="*/ 214712 w 926470"/>
              <a:gd name="connsiteY9" fmla="*/ 599814 h 926310"/>
              <a:gd name="connsiteX10" fmla="*/ 326507 w 926470"/>
              <a:gd name="connsiteY10" fmla="*/ 711604 h 926310"/>
              <a:gd name="connsiteX11" fmla="*/ 377968 w 926470"/>
              <a:gd name="connsiteY11" fmla="*/ 660149 h 926310"/>
              <a:gd name="connsiteX12" fmla="*/ 316526 w 926470"/>
              <a:gd name="connsiteY12" fmla="*/ 609790 h 926310"/>
              <a:gd name="connsiteX13" fmla="*/ 266260 w 926470"/>
              <a:gd name="connsiteY13" fmla="*/ 548266 h 926310"/>
              <a:gd name="connsiteX14" fmla="*/ 216360 w 926470"/>
              <a:gd name="connsiteY14" fmla="*/ 281780 h 926310"/>
              <a:gd name="connsiteX15" fmla="*/ 230746 w 926470"/>
              <a:gd name="connsiteY15" fmla="*/ 298411 h 926310"/>
              <a:gd name="connsiteX16" fmla="*/ 338508 w 926470"/>
              <a:gd name="connsiteY16" fmla="*/ 587808 h 926310"/>
              <a:gd name="connsiteX17" fmla="*/ 863519 w 926470"/>
              <a:gd name="connsiteY17" fmla="*/ 587808 h 926310"/>
              <a:gd name="connsiteX18" fmla="*/ 885501 w 926470"/>
              <a:gd name="connsiteY18" fmla="*/ 587808 h 926310"/>
              <a:gd name="connsiteX19" fmla="*/ 885501 w 926470"/>
              <a:gd name="connsiteY19" fmla="*/ 609790 h 926310"/>
              <a:gd name="connsiteX20" fmla="*/ 601013 w 926470"/>
              <a:gd name="connsiteY20" fmla="*/ 727435 h 926310"/>
              <a:gd name="connsiteX21" fmla="*/ 405335 w 926470"/>
              <a:gd name="connsiteY21" fmla="*/ 676751 h 926310"/>
              <a:gd name="connsiteX22" fmla="*/ 187966 w 926470"/>
              <a:gd name="connsiteY22" fmla="*/ 894109 h 926310"/>
              <a:gd name="connsiteX23" fmla="*/ 110089 w 926470"/>
              <a:gd name="connsiteY23" fmla="*/ 926310 h 926310"/>
              <a:gd name="connsiteX24" fmla="*/ 32207 w 926470"/>
              <a:gd name="connsiteY24" fmla="*/ 894109 h 926310"/>
              <a:gd name="connsiteX25" fmla="*/ 32207 w 926470"/>
              <a:gd name="connsiteY25" fmla="*/ 738356 h 926310"/>
              <a:gd name="connsiteX26" fmla="*/ 249559 w 926470"/>
              <a:gd name="connsiteY26" fmla="*/ 520998 h 926310"/>
              <a:gd name="connsiteX27" fmla="*/ 199734 w 926470"/>
              <a:gd name="connsiteY27" fmla="*/ 296165 h 926310"/>
              <a:gd name="connsiteX28" fmla="*/ 216360 w 926470"/>
              <a:gd name="connsiteY28" fmla="*/ 281780 h 926310"/>
              <a:gd name="connsiteX29" fmla="*/ 601013 w 926470"/>
              <a:gd name="connsiteY29" fmla="*/ 31077 h 926310"/>
              <a:gd name="connsiteX30" fmla="*/ 392870 w 926470"/>
              <a:gd name="connsiteY30" fmla="*/ 117159 h 926310"/>
              <a:gd name="connsiteX31" fmla="*/ 392870 w 926470"/>
              <a:gd name="connsiteY31" fmla="*/ 533451 h 926310"/>
              <a:gd name="connsiteX32" fmla="*/ 809162 w 926470"/>
              <a:gd name="connsiteY32" fmla="*/ 533451 h 926310"/>
              <a:gd name="connsiteX33" fmla="*/ 895383 w 926470"/>
              <a:gd name="connsiteY33" fmla="*/ 325303 h 926310"/>
              <a:gd name="connsiteX34" fmla="*/ 809162 w 926470"/>
              <a:gd name="connsiteY34" fmla="*/ 117159 h 926310"/>
              <a:gd name="connsiteX35" fmla="*/ 601013 w 926470"/>
              <a:gd name="connsiteY35" fmla="*/ 31077 h 926310"/>
              <a:gd name="connsiteX36" fmla="*/ 601015 w 926470"/>
              <a:gd name="connsiteY36" fmla="*/ 0 h 926310"/>
              <a:gd name="connsiteX37" fmla="*/ 831144 w 926470"/>
              <a:gd name="connsiteY37" fmla="*/ 95172 h 926310"/>
              <a:gd name="connsiteX38" fmla="*/ 926470 w 926470"/>
              <a:gd name="connsiteY38" fmla="*/ 325303 h 926310"/>
              <a:gd name="connsiteX39" fmla="*/ 831144 w 926470"/>
              <a:gd name="connsiteY39" fmla="*/ 555433 h 926310"/>
              <a:gd name="connsiteX40" fmla="*/ 601013 w 926470"/>
              <a:gd name="connsiteY40" fmla="*/ 650603 h 926310"/>
              <a:gd name="connsiteX41" fmla="*/ 370883 w 926470"/>
              <a:gd name="connsiteY41" fmla="*/ 555433 h 926310"/>
              <a:gd name="connsiteX42" fmla="*/ 370883 w 926470"/>
              <a:gd name="connsiteY42" fmla="*/ 95172 h 926310"/>
              <a:gd name="connsiteX43" fmla="*/ 601015 w 926470"/>
              <a:gd name="connsiteY43" fmla="*/ 0 h 926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926470" h="926310">
                <a:moveTo>
                  <a:pt x="189463" y="625063"/>
                </a:moveTo>
                <a:lnTo>
                  <a:pt x="54189" y="760344"/>
                </a:lnTo>
                <a:cubicBezTo>
                  <a:pt x="39263" y="775269"/>
                  <a:pt x="31040" y="795127"/>
                  <a:pt x="31040" y="816238"/>
                </a:cubicBezTo>
                <a:cubicBezTo>
                  <a:pt x="31040" y="837344"/>
                  <a:pt x="39263" y="857196"/>
                  <a:pt x="54189" y="872127"/>
                </a:cubicBezTo>
                <a:cubicBezTo>
                  <a:pt x="69126" y="887058"/>
                  <a:pt x="88972" y="895276"/>
                  <a:pt x="110089" y="895276"/>
                </a:cubicBezTo>
                <a:cubicBezTo>
                  <a:pt x="131201" y="895276"/>
                  <a:pt x="151047" y="887058"/>
                  <a:pt x="165978" y="872127"/>
                </a:cubicBezTo>
                <a:lnTo>
                  <a:pt x="301252" y="736859"/>
                </a:lnTo>
                <a:cubicBezTo>
                  <a:pt x="248729" y="719020"/>
                  <a:pt x="207301" y="677587"/>
                  <a:pt x="189463" y="625063"/>
                </a:cubicBezTo>
                <a:close/>
                <a:moveTo>
                  <a:pt x="266260" y="548266"/>
                </a:moveTo>
                <a:lnTo>
                  <a:pt x="214712" y="599814"/>
                </a:lnTo>
                <a:cubicBezTo>
                  <a:pt x="227183" y="655529"/>
                  <a:pt x="270792" y="699145"/>
                  <a:pt x="326507" y="711604"/>
                </a:cubicBezTo>
                <a:lnTo>
                  <a:pt x="377968" y="660149"/>
                </a:lnTo>
                <a:cubicBezTo>
                  <a:pt x="356271" y="645682"/>
                  <a:pt x="335658" y="628922"/>
                  <a:pt x="316526" y="609790"/>
                </a:cubicBezTo>
                <a:cubicBezTo>
                  <a:pt x="297585" y="590849"/>
                  <a:pt x="280861" y="570184"/>
                  <a:pt x="266260" y="548266"/>
                </a:cubicBezTo>
                <a:close/>
                <a:moveTo>
                  <a:pt x="216360" y="281780"/>
                </a:moveTo>
                <a:cubicBezTo>
                  <a:pt x="224919" y="282400"/>
                  <a:pt x="231361" y="289840"/>
                  <a:pt x="230746" y="298411"/>
                </a:cubicBezTo>
                <a:cubicBezTo>
                  <a:pt x="222970" y="406069"/>
                  <a:pt x="262250" y="511545"/>
                  <a:pt x="338508" y="587808"/>
                </a:cubicBezTo>
                <a:cubicBezTo>
                  <a:pt x="483253" y="732559"/>
                  <a:pt x="718762" y="732535"/>
                  <a:pt x="863519" y="587808"/>
                </a:cubicBezTo>
                <a:cubicBezTo>
                  <a:pt x="869595" y="581732"/>
                  <a:pt x="879431" y="581732"/>
                  <a:pt x="885501" y="587808"/>
                </a:cubicBezTo>
                <a:cubicBezTo>
                  <a:pt x="891576" y="593884"/>
                  <a:pt x="891576" y="603714"/>
                  <a:pt x="885501" y="609790"/>
                </a:cubicBezTo>
                <a:cubicBezTo>
                  <a:pt x="807067" y="688229"/>
                  <a:pt x="704040" y="727435"/>
                  <a:pt x="601013" y="727435"/>
                </a:cubicBezTo>
                <a:cubicBezTo>
                  <a:pt x="533460" y="727435"/>
                  <a:pt x="465954" y="710467"/>
                  <a:pt x="405335" y="676751"/>
                </a:cubicBezTo>
                <a:lnTo>
                  <a:pt x="187966" y="894109"/>
                </a:lnTo>
                <a:cubicBezTo>
                  <a:pt x="166495" y="915575"/>
                  <a:pt x="138286" y="926310"/>
                  <a:pt x="110089" y="926310"/>
                </a:cubicBezTo>
                <a:cubicBezTo>
                  <a:pt x="81875" y="926310"/>
                  <a:pt x="53678" y="915580"/>
                  <a:pt x="32207" y="894109"/>
                </a:cubicBezTo>
                <a:cubicBezTo>
                  <a:pt x="-10736" y="851167"/>
                  <a:pt x="-10736" y="781298"/>
                  <a:pt x="32207" y="738356"/>
                </a:cubicBezTo>
                <a:lnTo>
                  <a:pt x="249559" y="520998"/>
                </a:lnTo>
                <a:cubicBezTo>
                  <a:pt x="211810" y="453213"/>
                  <a:pt x="194024" y="375249"/>
                  <a:pt x="199734" y="296165"/>
                </a:cubicBezTo>
                <a:cubicBezTo>
                  <a:pt x="200355" y="287612"/>
                  <a:pt x="207853" y="281101"/>
                  <a:pt x="216360" y="281780"/>
                </a:cubicBezTo>
                <a:close/>
                <a:moveTo>
                  <a:pt x="601013" y="31077"/>
                </a:moveTo>
                <a:cubicBezTo>
                  <a:pt x="525632" y="31077"/>
                  <a:pt x="450251" y="59773"/>
                  <a:pt x="392870" y="117159"/>
                </a:cubicBezTo>
                <a:cubicBezTo>
                  <a:pt x="278098" y="231926"/>
                  <a:pt x="278098" y="418679"/>
                  <a:pt x="392870" y="533451"/>
                </a:cubicBezTo>
                <a:cubicBezTo>
                  <a:pt x="507637" y="648224"/>
                  <a:pt x="694390" y="648224"/>
                  <a:pt x="809162" y="533451"/>
                </a:cubicBezTo>
                <a:cubicBezTo>
                  <a:pt x="864761" y="477858"/>
                  <a:pt x="895383" y="403934"/>
                  <a:pt x="895383" y="325303"/>
                </a:cubicBezTo>
                <a:cubicBezTo>
                  <a:pt x="895383" y="246677"/>
                  <a:pt x="864761" y="172753"/>
                  <a:pt x="809162" y="117159"/>
                </a:cubicBezTo>
                <a:cubicBezTo>
                  <a:pt x="751776" y="59773"/>
                  <a:pt x="676400" y="31077"/>
                  <a:pt x="601013" y="31077"/>
                </a:cubicBezTo>
                <a:close/>
                <a:moveTo>
                  <a:pt x="601015" y="0"/>
                </a:moveTo>
                <a:cubicBezTo>
                  <a:pt x="684356" y="0"/>
                  <a:pt x="767697" y="31724"/>
                  <a:pt x="831144" y="95172"/>
                </a:cubicBezTo>
                <a:cubicBezTo>
                  <a:pt x="892615" y="156637"/>
                  <a:pt x="926470" y="238373"/>
                  <a:pt x="926470" y="325303"/>
                </a:cubicBezTo>
                <a:cubicBezTo>
                  <a:pt x="926470" y="412232"/>
                  <a:pt x="892615" y="493968"/>
                  <a:pt x="831144" y="555433"/>
                </a:cubicBezTo>
                <a:cubicBezTo>
                  <a:pt x="767699" y="618884"/>
                  <a:pt x="684356" y="650603"/>
                  <a:pt x="601013" y="650603"/>
                </a:cubicBezTo>
                <a:cubicBezTo>
                  <a:pt x="517676" y="650603"/>
                  <a:pt x="434333" y="618884"/>
                  <a:pt x="370883" y="555433"/>
                </a:cubicBezTo>
                <a:cubicBezTo>
                  <a:pt x="243988" y="428538"/>
                  <a:pt x="243988" y="222072"/>
                  <a:pt x="370883" y="95172"/>
                </a:cubicBezTo>
                <a:cubicBezTo>
                  <a:pt x="434333" y="31724"/>
                  <a:pt x="517675" y="0"/>
                  <a:pt x="601015" y="0"/>
                </a:cubicBezTo>
                <a:close/>
              </a:path>
            </a:pathLst>
          </a:custGeom>
          <a:solidFill>
            <a:schemeClr val="accent2"/>
          </a:solidFill>
          <a:ln w="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>
              <a:solidFill>
                <a:schemeClr val="accent2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E7B93A-DF65-FCA9-8D2F-67A80DFF8E40}"/>
              </a:ext>
            </a:extLst>
          </p:cNvPr>
          <p:cNvSpPr txBox="1"/>
          <p:nvPr/>
        </p:nvSpPr>
        <p:spPr>
          <a:xfrm>
            <a:off x="16084844" y="9766000"/>
            <a:ext cx="6773793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Monitoring &amp; Control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5BF9ED-D3B5-EC42-64A2-D4772906EF40}"/>
              </a:ext>
            </a:extLst>
          </p:cNvPr>
          <p:cNvSpPr txBox="1"/>
          <p:nvPr/>
        </p:nvSpPr>
        <p:spPr>
          <a:xfrm>
            <a:off x="16084844" y="7349351"/>
            <a:ext cx="6773793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Risk Response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BC9AD5-FDEF-1DAC-F934-6A72A1CE4AEA}"/>
              </a:ext>
            </a:extLst>
          </p:cNvPr>
          <p:cNvSpPr txBox="1"/>
          <p:nvPr/>
        </p:nvSpPr>
        <p:spPr>
          <a:xfrm>
            <a:off x="16084843" y="5036937"/>
            <a:ext cx="6773793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Risk 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29069E-8D3A-7DE2-D5F5-3264A320A48D}"/>
              </a:ext>
            </a:extLst>
          </p:cNvPr>
          <p:cNvSpPr txBox="1"/>
          <p:nvPr/>
        </p:nvSpPr>
        <p:spPr>
          <a:xfrm>
            <a:off x="16084844" y="2724523"/>
            <a:ext cx="6773793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Risk Identification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10364F-047E-8944-7963-16C551131FF0}"/>
              </a:ext>
            </a:extLst>
          </p:cNvPr>
          <p:cNvSpPr txBox="1"/>
          <p:nvPr/>
        </p:nvSpPr>
        <p:spPr>
          <a:xfrm>
            <a:off x="1538754" y="6307868"/>
            <a:ext cx="9815046" cy="3485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Turn complex data into easy-to-understand infographics.</a:t>
            </a:r>
          </a:p>
          <a:p>
            <a:r>
              <a:rPr lang="en-US" dirty="0"/>
              <a:t>You can replace this text with your own content and amaze your audience.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1538754" y="3164168"/>
            <a:ext cx="8207469" cy="265297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Risk Management</a:t>
            </a:r>
          </a:p>
        </p:txBody>
      </p:sp>
    </p:spTree>
    <p:extLst>
      <p:ext uri="{BB962C8B-B14F-4D97-AF65-F5344CB8AC3E}">
        <p14:creationId xmlns:p14="http://schemas.microsoft.com/office/powerpoint/2010/main" val="1613670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BBA368D-6CA6-F00A-DA81-20D456A7D7D2}"/>
              </a:ext>
            </a:extLst>
          </p:cNvPr>
          <p:cNvSpPr/>
          <p:nvPr/>
        </p:nvSpPr>
        <p:spPr>
          <a:xfrm>
            <a:off x="14984361" y="0"/>
            <a:ext cx="9393289" cy="1371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Graphic 12">
            <a:extLst>
              <a:ext uri="{FF2B5EF4-FFF2-40B4-BE49-F238E27FC236}">
                <a16:creationId xmlns:a16="http://schemas.microsoft.com/office/drawing/2014/main" id="{ECCE00C3-D5E8-1B4F-BA42-AC232E91B097}"/>
              </a:ext>
            </a:extLst>
          </p:cNvPr>
          <p:cNvSpPr/>
          <p:nvPr/>
        </p:nvSpPr>
        <p:spPr>
          <a:xfrm rot="5853942">
            <a:off x="-105131" y="10785307"/>
            <a:ext cx="7417347" cy="7417347"/>
          </a:xfrm>
          <a:custGeom>
            <a:avLst/>
            <a:gdLst>
              <a:gd name="connsiteX0" fmla="*/ 7417348 w 7417347"/>
              <a:gd name="connsiteY0" fmla="*/ 3708674 h 7417347"/>
              <a:gd name="connsiteX1" fmla="*/ 3708674 w 7417347"/>
              <a:gd name="connsiteY1" fmla="*/ 7417348 h 7417347"/>
              <a:gd name="connsiteX2" fmla="*/ 0 w 7417347"/>
              <a:gd name="connsiteY2" fmla="*/ 3708674 h 7417347"/>
              <a:gd name="connsiteX3" fmla="*/ 3708674 w 7417347"/>
              <a:gd name="connsiteY3" fmla="*/ 0 h 7417347"/>
              <a:gd name="connsiteX4" fmla="*/ 7417348 w 7417347"/>
              <a:gd name="connsiteY4" fmla="*/ 3708674 h 7417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347" h="7417347">
                <a:moveTo>
                  <a:pt x="7417348" y="3708674"/>
                </a:moveTo>
                <a:cubicBezTo>
                  <a:pt x="7417348" y="5756918"/>
                  <a:pt x="5756918" y="7417348"/>
                  <a:pt x="3708674" y="7417348"/>
                </a:cubicBezTo>
                <a:cubicBezTo>
                  <a:pt x="1660430" y="7417348"/>
                  <a:pt x="0" y="5756918"/>
                  <a:pt x="0" y="3708674"/>
                </a:cubicBezTo>
                <a:cubicBezTo>
                  <a:pt x="0" y="1660430"/>
                  <a:pt x="1660430" y="0"/>
                  <a:pt x="3708674" y="0"/>
                </a:cubicBezTo>
                <a:cubicBezTo>
                  <a:pt x="5756918" y="0"/>
                  <a:pt x="7417348" y="1660430"/>
                  <a:pt x="7417348" y="3708674"/>
                </a:cubicBezTo>
                <a:close/>
              </a:path>
            </a:pathLst>
          </a:custGeom>
          <a:gradFill>
            <a:gsLst>
              <a:gs pos="0">
                <a:srgbClr val="FEFEFE"/>
              </a:gs>
              <a:gs pos="16467">
                <a:srgbClr val="FEFEFE">
                  <a:alpha val="71373"/>
                </a:srgbClr>
              </a:gs>
              <a:gs pos="32936">
                <a:srgbClr val="FEFEFE">
                  <a:alpha val="46275"/>
                </a:srgbClr>
              </a:gs>
              <a:gs pos="47867">
                <a:srgbClr val="FEFEFE">
                  <a:alpha val="26275"/>
                </a:srgbClr>
              </a:gs>
              <a:gs pos="60817">
                <a:srgbClr val="FEFEFE">
                  <a:alpha val="11765"/>
                </a:srgbClr>
              </a:gs>
              <a:gs pos="71288">
                <a:srgbClr val="FEFEFE">
                  <a:alpha val="3137"/>
                </a:srgbClr>
              </a:gs>
              <a:gs pos="77970">
                <a:srgbClr val="FFFFFF">
                  <a:alpha val="0"/>
                </a:srgbClr>
              </a:gs>
            </a:gsLst>
            <a:lin ang="0" scaled="1"/>
          </a:gradFill>
          <a:ln w="60170" cap="flat">
            <a:noFill/>
            <a:prstDash val="solid"/>
            <a:miter/>
          </a:ln>
        </p:spPr>
        <p:txBody>
          <a:bodyPr rtlCol="0" anchor="ctr"/>
          <a:lstStyle/>
          <a:p>
            <a:endParaRPr lang="en-SV"/>
          </a:p>
        </p:txBody>
      </p:sp>
      <p:sp>
        <p:nvSpPr>
          <p:cNvPr id="14" name="Graphic 11">
            <a:extLst>
              <a:ext uri="{FF2B5EF4-FFF2-40B4-BE49-F238E27FC236}">
                <a16:creationId xmlns:a16="http://schemas.microsoft.com/office/drawing/2014/main" id="{9A88E523-2888-B34C-5E69-4CC3F9A43F8C}"/>
              </a:ext>
            </a:extLst>
          </p:cNvPr>
          <p:cNvSpPr/>
          <p:nvPr/>
        </p:nvSpPr>
        <p:spPr>
          <a:xfrm rot="5853942">
            <a:off x="6217434" y="-2939632"/>
            <a:ext cx="7417347" cy="7417347"/>
          </a:xfrm>
          <a:custGeom>
            <a:avLst/>
            <a:gdLst>
              <a:gd name="connsiteX0" fmla="*/ 7417348 w 7417347"/>
              <a:gd name="connsiteY0" fmla="*/ 3708674 h 7417347"/>
              <a:gd name="connsiteX1" fmla="*/ 3708674 w 7417347"/>
              <a:gd name="connsiteY1" fmla="*/ 7417348 h 7417347"/>
              <a:gd name="connsiteX2" fmla="*/ 0 w 7417347"/>
              <a:gd name="connsiteY2" fmla="*/ 3708674 h 7417347"/>
              <a:gd name="connsiteX3" fmla="*/ 3708674 w 7417347"/>
              <a:gd name="connsiteY3" fmla="*/ 0 h 7417347"/>
              <a:gd name="connsiteX4" fmla="*/ 7417348 w 7417347"/>
              <a:gd name="connsiteY4" fmla="*/ 3708674 h 7417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347" h="7417347">
                <a:moveTo>
                  <a:pt x="7417348" y="3708674"/>
                </a:moveTo>
                <a:cubicBezTo>
                  <a:pt x="7417348" y="5756918"/>
                  <a:pt x="5756918" y="7417348"/>
                  <a:pt x="3708674" y="7417348"/>
                </a:cubicBezTo>
                <a:cubicBezTo>
                  <a:pt x="1660430" y="7417348"/>
                  <a:pt x="0" y="5756918"/>
                  <a:pt x="0" y="3708674"/>
                </a:cubicBezTo>
                <a:cubicBezTo>
                  <a:pt x="0" y="1660430"/>
                  <a:pt x="1660430" y="0"/>
                  <a:pt x="3708674" y="0"/>
                </a:cubicBezTo>
                <a:cubicBezTo>
                  <a:pt x="5756918" y="0"/>
                  <a:pt x="7417348" y="1660430"/>
                  <a:pt x="7417348" y="3708674"/>
                </a:cubicBezTo>
                <a:close/>
              </a:path>
            </a:pathLst>
          </a:custGeom>
          <a:gradFill>
            <a:gsLst>
              <a:gs pos="0">
                <a:srgbClr val="FEFEFE"/>
              </a:gs>
              <a:gs pos="16467">
                <a:srgbClr val="FEFEFE">
                  <a:alpha val="71373"/>
                </a:srgbClr>
              </a:gs>
              <a:gs pos="32936">
                <a:srgbClr val="FEFEFE">
                  <a:alpha val="46275"/>
                </a:srgbClr>
              </a:gs>
              <a:gs pos="47867">
                <a:srgbClr val="FEFEFE">
                  <a:alpha val="26275"/>
                </a:srgbClr>
              </a:gs>
              <a:gs pos="60817">
                <a:srgbClr val="FEFEFE">
                  <a:alpha val="11765"/>
                </a:srgbClr>
              </a:gs>
              <a:gs pos="71288">
                <a:srgbClr val="FEFEFE">
                  <a:alpha val="3137"/>
                </a:srgbClr>
              </a:gs>
              <a:gs pos="77970">
                <a:srgbClr val="FFFFFF">
                  <a:alpha val="0"/>
                </a:srgbClr>
              </a:gs>
            </a:gsLst>
            <a:lin ang="0" scaled="1"/>
          </a:gradFill>
          <a:ln w="60170" cap="flat">
            <a:noFill/>
            <a:prstDash val="solid"/>
            <a:miter/>
          </a:ln>
        </p:spPr>
        <p:txBody>
          <a:bodyPr rtlCol="0" anchor="ctr"/>
          <a:lstStyle/>
          <a:p>
            <a:endParaRPr lang="en-SV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587920-74EC-9834-A723-5CDE2CC6255F}"/>
              </a:ext>
            </a:extLst>
          </p:cNvPr>
          <p:cNvSpPr txBox="1"/>
          <p:nvPr/>
        </p:nvSpPr>
        <p:spPr>
          <a:xfrm>
            <a:off x="16052291" y="2575140"/>
            <a:ext cx="6348910" cy="19659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Make a big impact with professional slides, charts, infographics and more.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5DC44D-AB2A-D56E-C76A-421EFF6A63B4}"/>
              </a:ext>
            </a:extLst>
          </p:cNvPr>
          <p:cNvSpPr txBox="1"/>
          <p:nvPr/>
        </p:nvSpPr>
        <p:spPr>
          <a:xfrm>
            <a:off x="16052291" y="6385639"/>
            <a:ext cx="6348910" cy="1961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Make a big impact with professional slides, charts, infographics and more.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F96063-1BB3-F633-B86B-F3FEA9BB47EA}"/>
              </a:ext>
            </a:extLst>
          </p:cNvPr>
          <p:cNvSpPr txBox="1"/>
          <p:nvPr/>
        </p:nvSpPr>
        <p:spPr>
          <a:xfrm>
            <a:off x="16052291" y="10177670"/>
            <a:ext cx="6348911" cy="19659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Make a big impact with professional slides, charts, infographics and more.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579F34-BF40-5234-DBBD-A8F951AA6005}"/>
              </a:ext>
            </a:extLst>
          </p:cNvPr>
          <p:cNvSpPr txBox="1"/>
          <p:nvPr/>
        </p:nvSpPr>
        <p:spPr>
          <a:xfrm>
            <a:off x="16052291" y="1409362"/>
            <a:ext cx="634891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Our Purpose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F9B5DA-9088-FCB0-4422-BECCEB7CC835}"/>
              </a:ext>
            </a:extLst>
          </p:cNvPr>
          <p:cNvSpPr txBox="1"/>
          <p:nvPr/>
        </p:nvSpPr>
        <p:spPr>
          <a:xfrm>
            <a:off x="16052291" y="5210627"/>
            <a:ext cx="6348911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General Description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217562-9350-165B-070C-07D6EF92AA6C}"/>
              </a:ext>
            </a:extLst>
          </p:cNvPr>
          <p:cNvSpPr txBox="1"/>
          <p:nvPr/>
        </p:nvSpPr>
        <p:spPr>
          <a:xfrm>
            <a:off x="16052290" y="9011892"/>
            <a:ext cx="6348909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Main Work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2EA744-2FFD-7412-D130-0700D08F7671}"/>
              </a:ext>
            </a:extLst>
          </p:cNvPr>
          <p:cNvSpPr txBox="1"/>
          <p:nvPr/>
        </p:nvSpPr>
        <p:spPr>
          <a:xfrm>
            <a:off x="1546951" y="6171004"/>
            <a:ext cx="11870710" cy="3485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Turn complex data into easy-to-understand infographics.</a:t>
            </a:r>
          </a:p>
          <a:p>
            <a:r>
              <a:rPr lang="en-US" dirty="0"/>
              <a:t>You can replace this text with your own content and amaze your audience.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1546950" y="4207844"/>
            <a:ext cx="10641875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9052273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raphic 21">
            <a:extLst>
              <a:ext uri="{FF2B5EF4-FFF2-40B4-BE49-F238E27FC236}">
                <a16:creationId xmlns:a16="http://schemas.microsoft.com/office/drawing/2014/main" id="{C2DA3407-B53B-2200-9053-17D8E99EEC0F}"/>
              </a:ext>
            </a:extLst>
          </p:cNvPr>
          <p:cNvSpPr/>
          <p:nvPr/>
        </p:nvSpPr>
        <p:spPr>
          <a:xfrm rot="13084544">
            <a:off x="1991430" y="-5840018"/>
            <a:ext cx="9463574" cy="9463574"/>
          </a:xfrm>
          <a:custGeom>
            <a:avLst/>
            <a:gdLst>
              <a:gd name="connsiteX0" fmla="*/ 9463575 w 9463574"/>
              <a:gd name="connsiteY0" fmla="*/ 4731788 h 9463574"/>
              <a:gd name="connsiteX1" fmla="*/ 4731788 w 9463574"/>
              <a:gd name="connsiteY1" fmla="*/ 9463575 h 9463574"/>
              <a:gd name="connsiteX2" fmla="*/ 0 w 9463574"/>
              <a:gd name="connsiteY2" fmla="*/ 4731788 h 9463574"/>
              <a:gd name="connsiteX3" fmla="*/ 4731788 w 9463574"/>
              <a:gd name="connsiteY3" fmla="*/ 0 h 9463574"/>
              <a:gd name="connsiteX4" fmla="*/ 9463575 w 9463574"/>
              <a:gd name="connsiteY4" fmla="*/ 4731788 h 946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63574" h="9463574">
                <a:moveTo>
                  <a:pt x="9463575" y="4731788"/>
                </a:moveTo>
                <a:cubicBezTo>
                  <a:pt x="9463575" y="7345082"/>
                  <a:pt x="7345082" y="9463575"/>
                  <a:pt x="4731788" y="9463575"/>
                </a:cubicBezTo>
                <a:cubicBezTo>
                  <a:pt x="2118494" y="9463575"/>
                  <a:pt x="0" y="7345082"/>
                  <a:pt x="0" y="4731788"/>
                </a:cubicBezTo>
                <a:cubicBezTo>
                  <a:pt x="0" y="2118494"/>
                  <a:pt x="2118494" y="0"/>
                  <a:pt x="4731788" y="0"/>
                </a:cubicBezTo>
                <a:cubicBezTo>
                  <a:pt x="7345082" y="0"/>
                  <a:pt x="9463575" y="2118494"/>
                  <a:pt x="9463575" y="4731788"/>
                </a:cubicBezTo>
                <a:close/>
              </a:path>
            </a:pathLst>
          </a:custGeom>
          <a:gradFill>
            <a:gsLst>
              <a:gs pos="0">
                <a:srgbClr val="FEFEFE"/>
              </a:gs>
              <a:gs pos="16467">
                <a:srgbClr val="FEFEFE">
                  <a:alpha val="71373"/>
                </a:srgbClr>
              </a:gs>
              <a:gs pos="32936">
                <a:srgbClr val="FEFEFE">
                  <a:alpha val="46275"/>
                </a:srgbClr>
              </a:gs>
              <a:gs pos="47867">
                <a:srgbClr val="FEFEFE">
                  <a:alpha val="26275"/>
                </a:srgbClr>
              </a:gs>
              <a:gs pos="60817">
                <a:srgbClr val="FEFEFE">
                  <a:alpha val="11765"/>
                </a:srgbClr>
              </a:gs>
              <a:gs pos="71288">
                <a:srgbClr val="FEFEFE">
                  <a:alpha val="3137"/>
                </a:srgbClr>
              </a:gs>
              <a:gs pos="77970">
                <a:srgbClr val="FFFFFF">
                  <a:alpha val="0"/>
                </a:srgbClr>
              </a:gs>
            </a:gsLst>
            <a:lin ang="0" scaled="1"/>
          </a:gradFill>
          <a:ln w="76742" cap="flat">
            <a:noFill/>
            <a:prstDash val="solid"/>
            <a:miter/>
          </a:ln>
        </p:spPr>
        <p:txBody>
          <a:bodyPr rtlCol="0" anchor="ctr"/>
          <a:lstStyle/>
          <a:p>
            <a:endParaRPr lang="en-SV"/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E7DD1283-97A6-A20B-4D81-C882FC81B6C8}"/>
              </a:ext>
            </a:extLst>
          </p:cNvPr>
          <p:cNvSpPr/>
          <p:nvPr/>
        </p:nvSpPr>
        <p:spPr>
          <a:xfrm rot="13084544">
            <a:off x="-2731777" y="9696801"/>
            <a:ext cx="9463574" cy="9463574"/>
          </a:xfrm>
          <a:custGeom>
            <a:avLst/>
            <a:gdLst>
              <a:gd name="connsiteX0" fmla="*/ 9463575 w 9463574"/>
              <a:gd name="connsiteY0" fmla="*/ 4731788 h 9463574"/>
              <a:gd name="connsiteX1" fmla="*/ 4731788 w 9463574"/>
              <a:gd name="connsiteY1" fmla="*/ 9463575 h 9463574"/>
              <a:gd name="connsiteX2" fmla="*/ 0 w 9463574"/>
              <a:gd name="connsiteY2" fmla="*/ 4731788 h 9463574"/>
              <a:gd name="connsiteX3" fmla="*/ 4731788 w 9463574"/>
              <a:gd name="connsiteY3" fmla="*/ 0 h 9463574"/>
              <a:gd name="connsiteX4" fmla="*/ 9463575 w 9463574"/>
              <a:gd name="connsiteY4" fmla="*/ 4731788 h 946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63574" h="9463574">
                <a:moveTo>
                  <a:pt x="9463575" y="4731788"/>
                </a:moveTo>
                <a:cubicBezTo>
                  <a:pt x="9463575" y="7345082"/>
                  <a:pt x="7345082" y="9463575"/>
                  <a:pt x="4731788" y="9463575"/>
                </a:cubicBezTo>
                <a:cubicBezTo>
                  <a:pt x="2118494" y="9463575"/>
                  <a:pt x="0" y="7345082"/>
                  <a:pt x="0" y="4731788"/>
                </a:cubicBezTo>
                <a:cubicBezTo>
                  <a:pt x="0" y="2118494"/>
                  <a:pt x="2118494" y="0"/>
                  <a:pt x="4731788" y="0"/>
                </a:cubicBezTo>
                <a:cubicBezTo>
                  <a:pt x="7345082" y="0"/>
                  <a:pt x="9463575" y="2118494"/>
                  <a:pt x="9463575" y="4731788"/>
                </a:cubicBezTo>
                <a:close/>
              </a:path>
            </a:pathLst>
          </a:custGeom>
          <a:gradFill>
            <a:gsLst>
              <a:gs pos="0">
                <a:srgbClr val="FEFEFE"/>
              </a:gs>
              <a:gs pos="16467">
                <a:srgbClr val="FEFEFE">
                  <a:alpha val="71373"/>
                </a:srgbClr>
              </a:gs>
              <a:gs pos="32936">
                <a:srgbClr val="FEFEFE">
                  <a:alpha val="46275"/>
                </a:srgbClr>
              </a:gs>
              <a:gs pos="47867">
                <a:srgbClr val="FEFEFE">
                  <a:alpha val="26275"/>
                </a:srgbClr>
              </a:gs>
              <a:gs pos="60817">
                <a:srgbClr val="FEFEFE">
                  <a:alpha val="11765"/>
                </a:srgbClr>
              </a:gs>
              <a:gs pos="71288">
                <a:srgbClr val="FEFEFE">
                  <a:alpha val="3137"/>
                </a:srgbClr>
              </a:gs>
              <a:gs pos="77970">
                <a:srgbClr val="FFFFFF">
                  <a:alpha val="0"/>
                </a:srgbClr>
              </a:gs>
            </a:gsLst>
            <a:lin ang="0" scaled="1"/>
          </a:gradFill>
          <a:ln w="76742" cap="flat">
            <a:noFill/>
            <a:prstDash val="solid"/>
            <a:miter/>
          </a:ln>
        </p:spPr>
        <p:txBody>
          <a:bodyPr rtlCol="0" anchor="ctr"/>
          <a:lstStyle/>
          <a:p>
            <a:endParaRPr lang="en-SV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9E11DAE-DB4E-04A4-3807-BD5EE05C82F3}"/>
              </a:ext>
            </a:extLst>
          </p:cNvPr>
          <p:cNvSpPr/>
          <p:nvPr/>
        </p:nvSpPr>
        <p:spPr>
          <a:xfrm>
            <a:off x="12742606" y="0"/>
            <a:ext cx="11635044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E07DF6A-3371-4C49-9F27-38094D366CFB}"/>
              </a:ext>
            </a:extLst>
          </p:cNvPr>
          <p:cNvSpPr/>
          <p:nvPr/>
        </p:nvSpPr>
        <p:spPr>
          <a:xfrm>
            <a:off x="14356212" y="2141539"/>
            <a:ext cx="819360" cy="8193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C948A5A-FF10-6393-A94E-6E546C7C0384}"/>
              </a:ext>
            </a:extLst>
          </p:cNvPr>
          <p:cNvSpPr/>
          <p:nvPr/>
        </p:nvSpPr>
        <p:spPr>
          <a:xfrm>
            <a:off x="14356212" y="4191342"/>
            <a:ext cx="819360" cy="8193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7933793-3E9F-5FEA-E91D-210273F1D17D}"/>
              </a:ext>
            </a:extLst>
          </p:cNvPr>
          <p:cNvSpPr/>
          <p:nvPr/>
        </p:nvSpPr>
        <p:spPr>
          <a:xfrm>
            <a:off x="14356212" y="6271685"/>
            <a:ext cx="819360" cy="8193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A8E523C-444D-C7F4-D5F9-EE5B545D571D}"/>
              </a:ext>
            </a:extLst>
          </p:cNvPr>
          <p:cNvSpPr/>
          <p:nvPr/>
        </p:nvSpPr>
        <p:spPr>
          <a:xfrm>
            <a:off x="14356212" y="8399016"/>
            <a:ext cx="819360" cy="8193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B6BBD0A-601D-001C-5B8A-071FA03A3B44}"/>
              </a:ext>
            </a:extLst>
          </p:cNvPr>
          <p:cNvSpPr/>
          <p:nvPr/>
        </p:nvSpPr>
        <p:spPr>
          <a:xfrm>
            <a:off x="14356212" y="10451468"/>
            <a:ext cx="819360" cy="8193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9234E5C-1823-B08C-1CE3-A753CE24AE62}"/>
              </a:ext>
            </a:extLst>
          </p:cNvPr>
          <p:cNvCxnSpPr>
            <a:stCxn id="15" idx="4"/>
          </p:cNvCxnSpPr>
          <p:nvPr/>
        </p:nvCxnSpPr>
        <p:spPr>
          <a:xfrm>
            <a:off x="14765892" y="2960899"/>
            <a:ext cx="0" cy="1075510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CC2410CA-5D10-4898-0500-13E3E6F78CE7}"/>
              </a:ext>
            </a:extLst>
          </p:cNvPr>
          <p:cNvSpPr txBox="1"/>
          <p:nvPr/>
        </p:nvSpPr>
        <p:spPr>
          <a:xfrm>
            <a:off x="15737504" y="2960899"/>
            <a:ext cx="7085108" cy="6732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Describe your content here.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7BFB37-D959-A320-893E-8D6088943DB8}"/>
              </a:ext>
            </a:extLst>
          </p:cNvPr>
          <p:cNvSpPr txBox="1"/>
          <p:nvPr/>
        </p:nvSpPr>
        <p:spPr>
          <a:xfrm>
            <a:off x="15737504" y="5013634"/>
            <a:ext cx="7085108" cy="6732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Describe your content here.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D8FE0D-3D4B-68F2-7879-67744EBE6B4F}"/>
              </a:ext>
            </a:extLst>
          </p:cNvPr>
          <p:cNvSpPr txBox="1"/>
          <p:nvPr/>
        </p:nvSpPr>
        <p:spPr>
          <a:xfrm>
            <a:off x="15737504" y="7116005"/>
            <a:ext cx="7085108" cy="6732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Describe your content here.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6EA3FE-559F-8ABE-79BD-7C29051396B6}"/>
              </a:ext>
            </a:extLst>
          </p:cNvPr>
          <p:cNvSpPr txBox="1"/>
          <p:nvPr/>
        </p:nvSpPr>
        <p:spPr>
          <a:xfrm>
            <a:off x="15737504" y="9218376"/>
            <a:ext cx="7085108" cy="6732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Describe your content here.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120C7C-4418-0592-CBD9-2003DE7B880B}"/>
              </a:ext>
            </a:extLst>
          </p:cNvPr>
          <p:cNvSpPr txBox="1"/>
          <p:nvPr/>
        </p:nvSpPr>
        <p:spPr>
          <a:xfrm>
            <a:off x="15737504" y="11320747"/>
            <a:ext cx="7085108" cy="6732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Describe your content here.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DC3DDA-342E-D03D-D14F-82BA921DE192}"/>
              </a:ext>
            </a:extLst>
          </p:cNvPr>
          <p:cNvSpPr txBox="1"/>
          <p:nvPr/>
        </p:nvSpPr>
        <p:spPr>
          <a:xfrm>
            <a:off x="15737505" y="2125059"/>
            <a:ext cx="7085108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20XX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865B92-7A39-83E3-C444-4C86A379E6A8}"/>
              </a:ext>
            </a:extLst>
          </p:cNvPr>
          <p:cNvSpPr txBox="1"/>
          <p:nvPr/>
        </p:nvSpPr>
        <p:spPr>
          <a:xfrm>
            <a:off x="15737505" y="4177794"/>
            <a:ext cx="7085108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20XX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E3FE40-FBED-18D7-E294-F765D5B461D4}"/>
              </a:ext>
            </a:extLst>
          </p:cNvPr>
          <p:cNvSpPr txBox="1"/>
          <p:nvPr/>
        </p:nvSpPr>
        <p:spPr>
          <a:xfrm>
            <a:off x="15737505" y="6280165"/>
            <a:ext cx="7085108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20XX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A41239-26EA-8581-AC1B-09EA2A72327B}"/>
              </a:ext>
            </a:extLst>
          </p:cNvPr>
          <p:cNvSpPr txBox="1"/>
          <p:nvPr/>
        </p:nvSpPr>
        <p:spPr>
          <a:xfrm>
            <a:off x="15737505" y="8382536"/>
            <a:ext cx="7085108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20XX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FAF999-0519-6683-39DB-67F50643F4C4}"/>
              </a:ext>
            </a:extLst>
          </p:cNvPr>
          <p:cNvSpPr txBox="1"/>
          <p:nvPr/>
        </p:nvSpPr>
        <p:spPr>
          <a:xfrm>
            <a:off x="15737505" y="10484907"/>
            <a:ext cx="7085108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20XX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83E7B1-6374-C554-FCD6-29DE8D0E365E}"/>
              </a:ext>
            </a:extLst>
          </p:cNvPr>
          <p:cNvSpPr txBox="1"/>
          <p:nvPr/>
        </p:nvSpPr>
        <p:spPr>
          <a:xfrm>
            <a:off x="1555037" y="5364855"/>
            <a:ext cx="10633788" cy="3485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Turn complex data into easy-to-understand infographics.</a:t>
            </a:r>
          </a:p>
          <a:p>
            <a:r>
              <a:rPr lang="en-US" dirty="0"/>
              <a:t>You can replace this text with your own content and amaze your audience.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1520825" y="3771862"/>
            <a:ext cx="106782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Future Outlook</a:t>
            </a:r>
          </a:p>
        </p:txBody>
      </p:sp>
    </p:spTree>
    <p:extLst>
      <p:ext uri="{BB962C8B-B14F-4D97-AF65-F5344CB8AC3E}">
        <p14:creationId xmlns:p14="http://schemas.microsoft.com/office/powerpoint/2010/main" val="14661766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9">
            <a:extLst>
              <a:ext uri="{FF2B5EF4-FFF2-40B4-BE49-F238E27FC236}">
                <a16:creationId xmlns:a16="http://schemas.microsoft.com/office/drawing/2014/main" id="{2E580B6A-40AC-718D-E54F-0B02D46C1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2267450" y="1719318"/>
            <a:ext cx="14707835" cy="10321888"/>
          </a:xfrm>
          <a:custGeom>
            <a:avLst/>
            <a:gdLst>
              <a:gd name="connsiteX0" fmla="*/ -89 w 14707835"/>
              <a:gd name="connsiteY0" fmla="*/ -76 h 10321888"/>
              <a:gd name="connsiteX1" fmla="*/ 14707747 w 14707835"/>
              <a:gd name="connsiteY1" fmla="*/ -76 h 10321888"/>
              <a:gd name="connsiteX2" fmla="*/ 14707747 w 14707835"/>
              <a:gd name="connsiteY2" fmla="*/ 10321812 h 10321888"/>
              <a:gd name="connsiteX3" fmla="*/ -89 w 14707835"/>
              <a:gd name="connsiteY3" fmla="*/ 10321812 h 1032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07835" h="10321888">
                <a:moveTo>
                  <a:pt x="-89" y="-76"/>
                </a:moveTo>
                <a:lnTo>
                  <a:pt x="14707747" y="-76"/>
                </a:lnTo>
                <a:lnTo>
                  <a:pt x="14707747" y="10321812"/>
                </a:lnTo>
                <a:lnTo>
                  <a:pt x="-89" y="10321812"/>
                </a:lnTo>
                <a:close/>
              </a:path>
            </a:pathLst>
          </a:cu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C52380D-4160-66FC-CADB-B98803C03BCF}"/>
              </a:ext>
            </a:extLst>
          </p:cNvPr>
          <p:cNvSpPr/>
          <p:nvPr/>
        </p:nvSpPr>
        <p:spPr>
          <a:xfrm>
            <a:off x="1550322" y="8014193"/>
            <a:ext cx="10668000" cy="4377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03B197-15EE-608C-4452-B8D97008731F}"/>
              </a:ext>
            </a:extLst>
          </p:cNvPr>
          <p:cNvSpPr txBox="1"/>
          <p:nvPr/>
        </p:nvSpPr>
        <p:spPr>
          <a:xfrm>
            <a:off x="3972715" y="8932321"/>
            <a:ext cx="6602521" cy="6732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Describe your content here.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C857B0-78A4-0BD1-B639-47F0C71FF24E}"/>
              </a:ext>
            </a:extLst>
          </p:cNvPr>
          <p:cNvSpPr txBox="1"/>
          <p:nvPr/>
        </p:nvSpPr>
        <p:spPr>
          <a:xfrm>
            <a:off x="3972715" y="9791844"/>
            <a:ext cx="6602521" cy="6732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Describe your content here.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194A3E-910A-AF93-DC2D-ACDBF5581AEA}"/>
              </a:ext>
            </a:extLst>
          </p:cNvPr>
          <p:cNvSpPr txBox="1"/>
          <p:nvPr/>
        </p:nvSpPr>
        <p:spPr>
          <a:xfrm>
            <a:off x="3972715" y="10730236"/>
            <a:ext cx="6602521" cy="6732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Describe your content here.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4D8FAC-5C3C-3754-04F1-375E80B9A3A3}"/>
              </a:ext>
            </a:extLst>
          </p:cNvPr>
          <p:cNvSpPr txBox="1"/>
          <p:nvPr/>
        </p:nvSpPr>
        <p:spPr>
          <a:xfrm>
            <a:off x="3194998" y="8898530"/>
            <a:ext cx="63564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E5B4C0-4DD2-9D6D-2FBB-8EB121888569}"/>
              </a:ext>
            </a:extLst>
          </p:cNvPr>
          <p:cNvSpPr txBox="1"/>
          <p:nvPr/>
        </p:nvSpPr>
        <p:spPr>
          <a:xfrm>
            <a:off x="3194998" y="9758053"/>
            <a:ext cx="63564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BEDA3B-439B-9F73-6556-726E75914619}"/>
              </a:ext>
            </a:extLst>
          </p:cNvPr>
          <p:cNvSpPr txBox="1"/>
          <p:nvPr/>
        </p:nvSpPr>
        <p:spPr>
          <a:xfrm>
            <a:off x="3194998" y="10696445"/>
            <a:ext cx="63564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67FB15-EB9B-A9B4-41E2-E58D1C34A979}"/>
              </a:ext>
            </a:extLst>
          </p:cNvPr>
          <p:cNvSpPr txBox="1"/>
          <p:nvPr/>
        </p:nvSpPr>
        <p:spPr>
          <a:xfrm>
            <a:off x="1550322" y="3950576"/>
            <a:ext cx="10668001" cy="3485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Turn complex data into easy-to-understand infographics.</a:t>
            </a:r>
          </a:p>
          <a:p>
            <a:r>
              <a:rPr lang="en-US" dirty="0"/>
              <a:t>You can replace this text with your own content and amaze your audience.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1559904" y="782244"/>
            <a:ext cx="10628921" cy="26095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Conclusion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38276108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7">
            <a:extLst>
              <a:ext uri="{FF2B5EF4-FFF2-40B4-BE49-F238E27FC236}">
                <a16:creationId xmlns:a16="http://schemas.microsoft.com/office/drawing/2014/main" id="{22D3A3EF-A060-F3DB-7C3F-02210E638B55}"/>
              </a:ext>
            </a:extLst>
          </p:cNvPr>
          <p:cNvSpPr/>
          <p:nvPr/>
        </p:nvSpPr>
        <p:spPr>
          <a:xfrm rot="13084544">
            <a:off x="542465" y="-5456559"/>
            <a:ext cx="9463574" cy="9463574"/>
          </a:xfrm>
          <a:custGeom>
            <a:avLst/>
            <a:gdLst>
              <a:gd name="connsiteX0" fmla="*/ 9463575 w 9463574"/>
              <a:gd name="connsiteY0" fmla="*/ 4731788 h 9463574"/>
              <a:gd name="connsiteX1" fmla="*/ 4731788 w 9463574"/>
              <a:gd name="connsiteY1" fmla="*/ 9463575 h 9463574"/>
              <a:gd name="connsiteX2" fmla="*/ 0 w 9463574"/>
              <a:gd name="connsiteY2" fmla="*/ 4731788 h 9463574"/>
              <a:gd name="connsiteX3" fmla="*/ 4731788 w 9463574"/>
              <a:gd name="connsiteY3" fmla="*/ 0 h 9463574"/>
              <a:gd name="connsiteX4" fmla="*/ 9463575 w 9463574"/>
              <a:gd name="connsiteY4" fmla="*/ 4731788 h 946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63574" h="9463574">
                <a:moveTo>
                  <a:pt x="9463575" y="4731788"/>
                </a:moveTo>
                <a:cubicBezTo>
                  <a:pt x="9463575" y="7345082"/>
                  <a:pt x="7345082" y="9463575"/>
                  <a:pt x="4731788" y="9463575"/>
                </a:cubicBezTo>
                <a:cubicBezTo>
                  <a:pt x="2118494" y="9463575"/>
                  <a:pt x="0" y="7345082"/>
                  <a:pt x="0" y="4731788"/>
                </a:cubicBezTo>
                <a:cubicBezTo>
                  <a:pt x="0" y="2118494"/>
                  <a:pt x="2118494" y="0"/>
                  <a:pt x="4731788" y="0"/>
                </a:cubicBezTo>
                <a:cubicBezTo>
                  <a:pt x="7345082" y="0"/>
                  <a:pt x="9463575" y="2118494"/>
                  <a:pt x="9463575" y="4731788"/>
                </a:cubicBezTo>
                <a:close/>
              </a:path>
            </a:pathLst>
          </a:custGeom>
          <a:gradFill>
            <a:gsLst>
              <a:gs pos="0">
                <a:srgbClr val="FEFEFE"/>
              </a:gs>
              <a:gs pos="16467">
                <a:srgbClr val="FEFEFE">
                  <a:alpha val="71373"/>
                </a:srgbClr>
              </a:gs>
              <a:gs pos="32936">
                <a:srgbClr val="FEFEFE">
                  <a:alpha val="46275"/>
                </a:srgbClr>
              </a:gs>
              <a:gs pos="47867">
                <a:srgbClr val="FEFEFE">
                  <a:alpha val="26275"/>
                </a:srgbClr>
              </a:gs>
              <a:gs pos="60817">
                <a:srgbClr val="FEFEFE">
                  <a:alpha val="11765"/>
                </a:srgbClr>
              </a:gs>
              <a:gs pos="71288">
                <a:srgbClr val="FEFEFE">
                  <a:alpha val="3137"/>
                </a:srgbClr>
              </a:gs>
              <a:gs pos="77970">
                <a:srgbClr val="FFFFFF">
                  <a:alpha val="0"/>
                </a:srgbClr>
              </a:gs>
            </a:gsLst>
            <a:lin ang="0" scaled="1"/>
          </a:gradFill>
          <a:ln w="76742" cap="flat">
            <a:noFill/>
            <a:prstDash val="solid"/>
            <a:miter/>
          </a:ln>
        </p:spPr>
        <p:txBody>
          <a:bodyPr rtlCol="0" anchor="ctr"/>
          <a:lstStyle/>
          <a:p>
            <a:endParaRPr lang="en-SV"/>
          </a:p>
        </p:txBody>
      </p:sp>
      <p:sp>
        <p:nvSpPr>
          <p:cNvPr id="13" name="Graphic 8">
            <a:extLst>
              <a:ext uri="{FF2B5EF4-FFF2-40B4-BE49-F238E27FC236}">
                <a16:creationId xmlns:a16="http://schemas.microsoft.com/office/drawing/2014/main" id="{FA7E5C8D-E0F5-54EE-65CB-AD78351E84E1}"/>
              </a:ext>
            </a:extLst>
          </p:cNvPr>
          <p:cNvSpPr/>
          <p:nvPr/>
        </p:nvSpPr>
        <p:spPr>
          <a:xfrm rot="13084544">
            <a:off x="20730719" y="2669534"/>
            <a:ext cx="9463574" cy="9463574"/>
          </a:xfrm>
          <a:custGeom>
            <a:avLst/>
            <a:gdLst>
              <a:gd name="connsiteX0" fmla="*/ 9463575 w 9463574"/>
              <a:gd name="connsiteY0" fmla="*/ 4731788 h 9463574"/>
              <a:gd name="connsiteX1" fmla="*/ 4731788 w 9463574"/>
              <a:gd name="connsiteY1" fmla="*/ 9463575 h 9463574"/>
              <a:gd name="connsiteX2" fmla="*/ 0 w 9463574"/>
              <a:gd name="connsiteY2" fmla="*/ 4731788 h 9463574"/>
              <a:gd name="connsiteX3" fmla="*/ 4731788 w 9463574"/>
              <a:gd name="connsiteY3" fmla="*/ 0 h 9463574"/>
              <a:gd name="connsiteX4" fmla="*/ 9463575 w 9463574"/>
              <a:gd name="connsiteY4" fmla="*/ 4731788 h 946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63574" h="9463574">
                <a:moveTo>
                  <a:pt x="9463575" y="4731788"/>
                </a:moveTo>
                <a:cubicBezTo>
                  <a:pt x="9463575" y="7345082"/>
                  <a:pt x="7345082" y="9463575"/>
                  <a:pt x="4731788" y="9463575"/>
                </a:cubicBezTo>
                <a:cubicBezTo>
                  <a:pt x="2118494" y="9463575"/>
                  <a:pt x="0" y="7345082"/>
                  <a:pt x="0" y="4731788"/>
                </a:cubicBezTo>
                <a:cubicBezTo>
                  <a:pt x="0" y="2118494"/>
                  <a:pt x="2118494" y="0"/>
                  <a:pt x="4731788" y="0"/>
                </a:cubicBezTo>
                <a:cubicBezTo>
                  <a:pt x="7345082" y="0"/>
                  <a:pt x="9463575" y="2118494"/>
                  <a:pt x="9463575" y="4731788"/>
                </a:cubicBezTo>
                <a:close/>
              </a:path>
            </a:pathLst>
          </a:custGeom>
          <a:gradFill>
            <a:gsLst>
              <a:gs pos="0">
                <a:srgbClr val="FEFEFE"/>
              </a:gs>
              <a:gs pos="16467">
                <a:srgbClr val="FEFEFE">
                  <a:alpha val="71373"/>
                </a:srgbClr>
              </a:gs>
              <a:gs pos="32936">
                <a:srgbClr val="FEFEFE">
                  <a:alpha val="46275"/>
                </a:srgbClr>
              </a:gs>
              <a:gs pos="47867">
                <a:srgbClr val="FEFEFE">
                  <a:alpha val="26275"/>
                </a:srgbClr>
              </a:gs>
              <a:gs pos="60817">
                <a:srgbClr val="FEFEFE">
                  <a:alpha val="11765"/>
                </a:srgbClr>
              </a:gs>
              <a:gs pos="71288">
                <a:srgbClr val="FEFEFE">
                  <a:alpha val="3137"/>
                </a:srgbClr>
              </a:gs>
              <a:gs pos="77970">
                <a:srgbClr val="FFFFFF">
                  <a:alpha val="0"/>
                </a:srgbClr>
              </a:gs>
            </a:gsLst>
            <a:lin ang="0" scaled="1"/>
          </a:gradFill>
          <a:ln w="76742" cap="flat">
            <a:noFill/>
            <a:prstDash val="solid"/>
            <a:miter/>
          </a:ln>
        </p:spPr>
        <p:txBody>
          <a:bodyPr rtlCol="0" anchor="ctr"/>
          <a:lstStyle/>
          <a:p>
            <a:endParaRPr lang="en-SV"/>
          </a:p>
        </p:txBody>
      </p:sp>
      <p:pic>
        <p:nvPicPr>
          <p:cNvPr id="8" name="Graphic 9">
            <a:extLst>
              <a:ext uri="{FF2B5EF4-FFF2-40B4-BE49-F238E27FC236}">
                <a16:creationId xmlns:a16="http://schemas.microsoft.com/office/drawing/2014/main" id="{3FAB6E6A-233D-5539-42C0-969FFE14B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07275" y="9623724"/>
            <a:ext cx="26483660" cy="182638"/>
          </a:xfrm>
          <a:custGeom>
            <a:avLst/>
            <a:gdLst>
              <a:gd name="connsiteX0" fmla="*/ -89 w 26483660"/>
              <a:gd name="connsiteY0" fmla="*/ -76 h 182638"/>
              <a:gd name="connsiteX1" fmla="*/ 26483572 w 26483660"/>
              <a:gd name="connsiteY1" fmla="*/ -76 h 182638"/>
              <a:gd name="connsiteX2" fmla="*/ 26483572 w 26483660"/>
              <a:gd name="connsiteY2" fmla="*/ 182562 h 182638"/>
              <a:gd name="connsiteX3" fmla="*/ -89 w 26483660"/>
              <a:gd name="connsiteY3" fmla="*/ 182562 h 182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83660" h="182638">
                <a:moveTo>
                  <a:pt x="-89" y="-76"/>
                </a:moveTo>
                <a:lnTo>
                  <a:pt x="26483572" y="-76"/>
                </a:lnTo>
                <a:lnTo>
                  <a:pt x="26483572" y="182562"/>
                </a:lnTo>
                <a:lnTo>
                  <a:pt x="-89" y="182562"/>
                </a:lnTo>
                <a:close/>
              </a:path>
            </a:pathLst>
          </a:cu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C9E6E0B-BFF9-28A6-82D0-561674376CE2}"/>
              </a:ext>
            </a:extLst>
          </p:cNvPr>
          <p:cNvSpPr/>
          <p:nvPr/>
        </p:nvSpPr>
        <p:spPr>
          <a:xfrm>
            <a:off x="3843594" y="11066332"/>
            <a:ext cx="471949" cy="47194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B8CE0C8-0079-E96F-EE92-68126A8591EF}"/>
              </a:ext>
            </a:extLst>
          </p:cNvPr>
          <p:cNvSpPr/>
          <p:nvPr/>
        </p:nvSpPr>
        <p:spPr>
          <a:xfrm>
            <a:off x="9299839" y="11066332"/>
            <a:ext cx="471949" cy="47194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868A142-7643-8FAF-8A8F-58CAC7351278}"/>
              </a:ext>
            </a:extLst>
          </p:cNvPr>
          <p:cNvSpPr/>
          <p:nvPr/>
        </p:nvSpPr>
        <p:spPr>
          <a:xfrm>
            <a:off x="14402064" y="11066332"/>
            <a:ext cx="471949" cy="47194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AFCE51-C23A-CA40-479E-3D87BB71E355}"/>
              </a:ext>
            </a:extLst>
          </p:cNvPr>
          <p:cNvSpPr txBox="1"/>
          <p:nvPr/>
        </p:nvSpPr>
        <p:spPr>
          <a:xfrm>
            <a:off x="4669563" y="10889350"/>
            <a:ext cx="3598699" cy="6732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(123) 456-7890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A58850-C91E-85A8-2A7F-73C7BEEB6185}"/>
              </a:ext>
            </a:extLst>
          </p:cNvPr>
          <p:cNvSpPr txBox="1"/>
          <p:nvPr/>
        </p:nvSpPr>
        <p:spPr>
          <a:xfrm>
            <a:off x="10096255" y="10889350"/>
            <a:ext cx="3598699" cy="1315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123 Mainstreet, California, USA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F5DD6E-5C92-6F3A-3396-C50551B9E12E}"/>
              </a:ext>
            </a:extLst>
          </p:cNvPr>
          <p:cNvSpPr txBox="1"/>
          <p:nvPr/>
        </p:nvSpPr>
        <p:spPr>
          <a:xfrm>
            <a:off x="15116875" y="10889350"/>
            <a:ext cx="6190986" cy="6690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companyname@gmail.com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1520825" y="3471916"/>
            <a:ext cx="21336000" cy="38597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sz="239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4967652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C608D41-706D-8E9A-F65D-DBFFE16E474E}"/>
              </a:ext>
            </a:extLst>
          </p:cNvPr>
          <p:cNvSpPr txBox="1"/>
          <p:nvPr/>
        </p:nvSpPr>
        <p:spPr>
          <a:xfrm>
            <a:off x="3574362" y="11092897"/>
            <a:ext cx="17228926" cy="6690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 err="1"/>
              <a:t>Raleway</a:t>
            </a:r>
            <a:r>
              <a:rPr lang="en-US" dirty="0"/>
              <a:t> : </a:t>
            </a:r>
            <a:r>
              <a:rPr lang="en-US" dirty="0">
                <a:hlinkClick r:id="rId2"/>
              </a:rPr>
              <a:t>https://fonts.google.com/specimen/Raleway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989DE2-CF6B-F848-EE33-C99425F85131}"/>
              </a:ext>
            </a:extLst>
          </p:cNvPr>
          <p:cNvSpPr txBox="1"/>
          <p:nvPr/>
        </p:nvSpPr>
        <p:spPr>
          <a:xfrm>
            <a:off x="3574362" y="3785980"/>
            <a:ext cx="17228926" cy="59443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pPr marL="514350" indent="-514350">
              <a:buFont typeface="+mj-lt"/>
              <a:buAutoNum type="arabicPeriod"/>
            </a:pPr>
            <a:r>
              <a:rPr lang="en-US" sz="2800" dirty="0">
                <a:hlinkClick r:id="rId3"/>
              </a:rPr>
              <a:t>https://unsplash.com/es/fotos/turned-off-macbook-pro-beside-white-ceramic-mug-filled-with-coffee-aOC7TSLb1o8</a:t>
            </a: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hlinkClick r:id="rId4"/>
              </a:rPr>
              <a:t>https://www.pexels.com/photo/woman-smiling-at-the-camera-1181686/</a:t>
            </a: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hlinkClick r:id="rId5"/>
              </a:rPr>
              <a:t>https://www.pexels.com/photo/portrait-of-elegant-businesswoman-17035817/</a:t>
            </a: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hlinkClick r:id="rId6"/>
              </a:rPr>
              <a:t>https://www.pexels.com/photo/pensive-man-in-black-and-gray-pinstripe-suit-jacket-10141148/</a:t>
            </a: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hlinkClick r:id="rId7"/>
              </a:rPr>
              <a:t>https://www.pexels.com/photo/elegant-businessman-wearing-gray-suit-standing-by-a-fence-with-a-paper-cup-13801630/</a:t>
            </a:r>
            <a:endParaRPr lang="en-US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D3885C-C93D-B218-28FA-C1FFCCA34ED6}"/>
              </a:ext>
            </a:extLst>
          </p:cNvPr>
          <p:cNvSpPr txBox="1"/>
          <p:nvPr/>
        </p:nvSpPr>
        <p:spPr>
          <a:xfrm>
            <a:off x="3574362" y="2704423"/>
            <a:ext cx="17228926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Images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173F8C-D419-649C-3F8B-647608FBE740}"/>
              </a:ext>
            </a:extLst>
          </p:cNvPr>
          <p:cNvSpPr txBox="1"/>
          <p:nvPr/>
        </p:nvSpPr>
        <p:spPr>
          <a:xfrm>
            <a:off x="3574362" y="10011340"/>
            <a:ext cx="17228926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Fonts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7BCB14-4FE2-064B-1114-3CC9E1BA0A36}"/>
              </a:ext>
            </a:extLst>
          </p:cNvPr>
          <p:cNvSpPr txBox="1"/>
          <p:nvPr/>
        </p:nvSpPr>
        <p:spPr>
          <a:xfrm>
            <a:off x="1520996" y="799020"/>
            <a:ext cx="21335830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Credits</a:t>
            </a:r>
          </a:p>
        </p:txBody>
      </p:sp>
    </p:spTree>
    <p:extLst>
      <p:ext uri="{BB962C8B-B14F-4D97-AF65-F5344CB8AC3E}">
        <p14:creationId xmlns:p14="http://schemas.microsoft.com/office/powerpoint/2010/main" val="2348700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4D7C692-077C-03B1-4246-CA181DBF1C22}"/>
              </a:ext>
            </a:extLst>
          </p:cNvPr>
          <p:cNvCxnSpPr/>
          <p:nvPr/>
        </p:nvCxnSpPr>
        <p:spPr>
          <a:xfrm>
            <a:off x="15343681" y="5572539"/>
            <a:ext cx="73415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2388926-23E4-103E-5A1C-828955DB4978}"/>
              </a:ext>
            </a:extLst>
          </p:cNvPr>
          <p:cNvCxnSpPr/>
          <p:nvPr/>
        </p:nvCxnSpPr>
        <p:spPr>
          <a:xfrm>
            <a:off x="15343681" y="8221156"/>
            <a:ext cx="73415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13">
            <a:extLst>
              <a:ext uri="{FF2B5EF4-FFF2-40B4-BE49-F238E27FC236}">
                <a16:creationId xmlns:a16="http://schemas.microsoft.com/office/drawing/2014/main" id="{40CD80D5-A1E6-A590-725E-69643F7E80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132744" y="-528331"/>
            <a:ext cx="2103537" cy="26620393"/>
          </a:xfrm>
          <a:custGeom>
            <a:avLst/>
            <a:gdLst>
              <a:gd name="connsiteX0" fmla="*/ -89 w 2103537"/>
              <a:gd name="connsiteY0" fmla="*/ -76 h 26620393"/>
              <a:gd name="connsiteX1" fmla="*/ 2103449 w 2103537"/>
              <a:gd name="connsiteY1" fmla="*/ -76 h 26620393"/>
              <a:gd name="connsiteX2" fmla="*/ 2103449 w 2103537"/>
              <a:gd name="connsiteY2" fmla="*/ 26620318 h 26620393"/>
              <a:gd name="connsiteX3" fmla="*/ -89 w 2103537"/>
              <a:gd name="connsiteY3" fmla="*/ 26620318 h 2662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3537" h="26620393">
                <a:moveTo>
                  <a:pt x="-89" y="-76"/>
                </a:moveTo>
                <a:lnTo>
                  <a:pt x="2103449" y="-76"/>
                </a:lnTo>
                <a:lnTo>
                  <a:pt x="2103449" y="26620318"/>
                </a:lnTo>
                <a:lnTo>
                  <a:pt x="-89" y="26620318"/>
                </a:ln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002D56-5551-E9C4-246F-023807FD2CBE}"/>
              </a:ext>
            </a:extLst>
          </p:cNvPr>
          <p:cNvSpPr txBox="1"/>
          <p:nvPr/>
        </p:nvSpPr>
        <p:spPr>
          <a:xfrm>
            <a:off x="16236008" y="3220283"/>
            <a:ext cx="6009918" cy="19659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E556D6-FB72-30FA-6EE8-11FB1C68BDAE}"/>
              </a:ext>
            </a:extLst>
          </p:cNvPr>
          <p:cNvSpPr txBox="1"/>
          <p:nvPr/>
        </p:nvSpPr>
        <p:spPr>
          <a:xfrm>
            <a:off x="16236008" y="5869994"/>
            <a:ext cx="6009918" cy="19659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9EFE59-4FEC-2289-CFF6-75E8C13C4B88}"/>
              </a:ext>
            </a:extLst>
          </p:cNvPr>
          <p:cNvSpPr txBox="1"/>
          <p:nvPr/>
        </p:nvSpPr>
        <p:spPr>
          <a:xfrm>
            <a:off x="16236008" y="8577470"/>
            <a:ext cx="6009918" cy="19659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D2A2C0-83B0-02AA-E9BA-31B534218EE6}"/>
              </a:ext>
            </a:extLst>
          </p:cNvPr>
          <p:cNvSpPr txBox="1"/>
          <p:nvPr/>
        </p:nvSpPr>
        <p:spPr>
          <a:xfrm>
            <a:off x="16236008" y="2123749"/>
            <a:ext cx="6009918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Our Offerings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41D1BF-C60E-E864-8E43-8C1B219B8975}"/>
              </a:ext>
            </a:extLst>
          </p:cNvPr>
          <p:cNvSpPr txBox="1"/>
          <p:nvPr/>
        </p:nvSpPr>
        <p:spPr>
          <a:xfrm>
            <a:off x="1692447" y="5746647"/>
            <a:ext cx="10496377" cy="3489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Turn complex data into easy-to-understand infographics.</a:t>
            </a:r>
          </a:p>
          <a:p>
            <a:r>
              <a:rPr lang="en-US" dirty="0"/>
              <a:t>You can replace this text with your own content and amaze your audience.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1692448" y="2763124"/>
            <a:ext cx="10496377" cy="26095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Company Background</a:t>
            </a:r>
          </a:p>
        </p:txBody>
      </p:sp>
    </p:spTree>
    <p:extLst>
      <p:ext uri="{BB962C8B-B14F-4D97-AF65-F5344CB8AC3E}">
        <p14:creationId xmlns:p14="http://schemas.microsoft.com/office/powerpoint/2010/main" val="3863334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13">
            <a:extLst>
              <a:ext uri="{FF2B5EF4-FFF2-40B4-BE49-F238E27FC236}">
                <a16:creationId xmlns:a16="http://schemas.microsoft.com/office/drawing/2014/main" id="{FE58D029-9313-8397-A7F9-34789BECF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5814757" y="5008567"/>
            <a:ext cx="14960328" cy="3704205"/>
          </a:xfrm>
          <a:custGeom>
            <a:avLst/>
            <a:gdLst>
              <a:gd name="connsiteX0" fmla="*/ -89 w 14960328"/>
              <a:gd name="connsiteY0" fmla="*/ -76 h 3704205"/>
              <a:gd name="connsiteX1" fmla="*/ 14960239 w 14960328"/>
              <a:gd name="connsiteY1" fmla="*/ -76 h 3704205"/>
              <a:gd name="connsiteX2" fmla="*/ 14960239 w 14960328"/>
              <a:gd name="connsiteY2" fmla="*/ 3704130 h 3704205"/>
              <a:gd name="connsiteX3" fmla="*/ -89 w 14960328"/>
              <a:gd name="connsiteY3" fmla="*/ 3704130 h 370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60328" h="3704205">
                <a:moveTo>
                  <a:pt x="-89" y="-76"/>
                </a:moveTo>
                <a:lnTo>
                  <a:pt x="14960239" y="-76"/>
                </a:lnTo>
                <a:lnTo>
                  <a:pt x="14960239" y="3704130"/>
                </a:lnTo>
                <a:lnTo>
                  <a:pt x="-89" y="3704130"/>
                </a:lnTo>
                <a:close/>
              </a:path>
            </a:pathLst>
          </a:cu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686EA3B5-234E-9ADE-B785-44654209598A}"/>
              </a:ext>
            </a:extLst>
          </p:cNvPr>
          <p:cNvSpPr/>
          <p:nvPr/>
        </p:nvSpPr>
        <p:spPr>
          <a:xfrm>
            <a:off x="6152445" y="3552821"/>
            <a:ext cx="2389239" cy="23892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226D0D6-1582-29BE-38D7-49A24343D0CC}"/>
              </a:ext>
            </a:extLst>
          </p:cNvPr>
          <p:cNvSpPr/>
          <p:nvPr/>
        </p:nvSpPr>
        <p:spPr>
          <a:xfrm>
            <a:off x="6152445" y="6688997"/>
            <a:ext cx="2389239" cy="23892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AF771BD-3497-8C6A-C604-6110ECADB59C}"/>
              </a:ext>
            </a:extLst>
          </p:cNvPr>
          <p:cNvSpPr/>
          <p:nvPr/>
        </p:nvSpPr>
        <p:spPr>
          <a:xfrm>
            <a:off x="6152445" y="9897636"/>
            <a:ext cx="2389239" cy="23892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ADA6DF-482D-E504-E1E2-07034BA1673A}"/>
              </a:ext>
            </a:extLst>
          </p:cNvPr>
          <p:cNvSpPr txBox="1"/>
          <p:nvPr/>
        </p:nvSpPr>
        <p:spPr>
          <a:xfrm>
            <a:off x="9174703" y="4622944"/>
            <a:ext cx="10970431" cy="1315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76C882-7A93-8092-05AD-F3ABD56A5D45}"/>
              </a:ext>
            </a:extLst>
          </p:cNvPr>
          <p:cNvSpPr txBox="1"/>
          <p:nvPr/>
        </p:nvSpPr>
        <p:spPr>
          <a:xfrm>
            <a:off x="9174703" y="7929550"/>
            <a:ext cx="10970431" cy="1315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755AE5-563B-2F33-FB04-9569DD0A8A55}"/>
              </a:ext>
            </a:extLst>
          </p:cNvPr>
          <p:cNvSpPr txBox="1"/>
          <p:nvPr/>
        </p:nvSpPr>
        <p:spPr>
          <a:xfrm>
            <a:off x="9174702" y="10759132"/>
            <a:ext cx="10970432" cy="1315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BF1833-6CF8-FD52-CFF0-5BB85C16FD72}"/>
              </a:ext>
            </a:extLst>
          </p:cNvPr>
          <p:cNvSpPr txBox="1"/>
          <p:nvPr/>
        </p:nvSpPr>
        <p:spPr>
          <a:xfrm>
            <a:off x="9174703" y="3626982"/>
            <a:ext cx="10970431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01 Demand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47D9FD-8DD6-5A6D-66E1-930D402D8062}"/>
              </a:ext>
            </a:extLst>
          </p:cNvPr>
          <p:cNvSpPr txBox="1"/>
          <p:nvPr/>
        </p:nvSpPr>
        <p:spPr>
          <a:xfrm>
            <a:off x="9174702" y="6815599"/>
            <a:ext cx="10970429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02 Competition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1228D5-9AD6-336A-A8CB-1C41EB773186}"/>
              </a:ext>
            </a:extLst>
          </p:cNvPr>
          <p:cNvSpPr txBox="1"/>
          <p:nvPr/>
        </p:nvSpPr>
        <p:spPr>
          <a:xfrm>
            <a:off x="9174702" y="9763168"/>
            <a:ext cx="1097043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03 Product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E298AB-3DBD-F9FC-EF70-62D380E5E05A}"/>
              </a:ext>
            </a:extLst>
          </p:cNvPr>
          <p:cNvSpPr txBox="1"/>
          <p:nvPr/>
        </p:nvSpPr>
        <p:spPr>
          <a:xfrm>
            <a:off x="6152444" y="3980305"/>
            <a:ext cx="2389239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23%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44E789-CAA9-FED9-49AF-A525BE6F248C}"/>
              </a:ext>
            </a:extLst>
          </p:cNvPr>
          <p:cNvSpPr txBox="1"/>
          <p:nvPr/>
        </p:nvSpPr>
        <p:spPr>
          <a:xfrm>
            <a:off x="6152444" y="7184573"/>
            <a:ext cx="2389240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45%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E1DF9A-2AE7-3072-EC10-13AA2EF488DA}"/>
              </a:ext>
            </a:extLst>
          </p:cNvPr>
          <p:cNvSpPr txBox="1"/>
          <p:nvPr/>
        </p:nvSpPr>
        <p:spPr>
          <a:xfrm>
            <a:off x="6152444" y="10424764"/>
            <a:ext cx="2389239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11%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6152445" y="1324520"/>
            <a:ext cx="13992690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Market Opportunity</a:t>
            </a:r>
          </a:p>
        </p:txBody>
      </p:sp>
    </p:spTree>
    <p:extLst>
      <p:ext uri="{BB962C8B-B14F-4D97-AF65-F5344CB8AC3E}">
        <p14:creationId xmlns:p14="http://schemas.microsoft.com/office/powerpoint/2010/main" val="842732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6">
            <a:extLst>
              <a:ext uri="{FF2B5EF4-FFF2-40B4-BE49-F238E27FC236}">
                <a16:creationId xmlns:a16="http://schemas.microsoft.com/office/drawing/2014/main" id="{8CA89044-BFD6-24A0-8379-AC7C1FA0D9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6587" y="1892971"/>
            <a:ext cx="1746754" cy="1746789"/>
          </a:xfrm>
          <a:custGeom>
            <a:avLst/>
            <a:gdLst>
              <a:gd name="T0" fmla="*/ 504465 w 1402"/>
              <a:gd name="T1" fmla="*/ 252413 h 1402"/>
              <a:gd name="T2" fmla="*/ 504465 w 1402"/>
              <a:gd name="T3" fmla="*/ 252413 h 1402"/>
              <a:gd name="T4" fmla="*/ 252413 w 1402"/>
              <a:gd name="T5" fmla="*/ 504465 h 1402"/>
              <a:gd name="T6" fmla="*/ 252413 w 1402"/>
              <a:gd name="T7" fmla="*/ 504465 h 1402"/>
              <a:gd name="T8" fmla="*/ 0 w 1402"/>
              <a:gd name="T9" fmla="*/ 252413 h 1402"/>
              <a:gd name="T10" fmla="*/ 0 w 1402"/>
              <a:gd name="T11" fmla="*/ 252413 h 1402"/>
              <a:gd name="T12" fmla="*/ 252413 w 1402"/>
              <a:gd name="T13" fmla="*/ 0 h 1402"/>
              <a:gd name="T14" fmla="*/ 252413 w 1402"/>
              <a:gd name="T15" fmla="*/ 0 h 1402"/>
              <a:gd name="T16" fmla="*/ 504465 w 1402"/>
              <a:gd name="T17" fmla="*/ 252413 h 14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02" h="1402">
                <a:moveTo>
                  <a:pt x="1401" y="701"/>
                </a:moveTo>
                <a:lnTo>
                  <a:pt x="1401" y="701"/>
                </a:lnTo>
                <a:cubicBezTo>
                  <a:pt x="1401" y="1088"/>
                  <a:pt x="1087" y="1401"/>
                  <a:pt x="701" y="1401"/>
                </a:cubicBezTo>
                <a:cubicBezTo>
                  <a:pt x="314" y="1401"/>
                  <a:pt x="0" y="1088"/>
                  <a:pt x="0" y="701"/>
                </a:cubicBezTo>
                <a:cubicBezTo>
                  <a:pt x="0" y="314"/>
                  <a:pt x="314" y="0"/>
                  <a:pt x="701" y="0"/>
                </a:cubicBezTo>
                <a:cubicBezTo>
                  <a:pt x="1087" y="0"/>
                  <a:pt x="1401" y="314"/>
                  <a:pt x="1401" y="701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599" dirty="0">
              <a:latin typeface="Roboto" panose="02000000000000000000" pitchFamily="2" charset="0"/>
            </a:endParaRPr>
          </a:p>
        </p:txBody>
      </p:sp>
      <p:sp>
        <p:nvSpPr>
          <p:cNvPr id="33" name="Freeform 7">
            <a:extLst>
              <a:ext uri="{FF2B5EF4-FFF2-40B4-BE49-F238E27FC236}">
                <a16:creationId xmlns:a16="http://schemas.microsoft.com/office/drawing/2014/main" id="{53A4465B-9E7F-EAEE-DB9B-F3AF47E4B4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6587" y="4513153"/>
            <a:ext cx="1746754" cy="1746789"/>
          </a:xfrm>
          <a:custGeom>
            <a:avLst/>
            <a:gdLst>
              <a:gd name="T0" fmla="*/ 504465 w 1402"/>
              <a:gd name="T1" fmla="*/ 252413 h 1402"/>
              <a:gd name="T2" fmla="*/ 504465 w 1402"/>
              <a:gd name="T3" fmla="*/ 252413 h 1402"/>
              <a:gd name="T4" fmla="*/ 252413 w 1402"/>
              <a:gd name="T5" fmla="*/ 504465 h 1402"/>
              <a:gd name="T6" fmla="*/ 252413 w 1402"/>
              <a:gd name="T7" fmla="*/ 504465 h 1402"/>
              <a:gd name="T8" fmla="*/ 0 w 1402"/>
              <a:gd name="T9" fmla="*/ 252413 h 1402"/>
              <a:gd name="T10" fmla="*/ 0 w 1402"/>
              <a:gd name="T11" fmla="*/ 252413 h 1402"/>
              <a:gd name="T12" fmla="*/ 252413 w 1402"/>
              <a:gd name="T13" fmla="*/ 0 h 1402"/>
              <a:gd name="T14" fmla="*/ 252413 w 1402"/>
              <a:gd name="T15" fmla="*/ 0 h 1402"/>
              <a:gd name="T16" fmla="*/ 504465 w 1402"/>
              <a:gd name="T17" fmla="*/ 252413 h 14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02" h="1402">
                <a:moveTo>
                  <a:pt x="1401" y="701"/>
                </a:moveTo>
                <a:lnTo>
                  <a:pt x="1401" y="701"/>
                </a:lnTo>
                <a:cubicBezTo>
                  <a:pt x="1401" y="1088"/>
                  <a:pt x="1087" y="1401"/>
                  <a:pt x="701" y="1401"/>
                </a:cubicBezTo>
                <a:cubicBezTo>
                  <a:pt x="314" y="1401"/>
                  <a:pt x="0" y="1088"/>
                  <a:pt x="0" y="701"/>
                </a:cubicBezTo>
                <a:cubicBezTo>
                  <a:pt x="0" y="313"/>
                  <a:pt x="314" y="0"/>
                  <a:pt x="701" y="0"/>
                </a:cubicBezTo>
                <a:cubicBezTo>
                  <a:pt x="1087" y="0"/>
                  <a:pt x="1401" y="313"/>
                  <a:pt x="1401" y="701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599" dirty="0">
              <a:latin typeface="Roboto" panose="02000000000000000000" pitchFamily="2" charset="0"/>
            </a:endParaRPr>
          </a:p>
        </p:txBody>
      </p:sp>
      <p:sp>
        <p:nvSpPr>
          <p:cNvPr id="34" name="Freeform 8">
            <a:extLst>
              <a:ext uri="{FF2B5EF4-FFF2-40B4-BE49-F238E27FC236}">
                <a16:creationId xmlns:a16="http://schemas.microsoft.com/office/drawing/2014/main" id="{97F3983C-61EF-65E7-0B3B-A2073706F1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6587" y="7127843"/>
            <a:ext cx="1746754" cy="1746789"/>
          </a:xfrm>
          <a:custGeom>
            <a:avLst/>
            <a:gdLst>
              <a:gd name="T0" fmla="*/ 504465 w 1402"/>
              <a:gd name="T1" fmla="*/ 252052 h 1402"/>
              <a:gd name="T2" fmla="*/ 504465 w 1402"/>
              <a:gd name="T3" fmla="*/ 252052 h 1402"/>
              <a:gd name="T4" fmla="*/ 252413 w 1402"/>
              <a:gd name="T5" fmla="*/ 504465 h 1402"/>
              <a:gd name="T6" fmla="*/ 252413 w 1402"/>
              <a:gd name="T7" fmla="*/ 504465 h 1402"/>
              <a:gd name="T8" fmla="*/ 0 w 1402"/>
              <a:gd name="T9" fmla="*/ 252052 h 1402"/>
              <a:gd name="T10" fmla="*/ 0 w 1402"/>
              <a:gd name="T11" fmla="*/ 252052 h 1402"/>
              <a:gd name="T12" fmla="*/ 252413 w 1402"/>
              <a:gd name="T13" fmla="*/ 0 h 1402"/>
              <a:gd name="T14" fmla="*/ 252413 w 1402"/>
              <a:gd name="T15" fmla="*/ 0 h 1402"/>
              <a:gd name="T16" fmla="*/ 504465 w 1402"/>
              <a:gd name="T17" fmla="*/ 252052 h 14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02" h="1402">
                <a:moveTo>
                  <a:pt x="1401" y="700"/>
                </a:moveTo>
                <a:lnTo>
                  <a:pt x="1401" y="700"/>
                </a:lnTo>
                <a:cubicBezTo>
                  <a:pt x="1401" y="1088"/>
                  <a:pt x="1087" y="1401"/>
                  <a:pt x="701" y="1401"/>
                </a:cubicBezTo>
                <a:cubicBezTo>
                  <a:pt x="314" y="1401"/>
                  <a:pt x="0" y="1088"/>
                  <a:pt x="0" y="700"/>
                </a:cubicBezTo>
                <a:cubicBezTo>
                  <a:pt x="0" y="313"/>
                  <a:pt x="314" y="0"/>
                  <a:pt x="701" y="0"/>
                </a:cubicBezTo>
                <a:cubicBezTo>
                  <a:pt x="1087" y="0"/>
                  <a:pt x="1401" y="313"/>
                  <a:pt x="1401" y="70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599" dirty="0">
              <a:latin typeface="Roboto" panose="02000000000000000000" pitchFamily="2" charset="0"/>
            </a:endParaRPr>
          </a:p>
        </p:txBody>
      </p:sp>
      <p:sp>
        <p:nvSpPr>
          <p:cNvPr id="35" name="Freeform 9">
            <a:extLst>
              <a:ext uri="{FF2B5EF4-FFF2-40B4-BE49-F238E27FC236}">
                <a16:creationId xmlns:a16="http://schemas.microsoft.com/office/drawing/2014/main" id="{3B75053E-FEA8-F6C4-DDC4-616D08A4C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6587" y="9748027"/>
            <a:ext cx="1746754" cy="1746789"/>
          </a:xfrm>
          <a:custGeom>
            <a:avLst/>
            <a:gdLst>
              <a:gd name="T0" fmla="*/ 504465 w 1402"/>
              <a:gd name="T1" fmla="*/ 252413 h 1402"/>
              <a:gd name="T2" fmla="*/ 504465 w 1402"/>
              <a:gd name="T3" fmla="*/ 252413 h 1402"/>
              <a:gd name="T4" fmla="*/ 252413 w 1402"/>
              <a:gd name="T5" fmla="*/ 504465 h 1402"/>
              <a:gd name="T6" fmla="*/ 252413 w 1402"/>
              <a:gd name="T7" fmla="*/ 504465 h 1402"/>
              <a:gd name="T8" fmla="*/ 0 w 1402"/>
              <a:gd name="T9" fmla="*/ 252413 h 1402"/>
              <a:gd name="T10" fmla="*/ 0 w 1402"/>
              <a:gd name="T11" fmla="*/ 252413 h 1402"/>
              <a:gd name="T12" fmla="*/ 252413 w 1402"/>
              <a:gd name="T13" fmla="*/ 0 h 1402"/>
              <a:gd name="T14" fmla="*/ 252413 w 1402"/>
              <a:gd name="T15" fmla="*/ 0 h 1402"/>
              <a:gd name="T16" fmla="*/ 504465 w 1402"/>
              <a:gd name="T17" fmla="*/ 252413 h 14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02" h="1402">
                <a:moveTo>
                  <a:pt x="1401" y="701"/>
                </a:moveTo>
                <a:lnTo>
                  <a:pt x="1401" y="701"/>
                </a:lnTo>
                <a:cubicBezTo>
                  <a:pt x="1401" y="1088"/>
                  <a:pt x="1087" y="1401"/>
                  <a:pt x="701" y="1401"/>
                </a:cubicBezTo>
                <a:cubicBezTo>
                  <a:pt x="314" y="1401"/>
                  <a:pt x="0" y="1088"/>
                  <a:pt x="0" y="701"/>
                </a:cubicBezTo>
                <a:cubicBezTo>
                  <a:pt x="0" y="314"/>
                  <a:pt x="314" y="0"/>
                  <a:pt x="701" y="0"/>
                </a:cubicBezTo>
                <a:cubicBezTo>
                  <a:pt x="1087" y="0"/>
                  <a:pt x="1401" y="314"/>
                  <a:pt x="1401" y="701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599" dirty="0">
              <a:latin typeface="Roboto" panose="02000000000000000000" pitchFamily="2" charset="0"/>
            </a:endParaRPr>
          </a:p>
        </p:txBody>
      </p:sp>
      <p:sp>
        <p:nvSpPr>
          <p:cNvPr id="40" name="Freeform 430">
            <a:extLst>
              <a:ext uri="{FF2B5EF4-FFF2-40B4-BE49-F238E27FC236}">
                <a16:creationId xmlns:a16="http://schemas.microsoft.com/office/drawing/2014/main" id="{9B951890-178C-0282-0317-378F15E9C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74950" y="7693628"/>
            <a:ext cx="1329291" cy="818462"/>
          </a:xfrm>
          <a:custGeom>
            <a:avLst/>
            <a:gdLst>
              <a:gd name="T0" fmla="*/ 29552 w 1066"/>
              <a:gd name="T1" fmla="*/ 29567 h 656"/>
              <a:gd name="T2" fmla="*/ 324711 w 1066"/>
              <a:gd name="T3" fmla="*/ 29567 h 656"/>
              <a:gd name="T4" fmla="*/ 324711 w 1066"/>
              <a:gd name="T5" fmla="*/ 206970 h 656"/>
              <a:gd name="T6" fmla="*/ 29552 w 1066"/>
              <a:gd name="T7" fmla="*/ 206970 h 656"/>
              <a:gd name="T8" fmla="*/ 29552 w 1066"/>
              <a:gd name="T9" fmla="*/ 29567 h 656"/>
              <a:gd name="T10" fmla="*/ 0 w 1066"/>
              <a:gd name="T11" fmla="*/ 0 h 656"/>
              <a:gd name="T12" fmla="*/ 0 w 1066"/>
              <a:gd name="T13" fmla="*/ 236176 h 656"/>
              <a:gd name="T14" fmla="*/ 354263 w 1066"/>
              <a:gd name="T15" fmla="*/ 236176 h 656"/>
              <a:gd name="T16" fmla="*/ 354263 w 1066"/>
              <a:gd name="T17" fmla="*/ 162619 h 656"/>
              <a:gd name="T18" fmla="*/ 383815 w 1066"/>
              <a:gd name="T19" fmla="*/ 162619 h 656"/>
              <a:gd name="T20" fmla="*/ 383815 w 1066"/>
              <a:gd name="T21" fmla="*/ 73918 h 656"/>
              <a:gd name="T22" fmla="*/ 354263 w 1066"/>
              <a:gd name="T23" fmla="*/ 73918 h 656"/>
              <a:gd name="T24" fmla="*/ 354263 w 1066"/>
              <a:gd name="T25" fmla="*/ 0 h 656"/>
              <a:gd name="T26" fmla="*/ 0 w 1066"/>
              <a:gd name="T27" fmla="*/ 0 h 65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066" h="656">
                <a:moveTo>
                  <a:pt x="82" y="82"/>
                </a:moveTo>
                <a:lnTo>
                  <a:pt x="901" y="82"/>
                </a:lnTo>
                <a:lnTo>
                  <a:pt x="901" y="574"/>
                </a:lnTo>
                <a:lnTo>
                  <a:pt x="82" y="574"/>
                </a:lnTo>
                <a:lnTo>
                  <a:pt x="82" y="82"/>
                </a:lnTo>
                <a:close/>
                <a:moveTo>
                  <a:pt x="0" y="0"/>
                </a:moveTo>
                <a:lnTo>
                  <a:pt x="0" y="655"/>
                </a:lnTo>
                <a:lnTo>
                  <a:pt x="983" y="655"/>
                </a:lnTo>
                <a:lnTo>
                  <a:pt x="983" y="451"/>
                </a:lnTo>
                <a:lnTo>
                  <a:pt x="1065" y="451"/>
                </a:lnTo>
                <a:lnTo>
                  <a:pt x="1065" y="205"/>
                </a:lnTo>
                <a:lnTo>
                  <a:pt x="983" y="205"/>
                </a:lnTo>
                <a:lnTo>
                  <a:pt x="98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599" dirty="0">
              <a:latin typeface="Roboto" panose="02000000000000000000" pitchFamily="2" charset="0"/>
            </a:endParaRPr>
          </a:p>
        </p:txBody>
      </p:sp>
      <p:sp>
        <p:nvSpPr>
          <p:cNvPr id="41" name="Freeform 431">
            <a:extLst>
              <a:ext uri="{FF2B5EF4-FFF2-40B4-BE49-F238E27FC236}">
                <a16:creationId xmlns:a16="http://schemas.microsoft.com/office/drawing/2014/main" id="{4E0E742A-4958-7185-918C-F620A1D00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02413" y="2420304"/>
            <a:ext cx="1329291" cy="818462"/>
          </a:xfrm>
          <a:custGeom>
            <a:avLst/>
            <a:gdLst>
              <a:gd name="T0" fmla="*/ 59104 w 1066"/>
              <a:gd name="T1" fmla="*/ 177042 h 656"/>
              <a:gd name="T2" fmla="*/ 295159 w 1066"/>
              <a:gd name="T3" fmla="*/ 177042 h 656"/>
              <a:gd name="T4" fmla="*/ 295159 w 1066"/>
              <a:gd name="T5" fmla="*/ 59134 h 656"/>
              <a:gd name="T6" fmla="*/ 59104 w 1066"/>
              <a:gd name="T7" fmla="*/ 59134 h 656"/>
              <a:gd name="T8" fmla="*/ 59104 w 1066"/>
              <a:gd name="T9" fmla="*/ 177042 h 656"/>
              <a:gd name="T10" fmla="*/ 29552 w 1066"/>
              <a:gd name="T11" fmla="*/ 29567 h 656"/>
              <a:gd name="T12" fmla="*/ 324350 w 1066"/>
              <a:gd name="T13" fmla="*/ 29567 h 656"/>
              <a:gd name="T14" fmla="*/ 324350 w 1066"/>
              <a:gd name="T15" fmla="*/ 206609 h 656"/>
              <a:gd name="T16" fmla="*/ 29552 w 1066"/>
              <a:gd name="T17" fmla="*/ 206609 h 656"/>
              <a:gd name="T18" fmla="*/ 29552 w 1066"/>
              <a:gd name="T19" fmla="*/ 29567 h 656"/>
              <a:gd name="T20" fmla="*/ 0 w 1066"/>
              <a:gd name="T21" fmla="*/ 0 h 656"/>
              <a:gd name="T22" fmla="*/ 0 w 1066"/>
              <a:gd name="T23" fmla="*/ 236176 h 656"/>
              <a:gd name="T24" fmla="*/ 353902 w 1066"/>
              <a:gd name="T25" fmla="*/ 236176 h 656"/>
              <a:gd name="T26" fmla="*/ 353902 w 1066"/>
              <a:gd name="T27" fmla="*/ 162259 h 656"/>
              <a:gd name="T28" fmla="*/ 383815 w 1066"/>
              <a:gd name="T29" fmla="*/ 162259 h 656"/>
              <a:gd name="T30" fmla="*/ 383815 w 1066"/>
              <a:gd name="T31" fmla="*/ 73918 h 656"/>
              <a:gd name="T32" fmla="*/ 353902 w 1066"/>
              <a:gd name="T33" fmla="*/ 73918 h 656"/>
              <a:gd name="T34" fmla="*/ 353902 w 1066"/>
              <a:gd name="T35" fmla="*/ 0 h 656"/>
              <a:gd name="T36" fmla="*/ 0 w 1066"/>
              <a:gd name="T37" fmla="*/ 0 h 65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66" h="656">
                <a:moveTo>
                  <a:pt x="164" y="491"/>
                </a:moveTo>
                <a:lnTo>
                  <a:pt x="819" y="491"/>
                </a:lnTo>
                <a:lnTo>
                  <a:pt x="819" y="164"/>
                </a:lnTo>
                <a:lnTo>
                  <a:pt x="164" y="164"/>
                </a:lnTo>
                <a:lnTo>
                  <a:pt x="164" y="491"/>
                </a:lnTo>
                <a:close/>
                <a:moveTo>
                  <a:pt x="82" y="82"/>
                </a:moveTo>
                <a:lnTo>
                  <a:pt x="900" y="82"/>
                </a:lnTo>
                <a:lnTo>
                  <a:pt x="900" y="573"/>
                </a:lnTo>
                <a:lnTo>
                  <a:pt x="82" y="573"/>
                </a:lnTo>
                <a:lnTo>
                  <a:pt x="82" y="82"/>
                </a:lnTo>
                <a:close/>
                <a:moveTo>
                  <a:pt x="0" y="0"/>
                </a:moveTo>
                <a:lnTo>
                  <a:pt x="0" y="655"/>
                </a:lnTo>
                <a:lnTo>
                  <a:pt x="982" y="655"/>
                </a:lnTo>
                <a:lnTo>
                  <a:pt x="982" y="450"/>
                </a:lnTo>
                <a:lnTo>
                  <a:pt x="1065" y="450"/>
                </a:lnTo>
                <a:lnTo>
                  <a:pt x="1065" y="205"/>
                </a:lnTo>
                <a:lnTo>
                  <a:pt x="982" y="205"/>
                </a:lnTo>
                <a:lnTo>
                  <a:pt x="98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599" dirty="0">
              <a:latin typeface="Roboto" panose="02000000000000000000" pitchFamily="2" charset="0"/>
            </a:endParaRPr>
          </a:p>
        </p:txBody>
      </p:sp>
      <p:sp>
        <p:nvSpPr>
          <p:cNvPr id="42" name="Freeform 432">
            <a:extLst>
              <a:ext uri="{FF2B5EF4-FFF2-40B4-BE49-F238E27FC236}">
                <a16:creationId xmlns:a16="http://schemas.microsoft.com/office/drawing/2014/main" id="{1D8802A1-A4DD-7C53-2A6E-C74DD6F78E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02413" y="10187471"/>
            <a:ext cx="1329291" cy="818462"/>
          </a:xfrm>
          <a:custGeom>
            <a:avLst/>
            <a:gdLst>
              <a:gd name="T0" fmla="*/ 59104 w 1066"/>
              <a:gd name="T1" fmla="*/ 177042 h 656"/>
              <a:gd name="T2" fmla="*/ 117847 w 1066"/>
              <a:gd name="T3" fmla="*/ 177042 h 656"/>
              <a:gd name="T4" fmla="*/ 117847 w 1066"/>
              <a:gd name="T5" fmla="*/ 59134 h 656"/>
              <a:gd name="T6" fmla="*/ 59104 w 1066"/>
              <a:gd name="T7" fmla="*/ 59134 h 656"/>
              <a:gd name="T8" fmla="*/ 59104 w 1066"/>
              <a:gd name="T9" fmla="*/ 177042 h 656"/>
              <a:gd name="T10" fmla="*/ 29552 w 1066"/>
              <a:gd name="T11" fmla="*/ 29567 h 656"/>
              <a:gd name="T12" fmla="*/ 324350 w 1066"/>
              <a:gd name="T13" fmla="*/ 29567 h 656"/>
              <a:gd name="T14" fmla="*/ 324350 w 1066"/>
              <a:gd name="T15" fmla="*/ 206609 h 656"/>
              <a:gd name="T16" fmla="*/ 29552 w 1066"/>
              <a:gd name="T17" fmla="*/ 206609 h 656"/>
              <a:gd name="T18" fmla="*/ 29552 w 1066"/>
              <a:gd name="T19" fmla="*/ 29567 h 656"/>
              <a:gd name="T20" fmla="*/ 0 w 1066"/>
              <a:gd name="T21" fmla="*/ 0 h 656"/>
              <a:gd name="T22" fmla="*/ 0 w 1066"/>
              <a:gd name="T23" fmla="*/ 236176 h 656"/>
              <a:gd name="T24" fmla="*/ 353902 w 1066"/>
              <a:gd name="T25" fmla="*/ 236176 h 656"/>
              <a:gd name="T26" fmla="*/ 353902 w 1066"/>
              <a:gd name="T27" fmla="*/ 162259 h 656"/>
              <a:gd name="T28" fmla="*/ 383815 w 1066"/>
              <a:gd name="T29" fmla="*/ 162259 h 656"/>
              <a:gd name="T30" fmla="*/ 383815 w 1066"/>
              <a:gd name="T31" fmla="*/ 73918 h 656"/>
              <a:gd name="T32" fmla="*/ 353902 w 1066"/>
              <a:gd name="T33" fmla="*/ 73918 h 656"/>
              <a:gd name="T34" fmla="*/ 353902 w 1066"/>
              <a:gd name="T35" fmla="*/ 0 h 656"/>
              <a:gd name="T36" fmla="*/ 0 w 1066"/>
              <a:gd name="T37" fmla="*/ 0 h 65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66" h="656">
                <a:moveTo>
                  <a:pt x="164" y="491"/>
                </a:moveTo>
                <a:lnTo>
                  <a:pt x="327" y="491"/>
                </a:lnTo>
                <a:lnTo>
                  <a:pt x="327" y="164"/>
                </a:lnTo>
                <a:lnTo>
                  <a:pt x="164" y="164"/>
                </a:lnTo>
                <a:lnTo>
                  <a:pt x="164" y="491"/>
                </a:lnTo>
                <a:close/>
                <a:moveTo>
                  <a:pt x="82" y="82"/>
                </a:moveTo>
                <a:lnTo>
                  <a:pt x="900" y="82"/>
                </a:lnTo>
                <a:lnTo>
                  <a:pt x="900" y="573"/>
                </a:lnTo>
                <a:lnTo>
                  <a:pt x="82" y="573"/>
                </a:lnTo>
                <a:lnTo>
                  <a:pt x="82" y="82"/>
                </a:lnTo>
                <a:close/>
                <a:moveTo>
                  <a:pt x="0" y="0"/>
                </a:moveTo>
                <a:lnTo>
                  <a:pt x="0" y="655"/>
                </a:lnTo>
                <a:lnTo>
                  <a:pt x="982" y="655"/>
                </a:lnTo>
                <a:lnTo>
                  <a:pt x="982" y="450"/>
                </a:lnTo>
                <a:lnTo>
                  <a:pt x="1065" y="450"/>
                </a:lnTo>
                <a:lnTo>
                  <a:pt x="1065" y="205"/>
                </a:lnTo>
                <a:lnTo>
                  <a:pt x="982" y="205"/>
                </a:lnTo>
                <a:lnTo>
                  <a:pt x="98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599" dirty="0">
              <a:latin typeface="Roboto" panose="02000000000000000000" pitchFamily="2" charset="0"/>
            </a:endParaRPr>
          </a:p>
        </p:txBody>
      </p:sp>
      <p:sp>
        <p:nvSpPr>
          <p:cNvPr id="43" name="Freeform 433">
            <a:extLst>
              <a:ext uri="{FF2B5EF4-FFF2-40B4-BE49-F238E27FC236}">
                <a16:creationId xmlns:a16="http://schemas.microsoft.com/office/drawing/2014/main" id="{8D800DFC-6AE3-0CB9-8447-6EF9A6C75E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13399" y="4991049"/>
            <a:ext cx="1329291" cy="818462"/>
          </a:xfrm>
          <a:custGeom>
            <a:avLst/>
            <a:gdLst>
              <a:gd name="T0" fmla="*/ 59104 w 1066"/>
              <a:gd name="T1" fmla="*/ 177403 h 656"/>
              <a:gd name="T2" fmla="*/ 265967 w 1066"/>
              <a:gd name="T3" fmla="*/ 177403 h 656"/>
              <a:gd name="T4" fmla="*/ 265967 w 1066"/>
              <a:gd name="T5" fmla="*/ 59134 h 656"/>
              <a:gd name="T6" fmla="*/ 59104 w 1066"/>
              <a:gd name="T7" fmla="*/ 59134 h 656"/>
              <a:gd name="T8" fmla="*/ 59104 w 1066"/>
              <a:gd name="T9" fmla="*/ 177403 h 656"/>
              <a:gd name="T10" fmla="*/ 29552 w 1066"/>
              <a:gd name="T11" fmla="*/ 29567 h 656"/>
              <a:gd name="T12" fmla="*/ 325071 w 1066"/>
              <a:gd name="T13" fmla="*/ 29567 h 656"/>
              <a:gd name="T14" fmla="*/ 325071 w 1066"/>
              <a:gd name="T15" fmla="*/ 206609 h 656"/>
              <a:gd name="T16" fmla="*/ 29552 w 1066"/>
              <a:gd name="T17" fmla="*/ 206609 h 656"/>
              <a:gd name="T18" fmla="*/ 29552 w 1066"/>
              <a:gd name="T19" fmla="*/ 29567 h 656"/>
              <a:gd name="T20" fmla="*/ 0 w 1066"/>
              <a:gd name="T21" fmla="*/ 0 h 656"/>
              <a:gd name="T22" fmla="*/ 0 w 1066"/>
              <a:gd name="T23" fmla="*/ 236176 h 656"/>
              <a:gd name="T24" fmla="*/ 354263 w 1066"/>
              <a:gd name="T25" fmla="*/ 236176 h 656"/>
              <a:gd name="T26" fmla="*/ 354263 w 1066"/>
              <a:gd name="T27" fmla="*/ 162619 h 656"/>
              <a:gd name="T28" fmla="*/ 383815 w 1066"/>
              <a:gd name="T29" fmla="*/ 162619 h 656"/>
              <a:gd name="T30" fmla="*/ 383815 w 1066"/>
              <a:gd name="T31" fmla="*/ 73918 h 656"/>
              <a:gd name="T32" fmla="*/ 354263 w 1066"/>
              <a:gd name="T33" fmla="*/ 73918 h 656"/>
              <a:gd name="T34" fmla="*/ 354263 w 1066"/>
              <a:gd name="T35" fmla="*/ 0 h 656"/>
              <a:gd name="T36" fmla="*/ 0 w 1066"/>
              <a:gd name="T37" fmla="*/ 0 h 65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66" h="656">
                <a:moveTo>
                  <a:pt x="164" y="492"/>
                </a:moveTo>
                <a:lnTo>
                  <a:pt x="738" y="492"/>
                </a:lnTo>
                <a:lnTo>
                  <a:pt x="738" y="164"/>
                </a:lnTo>
                <a:lnTo>
                  <a:pt x="164" y="164"/>
                </a:lnTo>
                <a:lnTo>
                  <a:pt x="164" y="492"/>
                </a:lnTo>
                <a:close/>
                <a:moveTo>
                  <a:pt x="82" y="82"/>
                </a:moveTo>
                <a:lnTo>
                  <a:pt x="902" y="82"/>
                </a:lnTo>
                <a:lnTo>
                  <a:pt x="902" y="573"/>
                </a:lnTo>
                <a:lnTo>
                  <a:pt x="82" y="573"/>
                </a:lnTo>
                <a:lnTo>
                  <a:pt x="82" y="82"/>
                </a:lnTo>
                <a:close/>
                <a:moveTo>
                  <a:pt x="0" y="0"/>
                </a:moveTo>
                <a:lnTo>
                  <a:pt x="0" y="655"/>
                </a:lnTo>
                <a:lnTo>
                  <a:pt x="983" y="655"/>
                </a:lnTo>
                <a:lnTo>
                  <a:pt x="983" y="451"/>
                </a:lnTo>
                <a:lnTo>
                  <a:pt x="1065" y="451"/>
                </a:lnTo>
                <a:lnTo>
                  <a:pt x="1065" y="205"/>
                </a:lnTo>
                <a:lnTo>
                  <a:pt x="983" y="205"/>
                </a:lnTo>
                <a:lnTo>
                  <a:pt x="98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599" dirty="0">
              <a:latin typeface="Roboto" panose="02000000000000000000" pitchFamily="2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71B2D82-64AE-68A4-573D-0F38859E3E76}"/>
              </a:ext>
            </a:extLst>
          </p:cNvPr>
          <p:cNvCxnSpPr>
            <a:cxnSpLocks/>
          </p:cNvCxnSpPr>
          <p:nvPr/>
        </p:nvCxnSpPr>
        <p:spPr>
          <a:xfrm>
            <a:off x="16583960" y="1681317"/>
            <a:ext cx="11" cy="97807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6">
            <a:extLst>
              <a:ext uri="{FF2B5EF4-FFF2-40B4-BE49-F238E27FC236}">
                <a16:creationId xmlns:a16="http://schemas.microsoft.com/office/drawing/2014/main" id="{BB8A0652-9A00-D5F7-0262-557B6019A8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10449" y="2605205"/>
            <a:ext cx="347032" cy="347039"/>
          </a:xfrm>
          <a:custGeom>
            <a:avLst/>
            <a:gdLst>
              <a:gd name="T0" fmla="*/ 504465 w 1402"/>
              <a:gd name="T1" fmla="*/ 252413 h 1402"/>
              <a:gd name="T2" fmla="*/ 504465 w 1402"/>
              <a:gd name="T3" fmla="*/ 252413 h 1402"/>
              <a:gd name="T4" fmla="*/ 252413 w 1402"/>
              <a:gd name="T5" fmla="*/ 504465 h 1402"/>
              <a:gd name="T6" fmla="*/ 252413 w 1402"/>
              <a:gd name="T7" fmla="*/ 504465 h 1402"/>
              <a:gd name="T8" fmla="*/ 0 w 1402"/>
              <a:gd name="T9" fmla="*/ 252413 h 1402"/>
              <a:gd name="T10" fmla="*/ 0 w 1402"/>
              <a:gd name="T11" fmla="*/ 252413 h 1402"/>
              <a:gd name="T12" fmla="*/ 252413 w 1402"/>
              <a:gd name="T13" fmla="*/ 0 h 1402"/>
              <a:gd name="T14" fmla="*/ 252413 w 1402"/>
              <a:gd name="T15" fmla="*/ 0 h 1402"/>
              <a:gd name="T16" fmla="*/ 504465 w 1402"/>
              <a:gd name="T17" fmla="*/ 252413 h 14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02" h="1402">
                <a:moveTo>
                  <a:pt x="1401" y="701"/>
                </a:moveTo>
                <a:lnTo>
                  <a:pt x="1401" y="701"/>
                </a:lnTo>
                <a:cubicBezTo>
                  <a:pt x="1401" y="1088"/>
                  <a:pt x="1087" y="1401"/>
                  <a:pt x="701" y="1401"/>
                </a:cubicBezTo>
                <a:cubicBezTo>
                  <a:pt x="314" y="1401"/>
                  <a:pt x="0" y="1088"/>
                  <a:pt x="0" y="701"/>
                </a:cubicBezTo>
                <a:cubicBezTo>
                  <a:pt x="0" y="314"/>
                  <a:pt x="314" y="0"/>
                  <a:pt x="701" y="0"/>
                </a:cubicBezTo>
                <a:cubicBezTo>
                  <a:pt x="1087" y="0"/>
                  <a:pt x="1401" y="314"/>
                  <a:pt x="1401" y="701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599" dirty="0">
              <a:latin typeface="Roboto" panose="02000000000000000000" pitchFamily="2" charset="0"/>
            </a:endParaRPr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15626A06-CC38-E159-5B74-7252D60855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10449" y="5200623"/>
            <a:ext cx="347032" cy="347039"/>
          </a:xfrm>
          <a:custGeom>
            <a:avLst/>
            <a:gdLst>
              <a:gd name="T0" fmla="*/ 504465 w 1402"/>
              <a:gd name="T1" fmla="*/ 252413 h 1402"/>
              <a:gd name="T2" fmla="*/ 504465 w 1402"/>
              <a:gd name="T3" fmla="*/ 252413 h 1402"/>
              <a:gd name="T4" fmla="*/ 252413 w 1402"/>
              <a:gd name="T5" fmla="*/ 504465 h 1402"/>
              <a:gd name="T6" fmla="*/ 252413 w 1402"/>
              <a:gd name="T7" fmla="*/ 504465 h 1402"/>
              <a:gd name="T8" fmla="*/ 0 w 1402"/>
              <a:gd name="T9" fmla="*/ 252413 h 1402"/>
              <a:gd name="T10" fmla="*/ 0 w 1402"/>
              <a:gd name="T11" fmla="*/ 252413 h 1402"/>
              <a:gd name="T12" fmla="*/ 252413 w 1402"/>
              <a:gd name="T13" fmla="*/ 0 h 1402"/>
              <a:gd name="T14" fmla="*/ 252413 w 1402"/>
              <a:gd name="T15" fmla="*/ 0 h 1402"/>
              <a:gd name="T16" fmla="*/ 504465 w 1402"/>
              <a:gd name="T17" fmla="*/ 252413 h 14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02" h="1402">
                <a:moveTo>
                  <a:pt x="1401" y="701"/>
                </a:moveTo>
                <a:lnTo>
                  <a:pt x="1401" y="701"/>
                </a:lnTo>
                <a:cubicBezTo>
                  <a:pt x="1401" y="1088"/>
                  <a:pt x="1087" y="1401"/>
                  <a:pt x="701" y="1401"/>
                </a:cubicBezTo>
                <a:cubicBezTo>
                  <a:pt x="314" y="1401"/>
                  <a:pt x="0" y="1088"/>
                  <a:pt x="0" y="701"/>
                </a:cubicBezTo>
                <a:cubicBezTo>
                  <a:pt x="0" y="314"/>
                  <a:pt x="314" y="0"/>
                  <a:pt x="701" y="0"/>
                </a:cubicBezTo>
                <a:cubicBezTo>
                  <a:pt x="1087" y="0"/>
                  <a:pt x="1401" y="314"/>
                  <a:pt x="1401" y="701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599" dirty="0">
              <a:latin typeface="Roboto" panose="02000000000000000000" pitchFamily="2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1C9ED7A0-3647-755D-7D02-F61F72F3F7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10449" y="7796041"/>
            <a:ext cx="347032" cy="347039"/>
          </a:xfrm>
          <a:custGeom>
            <a:avLst/>
            <a:gdLst>
              <a:gd name="T0" fmla="*/ 504465 w 1402"/>
              <a:gd name="T1" fmla="*/ 252413 h 1402"/>
              <a:gd name="T2" fmla="*/ 504465 w 1402"/>
              <a:gd name="T3" fmla="*/ 252413 h 1402"/>
              <a:gd name="T4" fmla="*/ 252413 w 1402"/>
              <a:gd name="T5" fmla="*/ 504465 h 1402"/>
              <a:gd name="T6" fmla="*/ 252413 w 1402"/>
              <a:gd name="T7" fmla="*/ 504465 h 1402"/>
              <a:gd name="T8" fmla="*/ 0 w 1402"/>
              <a:gd name="T9" fmla="*/ 252413 h 1402"/>
              <a:gd name="T10" fmla="*/ 0 w 1402"/>
              <a:gd name="T11" fmla="*/ 252413 h 1402"/>
              <a:gd name="T12" fmla="*/ 252413 w 1402"/>
              <a:gd name="T13" fmla="*/ 0 h 1402"/>
              <a:gd name="T14" fmla="*/ 252413 w 1402"/>
              <a:gd name="T15" fmla="*/ 0 h 1402"/>
              <a:gd name="T16" fmla="*/ 504465 w 1402"/>
              <a:gd name="T17" fmla="*/ 252413 h 14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02" h="1402">
                <a:moveTo>
                  <a:pt x="1401" y="701"/>
                </a:moveTo>
                <a:lnTo>
                  <a:pt x="1401" y="701"/>
                </a:lnTo>
                <a:cubicBezTo>
                  <a:pt x="1401" y="1088"/>
                  <a:pt x="1087" y="1401"/>
                  <a:pt x="701" y="1401"/>
                </a:cubicBezTo>
                <a:cubicBezTo>
                  <a:pt x="314" y="1401"/>
                  <a:pt x="0" y="1088"/>
                  <a:pt x="0" y="701"/>
                </a:cubicBezTo>
                <a:cubicBezTo>
                  <a:pt x="0" y="314"/>
                  <a:pt x="314" y="0"/>
                  <a:pt x="701" y="0"/>
                </a:cubicBezTo>
                <a:cubicBezTo>
                  <a:pt x="1087" y="0"/>
                  <a:pt x="1401" y="314"/>
                  <a:pt x="1401" y="701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599" dirty="0">
              <a:latin typeface="Roboto" panose="02000000000000000000" pitchFamily="2" charset="0"/>
            </a:endParaRPr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A6B87B72-9072-BB1C-0AB8-1AA1CED33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10449" y="10392676"/>
            <a:ext cx="347032" cy="347039"/>
          </a:xfrm>
          <a:custGeom>
            <a:avLst/>
            <a:gdLst>
              <a:gd name="T0" fmla="*/ 504465 w 1402"/>
              <a:gd name="T1" fmla="*/ 252413 h 1402"/>
              <a:gd name="T2" fmla="*/ 504465 w 1402"/>
              <a:gd name="T3" fmla="*/ 252413 h 1402"/>
              <a:gd name="T4" fmla="*/ 252413 w 1402"/>
              <a:gd name="T5" fmla="*/ 504465 h 1402"/>
              <a:gd name="T6" fmla="*/ 252413 w 1402"/>
              <a:gd name="T7" fmla="*/ 504465 h 1402"/>
              <a:gd name="T8" fmla="*/ 0 w 1402"/>
              <a:gd name="T9" fmla="*/ 252413 h 1402"/>
              <a:gd name="T10" fmla="*/ 0 w 1402"/>
              <a:gd name="T11" fmla="*/ 252413 h 1402"/>
              <a:gd name="T12" fmla="*/ 252413 w 1402"/>
              <a:gd name="T13" fmla="*/ 0 h 1402"/>
              <a:gd name="T14" fmla="*/ 252413 w 1402"/>
              <a:gd name="T15" fmla="*/ 0 h 1402"/>
              <a:gd name="T16" fmla="*/ 504465 w 1402"/>
              <a:gd name="T17" fmla="*/ 252413 h 14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02" h="1402">
                <a:moveTo>
                  <a:pt x="1401" y="701"/>
                </a:moveTo>
                <a:lnTo>
                  <a:pt x="1401" y="701"/>
                </a:lnTo>
                <a:cubicBezTo>
                  <a:pt x="1401" y="1088"/>
                  <a:pt x="1087" y="1401"/>
                  <a:pt x="701" y="1401"/>
                </a:cubicBezTo>
                <a:cubicBezTo>
                  <a:pt x="314" y="1401"/>
                  <a:pt x="0" y="1088"/>
                  <a:pt x="0" y="701"/>
                </a:cubicBezTo>
                <a:cubicBezTo>
                  <a:pt x="0" y="314"/>
                  <a:pt x="314" y="0"/>
                  <a:pt x="701" y="0"/>
                </a:cubicBezTo>
                <a:cubicBezTo>
                  <a:pt x="1087" y="0"/>
                  <a:pt x="1401" y="314"/>
                  <a:pt x="1401" y="701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599" dirty="0">
              <a:latin typeface="Roboto" panose="020000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C8A8DED-E1AB-DF3E-5437-8646CF3D5375}"/>
              </a:ext>
            </a:extLst>
          </p:cNvPr>
          <p:cNvSpPr txBox="1"/>
          <p:nvPr/>
        </p:nvSpPr>
        <p:spPr>
          <a:xfrm>
            <a:off x="16964484" y="2378223"/>
            <a:ext cx="4001104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Strengths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35C774-1A60-173C-E4B9-AFA348976129}"/>
              </a:ext>
            </a:extLst>
          </p:cNvPr>
          <p:cNvSpPr txBox="1"/>
          <p:nvPr/>
        </p:nvSpPr>
        <p:spPr>
          <a:xfrm>
            <a:off x="16964487" y="4981310"/>
            <a:ext cx="4001102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Weaknesses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4621F16-8E77-B4FB-3819-F6223689AE05}"/>
              </a:ext>
            </a:extLst>
          </p:cNvPr>
          <p:cNvSpPr txBox="1"/>
          <p:nvPr/>
        </p:nvSpPr>
        <p:spPr>
          <a:xfrm>
            <a:off x="16964493" y="7541541"/>
            <a:ext cx="4001096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Opportunities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D391757-F009-D477-8D01-0041004E7BF6}"/>
              </a:ext>
            </a:extLst>
          </p:cNvPr>
          <p:cNvSpPr txBox="1"/>
          <p:nvPr/>
        </p:nvSpPr>
        <p:spPr>
          <a:xfrm>
            <a:off x="16964495" y="10170330"/>
            <a:ext cx="4001094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Threats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70A8E4-677A-1207-760E-8BFCBA8D3FE6}"/>
              </a:ext>
            </a:extLst>
          </p:cNvPr>
          <p:cNvSpPr txBox="1"/>
          <p:nvPr/>
        </p:nvSpPr>
        <p:spPr>
          <a:xfrm>
            <a:off x="10803600" y="1765114"/>
            <a:ext cx="5393965" cy="20272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our professional slides and charts.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1CDC0AC-4DFD-B068-F6E7-56E032A100EF}"/>
              </a:ext>
            </a:extLst>
          </p:cNvPr>
          <p:cNvSpPr txBox="1"/>
          <p:nvPr/>
        </p:nvSpPr>
        <p:spPr>
          <a:xfrm>
            <a:off x="10803600" y="4360532"/>
            <a:ext cx="5393965" cy="20272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our professional slides and charts.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306E536-E503-60A2-0257-26314CDDFE40}"/>
              </a:ext>
            </a:extLst>
          </p:cNvPr>
          <p:cNvSpPr txBox="1"/>
          <p:nvPr/>
        </p:nvSpPr>
        <p:spPr>
          <a:xfrm>
            <a:off x="10803600" y="6992895"/>
            <a:ext cx="5393965" cy="20272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our professional slides and charts.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4D55A05-FC07-0400-4648-A0B99566C158}"/>
              </a:ext>
            </a:extLst>
          </p:cNvPr>
          <p:cNvSpPr txBox="1"/>
          <p:nvPr/>
        </p:nvSpPr>
        <p:spPr>
          <a:xfrm>
            <a:off x="10803600" y="9622627"/>
            <a:ext cx="5393965" cy="20272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our professional slides and charts.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ACEC5E-EC4F-E54C-10BB-65D30D817126}"/>
              </a:ext>
            </a:extLst>
          </p:cNvPr>
          <p:cNvSpPr txBox="1"/>
          <p:nvPr/>
        </p:nvSpPr>
        <p:spPr>
          <a:xfrm>
            <a:off x="8905660" y="2143555"/>
            <a:ext cx="766877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ECB39B4-5DB7-AE24-C59E-3D644C943DD6}"/>
              </a:ext>
            </a:extLst>
          </p:cNvPr>
          <p:cNvSpPr txBox="1"/>
          <p:nvPr/>
        </p:nvSpPr>
        <p:spPr>
          <a:xfrm>
            <a:off x="8679637" y="4746095"/>
            <a:ext cx="1218923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W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AE0B7EF-05A6-1B3E-C107-22C54215E31A}"/>
              </a:ext>
            </a:extLst>
          </p:cNvPr>
          <p:cNvSpPr txBox="1"/>
          <p:nvPr/>
        </p:nvSpPr>
        <p:spPr>
          <a:xfrm>
            <a:off x="8831922" y="7368730"/>
            <a:ext cx="914354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O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58D4E66-9B7A-64D8-F90E-6B0200002032}"/>
              </a:ext>
            </a:extLst>
          </p:cNvPr>
          <p:cNvSpPr txBox="1"/>
          <p:nvPr/>
        </p:nvSpPr>
        <p:spPr>
          <a:xfrm>
            <a:off x="8902454" y="9979006"/>
            <a:ext cx="773290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2265838" y="5479546"/>
            <a:ext cx="4417007" cy="260956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SWOT Analysis</a:t>
            </a:r>
          </a:p>
        </p:txBody>
      </p:sp>
    </p:spTree>
    <p:extLst>
      <p:ext uri="{BB962C8B-B14F-4D97-AF65-F5344CB8AC3E}">
        <p14:creationId xmlns:p14="http://schemas.microsoft.com/office/powerpoint/2010/main" val="3187498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raphic 13">
            <a:extLst>
              <a:ext uri="{FF2B5EF4-FFF2-40B4-BE49-F238E27FC236}">
                <a16:creationId xmlns:a16="http://schemas.microsoft.com/office/drawing/2014/main" id="{96747940-6E74-F588-1E87-ED902A75EF19}"/>
              </a:ext>
            </a:extLst>
          </p:cNvPr>
          <p:cNvSpPr/>
          <p:nvPr/>
        </p:nvSpPr>
        <p:spPr>
          <a:xfrm rot="5853942">
            <a:off x="16519245" y="-2352652"/>
            <a:ext cx="7417347" cy="7417347"/>
          </a:xfrm>
          <a:custGeom>
            <a:avLst/>
            <a:gdLst>
              <a:gd name="connsiteX0" fmla="*/ 7417348 w 7417347"/>
              <a:gd name="connsiteY0" fmla="*/ 3708674 h 7417347"/>
              <a:gd name="connsiteX1" fmla="*/ 3708674 w 7417347"/>
              <a:gd name="connsiteY1" fmla="*/ 7417348 h 7417347"/>
              <a:gd name="connsiteX2" fmla="*/ 0 w 7417347"/>
              <a:gd name="connsiteY2" fmla="*/ 3708674 h 7417347"/>
              <a:gd name="connsiteX3" fmla="*/ 3708674 w 7417347"/>
              <a:gd name="connsiteY3" fmla="*/ 0 h 7417347"/>
              <a:gd name="connsiteX4" fmla="*/ 7417348 w 7417347"/>
              <a:gd name="connsiteY4" fmla="*/ 3708674 h 7417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347" h="7417347">
                <a:moveTo>
                  <a:pt x="7417348" y="3708674"/>
                </a:moveTo>
                <a:cubicBezTo>
                  <a:pt x="7417348" y="5756918"/>
                  <a:pt x="5756918" y="7417348"/>
                  <a:pt x="3708674" y="7417348"/>
                </a:cubicBezTo>
                <a:cubicBezTo>
                  <a:pt x="1660430" y="7417348"/>
                  <a:pt x="0" y="5756918"/>
                  <a:pt x="0" y="3708674"/>
                </a:cubicBezTo>
                <a:cubicBezTo>
                  <a:pt x="0" y="1660430"/>
                  <a:pt x="1660430" y="0"/>
                  <a:pt x="3708674" y="0"/>
                </a:cubicBezTo>
                <a:cubicBezTo>
                  <a:pt x="5756918" y="0"/>
                  <a:pt x="7417348" y="1660430"/>
                  <a:pt x="7417348" y="3708674"/>
                </a:cubicBezTo>
                <a:close/>
              </a:path>
            </a:pathLst>
          </a:custGeom>
          <a:gradFill>
            <a:gsLst>
              <a:gs pos="0">
                <a:srgbClr val="FEFEFE"/>
              </a:gs>
              <a:gs pos="16467">
                <a:srgbClr val="FEFEFE">
                  <a:alpha val="71373"/>
                </a:srgbClr>
              </a:gs>
              <a:gs pos="32936">
                <a:srgbClr val="FEFEFE">
                  <a:alpha val="46275"/>
                </a:srgbClr>
              </a:gs>
              <a:gs pos="47867">
                <a:srgbClr val="FEFEFE">
                  <a:alpha val="26275"/>
                </a:srgbClr>
              </a:gs>
              <a:gs pos="60817">
                <a:srgbClr val="FEFEFE">
                  <a:alpha val="11765"/>
                </a:srgbClr>
              </a:gs>
              <a:gs pos="71288">
                <a:srgbClr val="FEFEFE">
                  <a:alpha val="3137"/>
                </a:srgbClr>
              </a:gs>
              <a:gs pos="77970">
                <a:srgbClr val="FFFFFF">
                  <a:alpha val="0"/>
                </a:srgbClr>
              </a:gs>
            </a:gsLst>
            <a:lin ang="0" scaled="1"/>
          </a:gradFill>
          <a:ln w="60170" cap="flat">
            <a:noFill/>
            <a:prstDash val="solid"/>
            <a:miter/>
          </a:ln>
        </p:spPr>
        <p:txBody>
          <a:bodyPr rtlCol="0" anchor="ctr"/>
          <a:lstStyle/>
          <a:p>
            <a:endParaRPr lang="en-SV"/>
          </a:p>
        </p:txBody>
      </p:sp>
      <p:pic>
        <p:nvPicPr>
          <p:cNvPr id="5" name="Graphic 12">
            <a:extLst>
              <a:ext uri="{FF2B5EF4-FFF2-40B4-BE49-F238E27FC236}">
                <a16:creationId xmlns:a16="http://schemas.microsoft.com/office/drawing/2014/main" id="{24541BA6-EC38-5E8A-F239-F72350980B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374688" y="-303134"/>
            <a:ext cx="1621625" cy="26620394"/>
          </a:xfrm>
          <a:custGeom>
            <a:avLst/>
            <a:gdLst>
              <a:gd name="connsiteX0" fmla="*/ -89 w 1621625"/>
              <a:gd name="connsiteY0" fmla="*/ -76 h 26620394"/>
              <a:gd name="connsiteX1" fmla="*/ 1621537 w 1621625"/>
              <a:gd name="connsiteY1" fmla="*/ -76 h 26620394"/>
              <a:gd name="connsiteX2" fmla="*/ 1621537 w 1621625"/>
              <a:gd name="connsiteY2" fmla="*/ 26620318 h 26620394"/>
              <a:gd name="connsiteX3" fmla="*/ -89 w 1621625"/>
              <a:gd name="connsiteY3" fmla="*/ 26620318 h 2662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1625" h="26620394">
                <a:moveTo>
                  <a:pt x="-89" y="-76"/>
                </a:moveTo>
                <a:lnTo>
                  <a:pt x="1621537" y="-76"/>
                </a:lnTo>
                <a:lnTo>
                  <a:pt x="1621537" y="26620318"/>
                </a:lnTo>
                <a:lnTo>
                  <a:pt x="-89" y="26620318"/>
                </a:lnTo>
                <a:close/>
              </a:path>
            </a:pathLst>
          </a:cu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FF10B6F5-B2F2-CD09-D95C-DE8BD24B0C9A}"/>
              </a:ext>
            </a:extLst>
          </p:cNvPr>
          <p:cNvSpPr/>
          <p:nvPr/>
        </p:nvSpPr>
        <p:spPr>
          <a:xfrm>
            <a:off x="1912706" y="6587345"/>
            <a:ext cx="1704093" cy="17040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CCE4F8B-29DC-769D-BF5F-86A3B3C46B87}"/>
              </a:ext>
            </a:extLst>
          </p:cNvPr>
          <p:cNvSpPr/>
          <p:nvPr/>
        </p:nvSpPr>
        <p:spPr>
          <a:xfrm>
            <a:off x="9419547" y="6587345"/>
            <a:ext cx="1704093" cy="17040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46E8D64-B53D-27AB-59BD-561FB94BC6AF}"/>
              </a:ext>
            </a:extLst>
          </p:cNvPr>
          <p:cNvSpPr/>
          <p:nvPr/>
        </p:nvSpPr>
        <p:spPr>
          <a:xfrm>
            <a:off x="16616712" y="6587345"/>
            <a:ext cx="1704093" cy="17040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392FC8-4B66-451E-44F9-6591A8B38F1A}"/>
              </a:ext>
            </a:extLst>
          </p:cNvPr>
          <p:cNvSpPr txBox="1"/>
          <p:nvPr/>
        </p:nvSpPr>
        <p:spPr>
          <a:xfrm>
            <a:off x="1737736" y="9520873"/>
            <a:ext cx="6082900" cy="19659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736DCB-D131-873D-190B-B6E58001E5E5}"/>
              </a:ext>
            </a:extLst>
          </p:cNvPr>
          <p:cNvSpPr txBox="1"/>
          <p:nvPr/>
        </p:nvSpPr>
        <p:spPr>
          <a:xfrm>
            <a:off x="9419547" y="9520873"/>
            <a:ext cx="6082900" cy="19659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980AFE-AE70-B17B-E713-561376850600}"/>
              </a:ext>
            </a:extLst>
          </p:cNvPr>
          <p:cNvSpPr txBox="1"/>
          <p:nvPr/>
        </p:nvSpPr>
        <p:spPr>
          <a:xfrm>
            <a:off x="16616712" y="9520873"/>
            <a:ext cx="6082900" cy="19659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9159A6-52EF-CE24-28E2-537B580A27E1}"/>
              </a:ext>
            </a:extLst>
          </p:cNvPr>
          <p:cNvSpPr txBox="1"/>
          <p:nvPr/>
        </p:nvSpPr>
        <p:spPr>
          <a:xfrm>
            <a:off x="1737736" y="8504955"/>
            <a:ext cx="608290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Performance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0F239F5-486B-3661-D880-0E0D65154600}"/>
              </a:ext>
            </a:extLst>
          </p:cNvPr>
          <p:cNvSpPr txBox="1"/>
          <p:nvPr/>
        </p:nvSpPr>
        <p:spPr>
          <a:xfrm>
            <a:off x="9419547" y="8504955"/>
            <a:ext cx="608290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Financial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8F53695-4DEE-25F4-3ABB-69465664628A}"/>
              </a:ext>
            </a:extLst>
          </p:cNvPr>
          <p:cNvSpPr txBox="1"/>
          <p:nvPr/>
        </p:nvSpPr>
        <p:spPr>
          <a:xfrm>
            <a:off x="16616712" y="8504955"/>
            <a:ext cx="608290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Effectiveness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7BDBF3-4C9A-72B9-33B4-5E45F0636E14}"/>
              </a:ext>
            </a:extLst>
          </p:cNvPr>
          <p:cNvSpPr txBox="1"/>
          <p:nvPr/>
        </p:nvSpPr>
        <p:spPr>
          <a:xfrm>
            <a:off x="1912706" y="6773369"/>
            <a:ext cx="1704094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5FC06E-9841-1E6A-B879-49E7CF80A7F7}"/>
              </a:ext>
            </a:extLst>
          </p:cNvPr>
          <p:cNvSpPr txBox="1"/>
          <p:nvPr/>
        </p:nvSpPr>
        <p:spPr>
          <a:xfrm>
            <a:off x="9419547" y="6773369"/>
            <a:ext cx="1704094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02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7B2433-DC7C-19BE-2CB3-D923E7454B58}"/>
              </a:ext>
            </a:extLst>
          </p:cNvPr>
          <p:cNvSpPr txBox="1"/>
          <p:nvPr/>
        </p:nvSpPr>
        <p:spPr>
          <a:xfrm>
            <a:off x="16616712" y="6773369"/>
            <a:ext cx="1704094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03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1737735" y="924073"/>
            <a:ext cx="10451089" cy="460363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13800" dirty="0"/>
              <a:t>Key Objectives</a:t>
            </a:r>
          </a:p>
        </p:txBody>
      </p:sp>
    </p:spTree>
    <p:extLst>
      <p:ext uri="{BB962C8B-B14F-4D97-AF65-F5344CB8AC3E}">
        <p14:creationId xmlns:p14="http://schemas.microsoft.com/office/powerpoint/2010/main" val="4191131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A computer and coffee on a desk&#10;&#10;Description automatically generated">
            <a:extLst>
              <a:ext uri="{FF2B5EF4-FFF2-40B4-BE49-F238E27FC236}">
                <a16:creationId xmlns:a16="http://schemas.microsoft.com/office/drawing/2014/main" id="{B288E465-C235-CB2D-F08B-A756E43B4AD0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43" b="31443"/>
          <a:stretch>
            <a:fillRect/>
          </a:stretch>
        </p:blipFill>
        <p:spPr/>
      </p:pic>
      <p:pic>
        <p:nvPicPr>
          <p:cNvPr id="2" name="Graphic 8">
            <a:extLst>
              <a:ext uri="{FF2B5EF4-FFF2-40B4-BE49-F238E27FC236}">
                <a16:creationId xmlns:a16="http://schemas.microsoft.com/office/drawing/2014/main" id="{1F0A9727-874E-C632-8479-59866B674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1624554" y="-70567"/>
            <a:ext cx="1123931" cy="26620394"/>
          </a:xfrm>
          <a:custGeom>
            <a:avLst/>
            <a:gdLst>
              <a:gd name="connsiteX0" fmla="*/ -89 w 1123931"/>
              <a:gd name="connsiteY0" fmla="*/ -76 h 26620394"/>
              <a:gd name="connsiteX1" fmla="*/ 1123842 w 1123931"/>
              <a:gd name="connsiteY1" fmla="*/ -76 h 26620394"/>
              <a:gd name="connsiteX2" fmla="*/ 1123842 w 1123931"/>
              <a:gd name="connsiteY2" fmla="*/ 26620318 h 26620394"/>
              <a:gd name="connsiteX3" fmla="*/ -89 w 1123931"/>
              <a:gd name="connsiteY3" fmla="*/ 26620318 h 2662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3931" h="26620394">
                <a:moveTo>
                  <a:pt x="-89" y="-76"/>
                </a:moveTo>
                <a:lnTo>
                  <a:pt x="1123842" y="-76"/>
                </a:lnTo>
                <a:lnTo>
                  <a:pt x="1123842" y="26620318"/>
                </a:lnTo>
                <a:lnTo>
                  <a:pt x="-89" y="26620318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FB03330-D4D1-9F39-203A-E72704DF97D4}"/>
              </a:ext>
            </a:extLst>
          </p:cNvPr>
          <p:cNvSpPr/>
          <p:nvPr/>
        </p:nvSpPr>
        <p:spPr>
          <a:xfrm>
            <a:off x="13362039" y="6931740"/>
            <a:ext cx="11015611" cy="50990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BA066-DB3B-5654-C3BE-FAB42077BB3B}"/>
              </a:ext>
            </a:extLst>
          </p:cNvPr>
          <p:cNvSpPr txBox="1"/>
          <p:nvPr/>
        </p:nvSpPr>
        <p:spPr>
          <a:xfrm>
            <a:off x="14423923" y="8541338"/>
            <a:ext cx="7157874" cy="6690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Describe your content here.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D2DADF-3558-2A1B-A5AA-1A7A329AF3A7}"/>
              </a:ext>
            </a:extLst>
          </p:cNvPr>
          <p:cNvSpPr txBox="1"/>
          <p:nvPr/>
        </p:nvSpPr>
        <p:spPr>
          <a:xfrm>
            <a:off x="14423923" y="10715165"/>
            <a:ext cx="7157874" cy="6690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>
                <a:solidFill>
                  <a:schemeClr val="accent2"/>
                </a:solidFill>
              </a:rPr>
              <a:t>Describe your content here.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D270DE-BFF4-CC14-9D9F-BEA25654D433}"/>
              </a:ext>
            </a:extLst>
          </p:cNvPr>
          <p:cNvSpPr txBox="1"/>
          <p:nvPr/>
        </p:nvSpPr>
        <p:spPr>
          <a:xfrm>
            <a:off x="14423923" y="7554937"/>
            <a:ext cx="7157874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Sustainability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F7AAE3-DAB8-4147-7EED-17B50753B6E5}"/>
              </a:ext>
            </a:extLst>
          </p:cNvPr>
          <p:cNvSpPr txBox="1"/>
          <p:nvPr/>
        </p:nvSpPr>
        <p:spPr>
          <a:xfrm>
            <a:off x="14423923" y="9728764"/>
            <a:ext cx="7157874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Possibilities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F51A84-D07C-1D95-2BCC-25D8F8895F20}"/>
              </a:ext>
            </a:extLst>
          </p:cNvPr>
          <p:cNvSpPr txBox="1"/>
          <p:nvPr/>
        </p:nvSpPr>
        <p:spPr>
          <a:xfrm>
            <a:off x="1520827" y="8541338"/>
            <a:ext cx="10667998" cy="3489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Turn complex data into easy-to-understand infographics.</a:t>
            </a:r>
          </a:p>
          <a:p>
            <a:r>
              <a:rPr lang="en-US" dirty="0"/>
              <a:t>You can replace this text with your own content and amaze your audience.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1520825" y="6598405"/>
            <a:ext cx="10668000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Products/Services</a:t>
            </a:r>
          </a:p>
        </p:txBody>
      </p:sp>
    </p:spTree>
    <p:extLst>
      <p:ext uri="{BB962C8B-B14F-4D97-AF65-F5344CB8AC3E}">
        <p14:creationId xmlns:p14="http://schemas.microsoft.com/office/powerpoint/2010/main" val="1007881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F7575C5-C8EB-39A0-CED8-DC0BCA882F22}"/>
              </a:ext>
            </a:extLst>
          </p:cNvPr>
          <p:cNvSpPr/>
          <p:nvPr/>
        </p:nvSpPr>
        <p:spPr>
          <a:xfrm>
            <a:off x="13193486" y="0"/>
            <a:ext cx="8901404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19">
            <a:extLst>
              <a:ext uri="{FF2B5EF4-FFF2-40B4-BE49-F238E27FC236}">
                <a16:creationId xmlns:a16="http://schemas.microsoft.com/office/drawing/2014/main" id="{60D1048C-E524-698F-7896-FED1DE6F4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V="1">
            <a:off x="15725447" y="5613412"/>
            <a:ext cx="14960328" cy="2492772"/>
          </a:xfrm>
          <a:custGeom>
            <a:avLst/>
            <a:gdLst>
              <a:gd name="connsiteX0" fmla="*/ -89 w 14960328"/>
              <a:gd name="connsiteY0" fmla="*/ -76 h 2492772"/>
              <a:gd name="connsiteX1" fmla="*/ 14960239 w 14960328"/>
              <a:gd name="connsiteY1" fmla="*/ -76 h 2492772"/>
              <a:gd name="connsiteX2" fmla="*/ 14960239 w 14960328"/>
              <a:gd name="connsiteY2" fmla="*/ 2492697 h 2492772"/>
              <a:gd name="connsiteX3" fmla="*/ -89 w 14960328"/>
              <a:gd name="connsiteY3" fmla="*/ 2492697 h 2492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60328" h="2492772">
                <a:moveTo>
                  <a:pt x="-89" y="-76"/>
                </a:moveTo>
                <a:lnTo>
                  <a:pt x="14960239" y="-76"/>
                </a:lnTo>
                <a:lnTo>
                  <a:pt x="14960239" y="2492697"/>
                </a:lnTo>
                <a:lnTo>
                  <a:pt x="-89" y="2492697"/>
                </a:lnTo>
                <a:close/>
              </a:path>
            </a:pathLst>
          </a:cu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6A6D0A9-552E-5F45-7835-778C2F46EEF7}"/>
              </a:ext>
            </a:extLst>
          </p:cNvPr>
          <p:cNvSpPr/>
          <p:nvPr/>
        </p:nvSpPr>
        <p:spPr>
          <a:xfrm>
            <a:off x="16725925" y="1082028"/>
            <a:ext cx="2220689" cy="222068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926AB68-486B-8AFF-D7DE-AE1264090299}"/>
              </a:ext>
            </a:extLst>
          </p:cNvPr>
          <p:cNvSpPr/>
          <p:nvPr/>
        </p:nvSpPr>
        <p:spPr>
          <a:xfrm>
            <a:off x="19507895" y="5467906"/>
            <a:ext cx="2220689" cy="222068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8AB154E-356B-4054-EAF4-91A9098B5B8C}"/>
              </a:ext>
            </a:extLst>
          </p:cNvPr>
          <p:cNvSpPr/>
          <p:nvPr/>
        </p:nvSpPr>
        <p:spPr>
          <a:xfrm>
            <a:off x="13793351" y="5467906"/>
            <a:ext cx="2220689" cy="222068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B80605F-96B0-B5DE-2976-DCEF0F7B484F}"/>
              </a:ext>
            </a:extLst>
          </p:cNvPr>
          <p:cNvSpPr/>
          <p:nvPr/>
        </p:nvSpPr>
        <p:spPr>
          <a:xfrm>
            <a:off x="16725925" y="9867110"/>
            <a:ext cx="2220689" cy="222068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Chevron 8">
            <a:extLst>
              <a:ext uri="{FF2B5EF4-FFF2-40B4-BE49-F238E27FC236}">
                <a16:creationId xmlns:a16="http://schemas.microsoft.com/office/drawing/2014/main" id="{DC3FF073-0A2D-BFC7-FE0E-865188A2D80E}"/>
              </a:ext>
            </a:extLst>
          </p:cNvPr>
          <p:cNvSpPr/>
          <p:nvPr/>
        </p:nvSpPr>
        <p:spPr>
          <a:xfrm rot="3718251">
            <a:off x="19211127" y="3940498"/>
            <a:ext cx="593536" cy="59353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B2300BDD-784B-74CD-E1F4-74CC910EF386}"/>
              </a:ext>
            </a:extLst>
          </p:cNvPr>
          <p:cNvSpPr/>
          <p:nvPr/>
        </p:nvSpPr>
        <p:spPr>
          <a:xfrm>
            <a:off x="14439892" y="5858234"/>
            <a:ext cx="1015260" cy="1440031"/>
          </a:xfrm>
          <a:custGeom>
            <a:avLst/>
            <a:gdLst>
              <a:gd name="connsiteX0" fmla="*/ 316490 w 1015260"/>
              <a:gd name="connsiteY0" fmla="*/ 1317463 h 1440031"/>
              <a:gd name="connsiteX1" fmla="*/ 613979 w 1015260"/>
              <a:gd name="connsiteY1" fmla="*/ 1317463 h 1440031"/>
              <a:gd name="connsiteX2" fmla="*/ 632763 w 1015260"/>
              <a:gd name="connsiteY2" fmla="*/ 1336247 h 1440031"/>
              <a:gd name="connsiteX3" fmla="*/ 613979 w 1015260"/>
              <a:gd name="connsiteY3" fmla="*/ 1355031 h 1440031"/>
              <a:gd name="connsiteX4" fmla="*/ 547763 w 1015260"/>
              <a:gd name="connsiteY4" fmla="*/ 1355031 h 1440031"/>
              <a:gd name="connsiteX5" fmla="*/ 547763 w 1015260"/>
              <a:gd name="connsiteY5" fmla="*/ 1357499 h 1440031"/>
              <a:gd name="connsiteX6" fmla="*/ 465231 w 1015260"/>
              <a:gd name="connsiteY6" fmla="*/ 1440031 h 1440031"/>
              <a:gd name="connsiteX7" fmla="*/ 382699 w 1015260"/>
              <a:gd name="connsiteY7" fmla="*/ 1357499 h 1440031"/>
              <a:gd name="connsiteX8" fmla="*/ 382699 w 1015260"/>
              <a:gd name="connsiteY8" fmla="*/ 1355031 h 1440031"/>
              <a:gd name="connsiteX9" fmla="*/ 316490 w 1015260"/>
              <a:gd name="connsiteY9" fmla="*/ 1355031 h 1440031"/>
              <a:gd name="connsiteX10" fmla="*/ 297706 w 1015260"/>
              <a:gd name="connsiteY10" fmla="*/ 1336247 h 1440031"/>
              <a:gd name="connsiteX11" fmla="*/ 316490 w 1015260"/>
              <a:gd name="connsiteY11" fmla="*/ 1317463 h 1440031"/>
              <a:gd name="connsiteX12" fmla="*/ 273994 w 1015260"/>
              <a:gd name="connsiteY12" fmla="*/ 1232470 h 1440031"/>
              <a:gd name="connsiteX13" fmla="*/ 656483 w 1015260"/>
              <a:gd name="connsiteY13" fmla="*/ 1232470 h 1440031"/>
              <a:gd name="connsiteX14" fmla="*/ 675267 w 1015260"/>
              <a:gd name="connsiteY14" fmla="*/ 1251246 h 1440031"/>
              <a:gd name="connsiteX15" fmla="*/ 656483 w 1015260"/>
              <a:gd name="connsiteY15" fmla="*/ 1270037 h 1440031"/>
              <a:gd name="connsiteX16" fmla="*/ 273994 w 1015260"/>
              <a:gd name="connsiteY16" fmla="*/ 1270037 h 1440031"/>
              <a:gd name="connsiteX17" fmla="*/ 255210 w 1015260"/>
              <a:gd name="connsiteY17" fmla="*/ 1251246 h 1440031"/>
              <a:gd name="connsiteX18" fmla="*/ 273994 w 1015260"/>
              <a:gd name="connsiteY18" fmla="*/ 1232470 h 1440031"/>
              <a:gd name="connsiteX19" fmla="*/ 37665 w 1015260"/>
              <a:gd name="connsiteY19" fmla="*/ 1166133 h 1440031"/>
              <a:gd name="connsiteX20" fmla="*/ 50944 w 1015260"/>
              <a:gd name="connsiteY20" fmla="*/ 1171639 h 1440031"/>
              <a:gd name="connsiteX21" fmla="*/ 82742 w 1015260"/>
              <a:gd name="connsiteY21" fmla="*/ 1203436 h 1440031"/>
              <a:gd name="connsiteX22" fmla="*/ 114539 w 1015260"/>
              <a:gd name="connsiteY22" fmla="*/ 1171639 h 1440031"/>
              <a:gd name="connsiteX23" fmla="*/ 141098 w 1015260"/>
              <a:gd name="connsiteY23" fmla="*/ 1171639 h 1440031"/>
              <a:gd name="connsiteX24" fmla="*/ 141098 w 1015260"/>
              <a:gd name="connsiteY24" fmla="*/ 1198198 h 1440031"/>
              <a:gd name="connsiteX25" fmla="*/ 109301 w 1015260"/>
              <a:gd name="connsiteY25" fmla="*/ 1229996 h 1440031"/>
              <a:gd name="connsiteX26" fmla="*/ 141098 w 1015260"/>
              <a:gd name="connsiteY26" fmla="*/ 1261793 h 1440031"/>
              <a:gd name="connsiteX27" fmla="*/ 141098 w 1015260"/>
              <a:gd name="connsiteY27" fmla="*/ 1288352 h 1440031"/>
              <a:gd name="connsiteX28" fmla="*/ 127818 w 1015260"/>
              <a:gd name="connsiteY28" fmla="*/ 1293856 h 1440031"/>
              <a:gd name="connsiteX29" fmla="*/ 114539 w 1015260"/>
              <a:gd name="connsiteY29" fmla="*/ 1288352 h 1440031"/>
              <a:gd name="connsiteX30" fmla="*/ 82742 w 1015260"/>
              <a:gd name="connsiteY30" fmla="*/ 1256555 h 1440031"/>
              <a:gd name="connsiteX31" fmla="*/ 50944 w 1015260"/>
              <a:gd name="connsiteY31" fmla="*/ 1288352 h 1440031"/>
              <a:gd name="connsiteX32" fmla="*/ 37665 w 1015260"/>
              <a:gd name="connsiteY32" fmla="*/ 1293856 h 1440031"/>
              <a:gd name="connsiteX33" fmla="*/ 24385 w 1015260"/>
              <a:gd name="connsiteY33" fmla="*/ 1288352 h 1440031"/>
              <a:gd name="connsiteX34" fmla="*/ 24385 w 1015260"/>
              <a:gd name="connsiteY34" fmla="*/ 1261793 h 1440031"/>
              <a:gd name="connsiteX35" fmla="*/ 56182 w 1015260"/>
              <a:gd name="connsiteY35" fmla="*/ 1229996 h 1440031"/>
              <a:gd name="connsiteX36" fmla="*/ 24385 w 1015260"/>
              <a:gd name="connsiteY36" fmla="*/ 1198198 h 1440031"/>
              <a:gd name="connsiteX37" fmla="*/ 24385 w 1015260"/>
              <a:gd name="connsiteY37" fmla="*/ 1171639 h 1440031"/>
              <a:gd name="connsiteX38" fmla="*/ 37665 w 1015260"/>
              <a:gd name="connsiteY38" fmla="*/ 1166133 h 1440031"/>
              <a:gd name="connsiteX39" fmla="*/ 465224 w 1015260"/>
              <a:gd name="connsiteY39" fmla="*/ 956485 h 1440031"/>
              <a:gd name="connsiteX40" fmla="*/ 291129 w 1015260"/>
              <a:gd name="connsiteY40" fmla="*/ 1059575 h 1440031"/>
              <a:gd name="connsiteX41" fmla="*/ 290463 w 1015260"/>
              <a:gd name="connsiteY41" fmla="*/ 1059862 h 1440031"/>
              <a:gd name="connsiteX42" fmla="*/ 292770 w 1015260"/>
              <a:gd name="connsiteY42" fmla="*/ 1079852 h 1440031"/>
              <a:gd name="connsiteX43" fmla="*/ 292770 w 1015260"/>
              <a:gd name="connsiteY43" fmla="*/ 1120476 h 1440031"/>
              <a:gd name="connsiteX44" fmla="*/ 319764 w 1015260"/>
              <a:gd name="connsiteY44" fmla="*/ 1147463 h 1440031"/>
              <a:gd name="connsiteX45" fmla="*/ 610698 w 1015260"/>
              <a:gd name="connsiteY45" fmla="*/ 1147463 h 1440031"/>
              <a:gd name="connsiteX46" fmla="*/ 637692 w 1015260"/>
              <a:gd name="connsiteY46" fmla="*/ 1120476 h 1440031"/>
              <a:gd name="connsiteX47" fmla="*/ 637692 w 1015260"/>
              <a:gd name="connsiteY47" fmla="*/ 1079873 h 1440031"/>
              <a:gd name="connsiteX48" fmla="*/ 640006 w 1015260"/>
              <a:gd name="connsiteY48" fmla="*/ 1059771 h 1440031"/>
              <a:gd name="connsiteX49" fmla="*/ 465224 w 1015260"/>
              <a:gd name="connsiteY49" fmla="*/ 956485 h 1440031"/>
              <a:gd name="connsiteX50" fmla="*/ 865530 w 1015260"/>
              <a:gd name="connsiteY50" fmla="*/ 848326 h 1440031"/>
              <a:gd name="connsiteX51" fmla="*/ 700690 w 1015260"/>
              <a:gd name="connsiteY51" fmla="*/ 1032335 h 1440031"/>
              <a:gd name="connsiteX52" fmla="*/ 691232 w 1015260"/>
              <a:gd name="connsiteY52" fmla="*/ 1040090 h 1440031"/>
              <a:gd name="connsiteX53" fmla="*/ 868559 w 1015260"/>
              <a:gd name="connsiteY53" fmla="*/ 1038337 h 1440031"/>
              <a:gd name="connsiteX54" fmla="*/ 865530 w 1015260"/>
              <a:gd name="connsiteY54" fmla="*/ 848326 h 1440031"/>
              <a:gd name="connsiteX55" fmla="*/ 65016 w 1015260"/>
              <a:gd name="connsiteY55" fmla="*/ 847961 h 1440031"/>
              <a:gd name="connsiteX56" fmla="*/ 61903 w 1015260"/>
              <a:gd name="connsiteY56" fmla="*/ 1038337 h 1440031"/>
              <a:gd name="connsiteX57" fmla="*/ 239230 w 1015260"/>
              <a:gd name="connsiteY57" fmla="*/ 1040188 h 1440031"/>
              <a:gd name="connsiteX58" fmla="*/ 229442 w 1015260"/>
              <a:gd name="connsiteY58" fmla="*/ 1032146 h 1440031"/>
              <a:gd name="connsiteX59" fmla="*/ 65016 w 1015260"/>
              <a:gd name="connsiteY59" fmla="*/ 847961 h 1440031"/>
              <a:gd name="connsiteX60" fmla="*/ 287813 w 1015260"/>
              <a:gd name="connsiteY60" fmla="*/ 744212 h 1440031"/>
              <a:gd name="connsiteX61" fmla="*/ 283543 w 1015260"/>
              <a:gd name="connsiteY61" fmla="*/ 744675 h 1440031"/>
              <a:gd name="connsiteX62" fmla="*/ 318944 w 1015260"/>
              <a:gd name="connsiteY62" fmla="*/ 781289 h 1440031"/>
              <a:gd name="connsiteX63" fmla="*/ 465435 w 1015260"/>
              <a:gd name="connsiteY63" fmla="*/ 909515 h 1440031"/>
              <a:gd name="connsiteX64" fmla="*/ 611519 w 1015260"/>
              <a:gd name="connsiteY64" fmla="*/ 781289 h 1440031"/>
              <a:gd name="connsiteX65" fmla="*/ 647326 w 1015260"/>
              <a:gd name="connsiteY65" fmla="*/ 744212 h 1440031"/>
              <a:gd name="connsiteX66" fmla="*/ 465231 w 1015260"/>
              <a:gd name="connsiteY66" fmla="*/ 568792 h 1440031"/>
              <a:gd name="connsiteX67" fmla="*/ 399015 w 1015260"/>
              <a:gd name="connsiteY67" fmla="*/ 635009 h 1440031"/>
              <a:gd name="connsiteX68" fmla="*/ 465231 w 1015260"/>
              <a:gd name="connsiteY68" fmla="*/ 701232 h 1440031"/>
              <a:gd name="connsiteX69" fmla="*/ 531447 w 1015260"/>
              <a:gd name="connsiteY69" fmla="*/ 635009 h 1440031"/>
              <a:gd name="connsiteX70" fmla="*/ 465231 w 1015260"/>
              <a:gd name="connsiteY70" fmla="*/ 568792 h 1440031"/>
              <a:gd name="connsiteX71" fmla="*/ 852454 w 1015260"/>
              <a:gd name="connsiteY71" fmla="*/ 533980 h 1440031"/>
              <a:gd name="connsiteX72" fmla="*/ 712757 w 1015260"/>
              <a:gd name="connsiteY72" fmla="*/ 727714 h 1440031"/>
              <a:gd name="connsiteX73" fmla="*/ 721003 w 1015260"/>
              <a:gd name="connsiteY73" fmla="*/ 736311 h 1440031"/>
              <a:gd name="connsiteX74" fmla="*/ 739001 w 1015260"/>
              <a:gd name="connsiteY74" fmla="*/ 786779 h 1440031"/>
              <a:gd name="connsiteX75" fmla="*/ 772867 w 1015260"/>
              <a:gd name="connsiteY75" fmla="*/ 804083 h 1440031"/>
              <a:gd name="connsiteX76" fmla="*/ 778567 w 1015260"/>
              <a:gd name="connsiteY76" fmla="*/ 830026 h 1440031"/>
              <a:gd name="connsiteX77" fmla="*/ 752617 w 1015260"/>
              <a:gd name="connsiteY77" fmla="*/ 835733 h 1440031"/>
              <a:gd name="connsiteX78" fmla="*/ 713809 w 1015260"/>
              <a:gd name="connsiteY78" fmla="*/ 817665 h 1440031"/>
              <a:gd name="connsiteX79" fmla="*/ 696974 w 1015260"/>
              <a:gd name="connsiteY79" fmla="*/ 812883 h 1440031"/>
              <a:gd name="connsiteX80" fmla="*/ 700515 w 1015260"/>
              <a:gd name="connsiteY80" fmla="*/ 795740 h 1440031"/>
              <a:gd name="connsiteX81" fmla="*/ 691842 w 1015260"/>
              <a:gd name="connsiteY81" fmla="*/ 760009 h 1440031"/>
              <a:gd name="connsiteX82" fmla="*/ 687663 w 1015260"/>
              <a:gd name="connsiteY82" fmla="*/ 755901 h 1440031"/>
              <a:gd name="connsiteX83" fmla="*/ 638078 w 1015260"/>
              <a:gd name="connsiteY83" fmla="*/ 807849 h 1440031"/>
              <a:gd name="connsiteX84" fmla="*/ 496804 w 1015260"/>
              <a:gd name="connsiteY84" fmla="*/ 932688 h 1440031"/>
              <a:gd name="connsiteX85" fmla="*/ 654913 w 1015260"/>
              <a:gd name="connsiteY85" fmla="*/ 1025289 h 1440031"/>
              <a:gd name="connsiteX86" fmla="*/ 680729 w 1015260"/>
              <a:gd name="connsiteY86" fmla="*/ 1000510 h 1440031"/>
              <a:gd name="connsiteX87" fmla="*/ 871434 w 1015260"/>
              <a:gd name="connsiteY87" fmla="*/ 656253 h 1440031"/>
              <a:gd name="connsiteX88" fmla="*/ 852454 w 1015260"/>
              <a:gd name="connsiteY88" fmla="*/ 533980 h 1440031"/>
              <a:gd name="connsiteX89" fmla="*/ 77939 w 1015260"/>
              <a:gd name="connsiteY89" fmla="*/ 533770 h 1440031"/>
              <a:gd name="connsiteX90" fmla="*/ 60824 w 1015260"/>
              <a:gd name="connsiteY90" fmla="*/ 617459 h 1440031"/>
              <a:gd name="connsiteX91" fmla="*/ 249432 w 1015260"/>
              <a:gd name="connsiteY91" fmla="*/ 1000328 h 1440031"/>
              <a:gd name="connsiteX92" fmla="*/ 275543 w 1015260"/>
              <a:gd name="connsiteY92" fmla="*/ 1025394 h 1440031"/>
              <a:gd name="connsiteX93" fmla="*/ 275823 w 1015260"/>
              <a:gd name="connsiteY93" fmla="*/ 1025275 h 1440031"/>
              <a:gd name="connsiteX94" fmla="*/ 433729 w 1015260"/>
              <a:gd name="connsiteY94" fmla="*/ 932835 h 1440031"/>
              <a:gd name="connsiteX95" fmla="*/ 292384 w 1015260"/>
              <a:gd name="connsiteY95" fmla="*/ 807849 h 1440031"/>
              <a:gd name="connsiteX96" fmla="*/ 251290 w 1015260"/>
              <a:gd name="connsiteY96" fmla="*/ 765093 h 1440031"/>
              <a:gd name="connsiteX97" fmla="*/ 245618 w 1015260"/>
              <a:gd name="connsiteY97" fmla="*/ 793861 h 1440031"/>
              <a:gd name="connsiteX98" fmla="*/ 248731 w 1015260"/>
              <a:gd name="connsiteY98" fmla="*/ 812960 h 1440031"/>
              <a:gd name="connsiteX99" fmla="*/ 229562 w 1015260"/>
              <a:gd name="connsiteY99" fmla="*/ 815519 h 1440031"/>
              <a:gd name="connsiteX100" fmla="*/ 165322 w 1015260"/>
              <a:gd name="connsiteY100" fmla="*/ 839632 h 1440031"/>
              <a:gd name="connsiteX101" fmla="*/ 154896 w 1015260"/>
              <a:gd name="connsiteY101" fmla="*/ 842801 h 1440031"/>
              <a:gd name="connsiteX102" fmla="*/ 139268 w 1015260"/>
              <a:gd name="connsiteY102" fmla="*/ 834457 h 1440031"/>
              <a:gd name="connsiteX103" fmla="*/ 144435 w 1015260"/>
              <a:gd name="connsiteY103" fmla="*/ 808395 h 1440031"/>
              <a:gd name="connsiteX104" fmla="*/ 207658 w 1015260"/>
              <a:gd name="connsiteY104" fmla="*/ 781647 h 1440031"/>
              <a:gd name="connsiteX105" fmla="*/ 225488 w 1015260"/>
              <a:gd name="connsiteY105" fmla="*/ 736514 h 1440031"/>
              <a:gd name="connsiteX106" fmla="*/ 77939 w 1015260"/>
              <a:gd name="connsiteY106" fmla="*/ 533770 h 1440031"/>
              <a:gd name="connsiteX107" fmla="*/ 465540 w 1015260"/>
              <a:gd name="connsiteY107" fmla="*/ 250044 h 1440031"/>
              <a:gd name="connsiteX108" fmla="*/ 436337 w 1015260"/>
              <a:gd name="connsiteY108" fmla="*/ 251046 h 1440031"/>
              <a:gd name="connsiteX109" fmla="*/ 95713 w 1015260"/>
              <a:gd name="connsiteY109" fmla="*/ 488062 h 1440031"/>
              <a:gd name="connsiteX110" fmla="*/ 255329 w 1015260"/>
              <a:gd name="connsiteY110" fmla="*/ 713565 h 1440031"/>
              <a:gd name="connsiteX111" fmla="*/ 287813 w 1015260"/>
              <a:gd name="connsiteY111" fmla="*/ 706645 h 1440031"/>
              <a:gd name="connsiteX112" fmla="*/ 390321 w 1015260"/>
              <a:gd name="connsiteY112" fmla="*/ 706645 h 1440031"/>
              <a:gd name="connsiteX113" fmla="*/ 361454 w 1015260"/>
              <a:gd name="connsiteY113" fmla="*/ 635009 h 1440031"/>
              <a:gd name="connsiteX114" fmla="*/ 465231 w 1015260"/>
              <a:gd name="connsiteY114" fmla="*/ 531225 h 1440031"/>
              <a:gd name="connsiteX115" fmla="*/ 569015 w 1015260"/>
              <a:gd name="connsiteY115" fmla="*/ 635009 h 1440031"/>
              <a:gd name="connsiteX116" fmla="*/ 540142 w 1015260"/>
              <a:gd name="connsiteY116" fmla="*/ 706645 h 1440031"/>
              <a:gd name="connsiteX117" fmla="*/ 658664 w 1015260"/>
              <a:gd name="connsiteY117" fmla="*/ 706645 h 1440031"/>
              <a:gd name="connsiteX118" fmla="*/ 679032 w 1015260"/>
              <a:gd name="connsiteY118" fmla="*/ 709358 h 1440031"/>
              <a:gd name="connsiteX119" fmla="*/ 834855 w 1015260"/>
              <a:gd name="connsiteY119" fmla="*/ 488378 h 1440031"/>
              <a:gd name="connsiteX120" fmla="*/ 742317 w 1015260"/>
              <a:gd name="connsiteY120" fmla="*/ 359233 h 1440031"/>
              <a:gd name="connsiteX121" fmla="*/ 465540 w 1015260"/>
              <a:gd name="connsiteY121" fmla="*/ 250044 h 1440031"/>
              <a:gd name="connsiteX122" fmla="*/ 781129 w 1015260"/>
              <a:gd name="connsiteY122" fmla="*/ 208312 h 1440031"/>
              <a:gd name="connsiteX123" fmla="*/ 643862 w 1015260"/>
              <a:gd name="connsiteY123" fmla="*/ 249784 h 1440031"/>
              <a:gd name="connsiteX124" fmla="*/ 767951 w 1015260"/>
              <a:gd name="connsiteY124" fmla="*/ 331769 h 1440031"/>
              <a:gd name="connsiteX125" fmla="*/ 855560 w 1015260"/>
              <a:gd name="connsiteY125" fmla="*/ 445671 h 1440031"/>
              <a:gd name="connsiteX126" fmla="*/ 868559 w 1015260"/>
              <a:gd name="connsiteY126" fmla="*/ 231674 h 1440031"/>
              <a:gd name="connsiteX127" fmla="*/ 781129 w 1015260"/>
              <a:gd name="connsiteY127" fmla="*/ 208312 h 1440031"/>
              <a:gd name="connsiteX128" fmla="*/ 149614 w 1015260"/>
              <a:gd name="connsiteY128" fmla="*/ 208273 h 1440031"/>
              <a:gd name="connsiteX129" fmla="*/ 61903 w 1015260"/>
              <a:gd name="connsiteY129" fmla="*/ 231674 h 1440031"/>
              <a:gd name="connsiteX130" fmla="*/ 75050 w 1015260"/>
              <a:gd name="connsiteY130" fmla="*/ 445531 h 1440031"/>
              <a:gd name="connsiteX131" fmla="*/ 287308 w 1015260"/>
              <a:gd name="connsiteY131" fmla="*/ 250100 h 1440031"/>
              <a:gd name="connsiteX132" fmla="*/ 149614 w 1015260"/>
              <a:gd name="connsiteY132" fmla="*/ 208273 h 1440031"/>
              <a:gd name="connsiteX133" fmla="*/ 775905 w 1015260"/>
              <a:gd name="connsiteY133" fmla="*/ 171271 h 1440031"/>
              <a:gd name="connsiteX134" fmla="*/ 895119 w 1015260"/>
              <a:gd name="connsiteY134" fmla="*/ 205114 h 1440031"/>
              <a:gd name="connsiteX135" fmla="*/ 876173 w 1015260"/>
              <a:gd name="connsiteY135" fmla="*/ 489500 h 1440031"/>
              <a:gd name="connsiteX136" fmla="*/ 909001 w 1015260"/>
              <a:gd name="connsiteY136" fmla="*/ 656253 h 1440031"/>
              <a:gd name="connsiteX137" fmla="*/ 885373 w 1015260"/>
              <a:gd name="connsiteY137" fmla="*/ 799477 h 1440031"/>
              <a:gd name="connsiteX138" fmla="*/ 895119 w 1015260"/>
              <a:gd name="connsiteY138" fmla="*/ 1064896 h 1440031"/>
              <a:gd name="connsiteX139" fmla="*/ 797266 w 1015260"/>
              <a:gd name="connsiteY139" fmla="*/ 1099863 h 1440031"/>
              <a:gd name="connsiteX140" fmla="*/ 675603 w 1015260"/>
              <a:gd name="connsiteY140" fmla="*/ 1074397 h 1440031"/>
              <a:gd name="connsiteX141" fmla="*/ 675260 w 1015260"/>
              <a:gd name="connsiteY141" fmla="*/ 1079873 h 1440031"/>
              <a:gd name="connsiteX142" fmla="*/ 675260 w 1015260"/>
              <a:gd name="connsiteY142" fmla="*/ 1120476 h 1440031"/>
              <a:gd name="connsiteX143" fmla="*/ 610698 w 1015260"/>
              <a:gd name="connsiteY143" fmla="*/ 1185031 h 1440031"/>
              <a:gd name="connsiteX144" fmla="*/ 319764 w 1015260"/>
              <a:gd name="connsiteY144" fmla="*/ 1185031 h 1440031"/>
              <a:gd name="connsiteX145" fmla="*/ 255203 w 1015260"/>
              <a:gd name="connsiteY145" fmla="*/ 1120476 h 1440031"/>
              <a:gd name="connsiteX146" fmla="*/ 255203 w 1015260"/>
              <a:gd name="connsiteY146" fmla="*/ 1079852 h 1440031"/>
              <a:gd name="connsiteX147" fmla="*/ 254852 w 1015260"/>
              <a:gd name="connsiteY147" fmla="*/ 1074341 h 1440031"/>
              <a:gd name="connsiteX148" fmla="*/ 133140 w 1015260"/>
              <a:gd name="connsiteY148" fmla="*/ 1099954 h 1440031"/>
              <a:gd name="connsiteX149" fmla="*/ 35344 w 1015260"/>
              <a:gd name="connsiteY149" fmla="*/ 1064896 h 1440031"/>
              <a:gd name="connsiteX150" fmla="*/ 45174 w 1015260"/>
              <a:gd name="connsiteY150" fmla="*/ 799407 h 1440031"/>
              <a:gd name="connsiteX151" fmla="*/ 23417 w 1015260"/>
              <a:gd name="connsiteY151" fmla="*/ 613988 h 1440031"/>
              <a:gd name="connsiteX152" fmla="*/ 54226 w 1015260"/>
              <a:gd name="connsiteY152" fmla="*/ 489380 h 1440031"/>
              <a:gd name="connsiteX153" fmla="*/ 35344 w 1015260"/>
              <a:gd name="connsiteY153" fmla="*/ 205114 h 1440031"/>
              <a:gd name="connsiteX154" fmla="*/ 335274 w 1015260"/>
              <a:gd name="connsiteY154" fmla="*/ 232031 h 1440031"/>
              <a:gd name="connsiteX155" fmla="*/ 433750 w 1015260"/>
              <a:gd name="connsiteY155" fmla="*/ 213577 h 1440031"/>
              <a:gd name="connsiteX156" fmla="*/ 595560 w 1015260"/>
              <a:gd name="connsiteY156" fmla="*/ 231751 h 1440031"/>
              <a:gd name="connsiteX157" fmla="*/ 775905 w 1015260"/>
              <a:gd name="connsiteY157" fmla="*/ 171271 h 1440031"/>
              <a:gd name="connsiteX158" fmla="*/ 932728 w 1015260"/>
              <a:gd name="connsiteY158" fmla="*/ 0 h 1440031"/>
              <a:gd name="connsiteX159" fmla="*/ 951505 w 1015260"/>
              <a:gd name="connsiteY159" fmla="*/ 18784 h 1440031"/>
              <a:gd name="connsiteX160" fmla="*/ 951505 w 1015260"/>
              <a:gd name="connsiteY160" fmla="*/ 63748 h 1440031"/>
              <a:gd name="connsiteX161" fmla="*/ 996476 w 1015260"/>
              <a:gd name="connsiteY161" fmla="*/ 63748 h 1440031"/>
              <a:gd name="connsiteX162" fmla="*/ 1015260 w 1015260"/>
              <a:gd name="connsiteY162" fmla="*/ 82532 h 1440031"/>
              <a:gd name="connsiteX163" fmla="*/ 996476 w 1015260"/>
              <a:gd name="connsiteY163" fmla="*/ 101316 h 1440031"/>
              <a:gd name="connsiteX164" fmla="*/ 951505 w 1015260"/>
              <a:gd name="connsiteY164" fmla="*/ 101316 h 1440031"/>
              <a:gd name="connsiteX165" fmla="*/ 951505 w 1015260"/>
              <a:gd name="connsiteY165" fmla="*/ 146280 h 1440031"/>
              <a:gd name="connsiteX166" fmla="*/ 932728 w 1015260"/>
              <a:gd name="connsiteY166" fmla="*/ 165064 h 1440031"/>
              <a:gd name="connsiteX167" fmla="*/ 913944 w 1015260"/>
              <a:gd name="connsiteY167" fmla="*/ 146280 h 1440031"/>
              <a:gd name="connsiteX168" fmla="*/ 913944 w 1015260"/>
              <a:gd name="connsiteY168" fmla="*/ 101316 h 1440031"/>
              <a:gd name="connsiteX169" fmla="*/ 868980 w 1015260"/>
              <a:gd name="connsiteY169" fmla="*/ 101316 h 1440031"/>
              <a:gd name="connsiteX170" fmla="*/ 850196 w 1015260"/>
              <a:gd name="connsiteY170" fmla="*/ 82532 h 1440031"/>
              <a:gd name="connsiteX171" fmla="*/ 868980 w 1015260"/>
              <a:gd name="connsiteY171" fmla="*/ 63748 h 1440031"/>
              <a:gd name="connsiteX172" fmla="*/ 913944 w 1015260"/>
              <a:gd name="connsiteY172" fmla="*/ 63748 h 1440031"/>
              <a:gd name="connsiteX173" fmla="*/ 913944 w 1015260"/>
              <a:gd name="connsiteY173" fmla="*/ 18784 h 1440031"/>
              <a:gd name="connsiteX174" fmla="*/ 932728 w 1015260"/>
              <a:gd name="connsiteY174" fmla="*/ 0 h 1440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</a:cxnLst>
            <a:rect l="l" t="t" r="r" b="b"/>
            <a:pathLst>
              <a:path w="1015260" h="1440031">
                <a:moveTo>
                  <a:pt x="316490" y="1317463"/>
                </a:moveTo>
                <a:lnTo>
                  <a:pt x="613979" y="1317463"/>
                </a:lnTo>
                <a:cubicBezTo>
                  <a:pt x="624356" y="1317463"/>
                  <a:pt x="632763" y="1325877"/>
                  <a:pt x="632763" y="1336247"/>
                </a:cubicBezTo>
                <a:cubicBezTo>
                  <a:pt x="632763" y="1346617"/>
                  <a:pt x="624356" y="1355031"/>
                  <a:pt x="613979" y="1355031"/>
                </a:cubicBezTo>
                <a:lnTo>
                  <a:pt x="547763" y="1355031"/>
                </a:lnTo>
                <a:lnTo>
                  <a:pt x="547763" y="1357499"/>
                </a:lnTo>
                <a:cubicBezTo>
                  <a:pt x="547763" y="1403010"/>
                  <a:pt x="510742" y="1440031"/>
                  <a:pt x="465231" y="1440031"/>
                </a:cubicBezTo>
                <a:cubicBezTo>
                  <a:pt x="419720" y="1440031"/>
                  <a:pt x="382699" y="1403010"/>
                  <a:pt x="382699" y="1357499"/>
                </a:cubicBezTo>
                <a:lnTo>
                  <a:pt x="382699" y="1355031"/>
                </a:lnTo>
                <a:lnTo>
                  <a:pt x="316490" y="1355031"/>
                </a:lnTo>
                <a:cubicBezTo>
                  <a:pt x="306113" y="1355031"/>
                  <a:pt x="297706" y="1346617"/>
                  <a:pt x="297706" y="1336247"/>
                </a:cubicBezTo>
                <a:cubicBezTo>
                  <a:pt x="297706" y="1325877"/>
                  <a:pt x="306113" y="1317463"/>
                  <a:pt x="316490" y="1317463"/>
                </a:cubicBezTo>
                <a:close/>
                <a:moveTo>
                  <a:pt x="273994" y="1232470"/>
                </a:moveTo>
                <a:lnTo>
                  <a:pt x="656483" y="1232470"/>
                </a:lnTo>
                <a:cubicBezTo>
                  <a:pt x="666860" y="1232470"/>
                  <a:pt x="675267" y="1240884"/>
                  <a:pt x="675267" y="1251246"/>
                </a:cubicBezTo>
                <a:cubicBezTo>
                  <a:pt x="675267" y="1261623"/>
                  <a:pt x="666860" y="1270037"/>
                  <a:pt x="656483" y="1270037"/>
                </a:cubicBezTo>
                <a:lnTo>
                  <a:pt x="273994" y="1270037"/>
                </a:lnTo>
                <a:cubicBezTo>
                  <a:pt x="263617" y="1270037"/>
                  <a:pt x="255210" y="1261623"/>
                  <a:pt x="255210" y="1251246"/>
                </a:cubicBezTo>
                <a:cubicBezTo>
                  <a:pt x="255210" y="1240884"/>
                  <a:pt x="263617" y="1232470"/>
                  <a:pt x="273994" y="1232470"/>
                </a:cubicBezTo>
                <a:close/>
                <a:moveTo>
                  <a:pt x="37665" y="1166133"/>
                </a:moveTo>
                <a:cubicBezTo>
                  <a:pt x="42471" y="1166133"/>
                  <a:pt x="47277" y="1167969"/>
                  <a:pt x="50944" y="1171639"/>
                </a:cubicBezTo>
                <a:lnTo>
                  <a:pt x="82742" y="1203436"/>
                </a:lnTo>
                <a:lnTo>
                  <a:pt x="114539" y="1171639"/>
                </a:lnTo>
                <a:cubicBezTo>
                  <a:pt x="121880" y="1164298"/>
                  <a:pt x="133764" y="1164298"/>
                  <a:pt x="141098" y="1171639"/>
                </a:cubicBezTo>
                <a:cubicBezTo>
                  <a:pt x="148439" y="1178980"/>
                  <a:pt x="148439" y="1190864"/>
                  <a:pt x="141098" y="1198198"/>
                </a:cubicBezTo>
                <a:lnTo>
                  <a:pt x="109301" y="1229996"/>
                </a:lnTo>
                <a:lnTo>
                  <a:pt x="141098" y="1261793"/>
                </a:lnTo>
                <a:cubicBezTo>
                  <a:pt x="148439" y="1269127"/>
                  <a:pt x="148439" y="1281011"/>
                  <a:pt x="141098" y="1288352"/>
                </a:cubicBezTo>
                <a:cubicBezTo>
                  <a:pt x="137431" y="1292019"/>
                  <a:pt x="132621" y="1293856"/>
                  <a:pt x="127818" y="1293856"/>
                </a:cubicBezTo>
                <a:cubicBezTo>
                  <a:pt x="123015" y="1293856"/>
                  <a:pt x="118206" y="1292019"/>
                  <a:pt x="114539" y="1288352"/>
                </a:cubicBezTo>
                <a:lnTo>
                  <a:pt x="82742" y="1256555"/>
                </a:lnTo>
                <a:lnTo>
                  <a:pt x="50944" y="1288352"/>
                </a:lnTo>
                <a:cubicBezTo>
                  <a:pt x="47277" y="1292019"/>
                  <a:pt x="42468" y="1293856"/>
                  <a:pt x="37665" y="1293856"/>
                </a:cubicBezTo>
                <a:cubicBezTo>
                  <a:pt x="32855" y="1293856"/>
                  <a:pt x="28052" y="1292019"/>
                  <a:pt x="24385" y="1288352"/>
                </a:cubicBezTo>
                <a:cubicBezTo>
                  <a:pt x="17044" y="1281011"/>
                  <a:pt x="17044" y="1269127"/>
                  <a:pt x="24385" y="1261793"/>
                </a:cubicBezTo>
                <a:lnTo>
                  <a:pt x="56182" y="1229996"/>
                </a:lnTo>
                <a:lnTo>
                  <a:pt x="24385" y="1198198"/>
                </a:lnTo>
                <a:cubicBezTo>
                  <a:pt x="17044" y="1190857"/>
                  <a:pt x="17044" y="1178980"/>
                  <a:pt x="24385" y="1171639"/>
                </a:cubicBezTo>
                <a:cubicBezTo>
                  <a:pt x="28052" y="1167969"/>
                  <a:pt x="32858" y="1166133"/>
                  <a:pt x="37665" y="1166133"/>
                </a:cubicBezTo>
                <a:close/>
                <a:moveTo>
                  <a:pt x="465224" y="956485"/>
                </a:moveTo>
                <a:cubicBezTo>
                  <a:pt x="405991" y="999577"/>
                  <a:pt x="346997" y="1034656"/>
                  <a:pt x="291129" y="1059575"/>
                </a:cubicBezTo>
                <a:cubicBezTo>
                  <a:pt x="290905" y="1059673"/>
                  <a:pt x="290688" y="1059757"/>
                  <a:pt x="290463" y="1059862"/>
                </a:cubicBezTo>
                <a:cubicBezTo>
                  <a:pt x="291880" y="1066383"/>
                  <a:pt x="292770" y="1073058"/>
                  <a:pt x="292770" y="1079852"/>
                </a:cubicBezTo>
                <a:lnTo>
                  <a:pt x="292770" y="1120476"/>
                </a:lnTo>
                <a:cubicBezTo>
                  <a:pt x="292770" y="1135355"/>
                  <a:pt x="304879" y="1147463"/>
                  <a:pt x="319764" y="1147463"/>
                </a:cubicBezTo>
                <a:lnTo>
                  <a:pt x="610698" y="1147463"/>
                </a:lnTo>
                <a:cubicBezTo>
                  <a:pt x="625584" y="1147463"/>
                  <a:pt x="637692" y="1135355"/>
                  <a:pt x="637692" y="1120476"/>
                </a:cubicBezTo>
                <a:lnTo>
                  <a:pt x="637692" y="1079873"/>
                </a:lnTo>
                <a:cubicBezTo>
                  <a:pt x="637692" y="1073037"/>
                  <a:pt x="638583" y="1066327"/>
                  <a:pt x="640006" y="1059771"/>
                </a:cubicBezTo>
                <a:cubicBezTo>
                  <a:pt x="583851" y="1034831"/>
                  <a:pt x="524703" y="999774"/>
                  <a:pt x="465224" y="956485"/>
                </a:cubicBezTo>
                <a:close/>
                <a:moveTo>
                  <a:pt x="865530" y="848326"/>
                </a:moveTo>
                <a:cubicBezTo>
                  <a:pt x="829884" y="922676"/>
                  <a:pt x="773505" y="986669"/>
                  <a:pt x="700690" y="1032335"/>
                </a:cubicBezTo>
                <a:cubicBezTo>
                  <a:pt x="697213" y="1034509"/>
                  <a:pt x="694086" y="1037166"/>
                  <a:pt x="691232" y="1040090"/>
                </a:cubicBezTo>
                <a:cubicBezTo>
                  <a:pt x="773217" y="1070120"/>
                  <a:pt x="837127" y="1069790"/>
                  <a:pt x="868559" y="1038337"/>
                </a:cubicBezTo>
                <a:cubicBezTo>
                  <a:pt x="902004" y="1004892"/>
                  <a:pt x="900552" y="936663"/>
                  <a:pt x="865530" y="848326"/>
                </a:cubicBezTo>
                <a:close/>
                <a:moveTo>
                  <a:pt x="65016" y="847961"/>
                </a:moveTo>
                <a:cubicBezTo>
                  <a:pt x="29798" y="936509"/>
                  <a:pt x="28332" y="1004759"/>
                  <a:pt x="61903" y="1038337"/>
                </a:cubicBezTo>
                <a:cubicBezTo>
                  <a:pt x="93560" y="1070001"/>
                  <a:pt x="157112" y="1070316"/>
                  <a:pt x="239230" y="1040188"/>
                </a:cubicBezTo>
                <a:cubicBezTo>
                  <a:pt x="236293" y="1037145"/>
                  <a:pt x="233046" y="1034411"/>
                  <a:pt x="229442" y="1032146"/>
                </a:cubicBezTo>
                <a:cubicBezTo>
                  <a:pt x="156621" y="986382"/>
                  <a:pt x="100536" y="922178"/>
                  <a:pt x="65016" y="847961"/>
                </a:cubicBezTo>
                <a:close/>
                <a:moveTo>
                  <a:pt x="287813" y="744212"/>
                </a:moveTo>
                <a:cubicBezTo>
                  <a:pt x="286362" y="744212"/>
                  <a:pt x="284973" y="744535"/>
                  <a:pt x="283543" y="744675"/>
                </a:cubicBezTo>
                <a:cubicBezTo>
                  <a:pt x="295077" y="757015"/>
                  <a:pt x="306884" y="769229"/>
                  <a:pt x="318944" y="781289"/>
                </a:cubicBezTo>
                <a:cubicBezTo>
                  <a:pt x="366131" y="828469"/>
                  <a:pt x="415751" y="871730"/>
                  <a:pt x="465435" y="909515"/>
                </a:cubicBezTo>
                <a:cubicBezTo>
                  <a:pt x="514725" y="871955"/>
                  <a:pt x="564016" y="828792"/>
                  <a:pt x="611519" y="781289"/>
                </a:cubicBezTo>
                <a:cubicBezTo>
                  <a:pt x="623894" y="768907"/>
                  <a:pt x="635764" y="756553"/>
                  <a:pt x="647326" y="744212"/>
                </a:cubicBezTo>
                <a:close/>
                <a:moveTo>
                  <a:pt x="465231" y="568792"/>
                </a:moveTo>
                <a:cubicBezTo>
                  <a:pt x="428722" y="568792"/>
                  <a:pt x="399015" y="598493"/>
                  <a:pt x="399015" y="635009"/>
                </a:cubicBezTo>
                <a:cubicBezTo>
                  <a:pt x="399015" y="671525"/>
                  <a:pt x="428722" y="701232"/>
                  <a:pt x="465231" y="701232"/>
                </a:cubicBezTo>
                <a:cubicBezTo>
                  <a:pt x="501740" y="701232"/>
                  <a:pt x="531447" y="671525"/>
                  <a:pt x="531447" y="635009"/>
                </a:cubicBezTo>
                <a:cubicBezTo>
                  <a:pt x="531447" y="598493"/>
                  <a:pt x="501740" y="568792"/>
                  <a:pt x="465231" y="568792"/>
                </a:cubicBezTo>
                <a:close/>
                <a:moveTo>
                  <a:pt x="852454" y="533980"/>
                </a:moveTo>
                <a:cubicBezTo>
                  <a:pt x="816892" y="596270"/>
                  <a:pt x="769760" y="662080"/>
                  <a:pt x="712757" y="727714"/>
                </a:cubicBezTo>
                <a:cubicBezTo>
                  <a:pt x="715667" y="730379"/>
                  <a:pt x="718465" y="733190"/>
                  <a:pt x="721003" y="736311"/>
                </a:cubicBezTo>
                <a:cubicBezTo>
                  <a:pt x="732747" y="750789"/>
                  <a:pt x="738980" y="768549"/>
                  <a:pt x="739001" y="786779"/>
                </a:cubicBezTo>
                <a:cubicBezTo>
                  <a:pt x="748109" y="790425"/>
                  <a:pt x="760351" y="796076"/>
                  <a:pt x="772867" y="804083"/>
                </a:cubicBezTo>
                <a:cubicBezTo>
                  <a:pt x="781610" y="809686"/>
                  <a:pt x="784155" y="821304"/>
                  <a:pt x="778567" y="830026"/>
                </a:cubicBezTo>
                <a:cubicBezTo>
                  <a:pt x="772965" y="838762"/>
                  <a:pt x="761354" y="841314"/>
                  <a:pt x="752617" y="835733"/>
                </a:cubicBezTo>
                <a:cubicBezTo>
                  <a:pt x="733055" y="823211"/>
                  <a:pt x="713998" y="817721"/>
                  <a:pt x="713809" y="817665"/>
                </a:cubicBezTo>
                <a:lnTo>
                  <a:pt x="696974" y="812883"/>
                </a:lnTo>
                <a:lnTo>
                  <a:pt x="700515" y="795740"/>
                </a:lnTo>
                <a:cubicBezTo>
                  <a:pt x="703158" y="783070"/>
                  <a:pt x="700003" y="770050"/>
                  <a:pt x="691842" y="760009"/>
                </a:cubicBezTo>
                <a:cubicBezTo>
                  <a:pt x="690587" y="758467"/>
                  <a:pt x="689086" y="757233"/>
                  <a:pt x="687663" y="755901"/>
                </a:cubicBezTo>
                <a:cubicBezTo>
                  <a:pt x="671782" y="773289"/>
                  <a:pt x="655298" y="790635"/>
                  <a:pt x="638078" y="807849"/>
                </a:cubicBezTo>
                <a:cubicBezTo>
                  <a:pt x="592195" y="853746"/>
                  <a:pt x="544587" y="895667"/>
                  <a:pt x="496804" y="932688"/>
                </a:cubicBezTo>
                <a:cubicBezTo>
                  <a:pt x="551080" y="971398"/>
                  <a:pt x="604787" y="1002943"/>
                  <a:pt x="654913" y="1025289"/>
                </a:cubicBezTo>
                <a:cubicBezTo>
                  <a:pt x="661791" y="1015451"/>
                  <a:pt x="670485" y="1006933"/>
                  <a:pt x="680729" y="1000510"/>
                </a:cubicBezTo>
                <a:cubicBezTo>
                  <a:pt x="800148" y="925627"/>
                  <a:pt x="871434" y="796932"/>
                  <a:pt x="871434" y="656253"/>
                </a:cubicBezTo>
                <a:cubicBezTo>
                  <a:pt x="871434" y="614472"/>
                  <a:pt x="864892" y="573238"/>
                  <a:pt x="852454" y="533980"/>
                </a:cubicBezTo>
                <a:close/>
                <a:moveTo>
                  <a:pt x="77939" y="533770"/>
                </a:moveTo>
                <a:cubicBezTo>
                  <a:pt x="69371" y="560624"/>
                  <a:pt x="63495" y="588614"/>
                  <a:pt x="60824" y="617459"/>
                </a:cubicBezTo>
                <a:cubicBezTo>
                  <a:pt x="46548" y="771536"/>
                  <a:pt x="118815" y="918251"/>
                  <a:pt x="249432" y="1000328"/>
                </a:cubicBezTo>
                <a:cubicBezTo>
                  <a:pt x="259802" y="1006841"/>
                  <a:pt x="268594" y="1015458"/>
                  <a:pt x="275543" y="1025394"/>
                </a:cubicBezTo>
                <a:cubicBezTo>
                  <a:pt x="275634" y="1025352"/>
                  <a:pt x="275732" y="1025310"/>
                  <a:pt x="275823" y="1025275"/>
                </a:cubicBezTo>
                <a:cubicBezTo>
                  <a:pt x="326439" y="1002684"/>
                  <a:pt x="379859" y="971251"/>
                  <a:pt x="433729" y="932835"/>
                </a:cubicBezTo>
                <a:cubicBezTo>
                  <a:pt x="386037" y="895864"/>
                  <a:pt x="338450" y="853921"/>
                  <a:pt x="292384" y="807849"/>
                </a:cubicBezTo>
                <a:cubicBezTo>
                  <a:pt x="278333" y="793798"/>
                  <a:pt x="264647" y="779522"/>
                  <a:pt x="251290" y="765093"/>
                </a:cubicBezTo>
                <a:cubicBezTo>
                  <a:pt x="246130" y="773703"/>
                  <a:pt x="243970" y="783799"/>
                  <a:pt x="245618" y="793861"/>
                </a:cubicBezTo>
                <a:lnTo>
                  <a:pt x="248731" y="812960"/>
                </a:lnTo>
                <a:lnTo>
                  <a:pt x="229562" y="815519"/>
                </a:lnTo>
                <a:cubicBezTo>
                  <a:pt x="229239" y="815554"/>
                  <a:pt x="193761" y="820603"/>
                  <a:pt x="165322" y="839632"/>
                </a:cubicBezTo>
                <a:cubicBezTo>
                  <a:pt x="162118" y="841770"/>
                  <a:pt x="158486" y="842801"/>
                  <a:pt x="154896" y="842801"/>
                </a:cubicBezTo>
                <a:cubicBezTo>
                  <a:pt x="148839" y="842801"/>
                  <a:pt x="142893" y="839870"/>
                  <a:pt x="139268" y="834457"/>
                </a:cubicBezTo>
                <a:cubicBezTo>
                  <a:pt x="133497" y="825833"/>
                  <a:pt x="135818" y="814173"/>
                  <a:pt x="144435" y="808395"/>
                </a:cubicBezTo>
                <a:cubicBezTo>
                  <a:pt x="166739" y="793475"/>
                  <a:pt x="191609" y="785559"/>
                  <a:pt x="207658" y="781647"/>
                </a:cubicBezTo>
                <a:cubicBezTo>
                  <a:pt x="208738" y="765240"/>
                  <a:pt x="214957" y="749520"/>
                  <a:pt x="225488" y="736514"/>
                </a:cubicBezTo>
                <a:cubicBezTo>
                  <a:pt x="166620" y="669631"/>
                  <a:pt x="116046" y="600239"/>
                  <a:pt x="77939" y="533770"/>
                </a:cubicBezTo>
                <a:close/>
                <a:moveTo>
                  <a:pt x="465540" y="250044"/>
                </a:moveTo>
                <a:cubicBezTo>
                  <a:pt x="455857" y="250044"/>
                  <a:pt x="446118" y="250373"/>
                  <a:pt x="436337" y="251046"/>
                </a:cubicBezTo>
                <a:cubicBezTo>
                  <a:pt x="286172" y="261430"/>
                  <a:pt x="156376" y="356380"/>
                  <a:pt x="95713" y="488062"/>
                </a:cubicBezTo>
                <a:cubicBezTo>
                  <a:pt x="134072" y="560968"/>
                  <a:pt x="189295" y="638809"/>
                  <a:pt x="255329" y="713565"/>
                </a:cubicBezTo>
                <a:cubicBezTo>
                  <a:pt x="265439" y="709092"/>
                  <a:pt x="276461" y="706645"/>
                  <a:pt x="287813" y="706645"/>
                </a:cubicBezTo>
                <a:lnTo>
                  <a:pt x="390321" y="706645"/>
                </a:lnTo>
                <a:cubicBezTo>
                  <a:pt x="372483" y="688001"/>
                  <a:pt x="361454" y="662795"/>
                  <a:pt x="361454" y="635009"/>
                </a:cubicBezTo>
                <a:cubicBezTo>
                  <a:pt x="361454" y="577781"/>
                  <a:pt x="408004" y="531225"/>
                  <a:pt x="465231" y="531225"/>
                </a:cubicBezTo>
                <a:cubicBezTo>
                  <a:pt x="522452" y="531225"/>
                  <a:pt x="569015" y="577781"/>
                  <a:pt x="569015" y="635009"/>
                </a:cubicBezTo>
                <a:cubicBezTo>
                  <a:pt x="569015" y="662795"/>
                  <a:pt x="557979" y="688001"/>
                  <a:pt x="540142" y="706645"/>
                </a:cubicBezTo>
                <a:lnTo>
                  <a:pt x="658664" y="706645"/>
                </a:lnTo>
                <a:cubicBezTo>
                  <a:pt x="665640" y="706645"/>
                  <a:pt x="672455" y="707634"/>
                  <a:pt x="679032" y="709358"/>
                </a:cubicBezTo>
                <a:cubicBezTo>
                  <a:pt x="747387" y="631713"/>
                  <a:pt x="799328" y="556214"/>
                  <a:pt x="834855" y="488378"/>
                </a:cubicBezTo>
                <a:cubicBezTo>
                  <a:pt x="812930" y="440090"/>
                  <a:pt x="781708" y="395987"/>
                  <a:pt x="742317" y="359233"/>
                </a:cubicBezTo>
                <a:cubicBezTo>
                  <a:pt x="666257" y="288249"/>
                  <a:pt x="568896" y="250044"/>
                  <a:pt x="465540" y="250044"/>
                </a:cubicBezTo>
                <a:close/>
                <a:moveTo>
                  <a:pt x="781129" y="208312"/>
                </a:moveTo>
                <a:cubicBezTo>
                  <a:pt x="742699" y="211472"/>
                  <a:pt x="695964" y="225437"/>
                  <a:pt x="643862" y="249784"/>
                </a:cubicBezTo>
                <a:cubicBezTo>
                  <a:pt x="688869" y="269634"/>
                  <a:pt x="730763" y="297056"/>
                  <a:pt x="767951" y="331769"/>
                </a:cubicBezTo>
                <a:cubicBezTo>
                  <a:pt x="803465" y="364913"/>
                  <a:pt x="832864" y="403546"/>
                  <a:pt x="855560" y="445671"/>
                </a:cubicBezTo>
                <a:cubicBezTo>
                  <a:pt x="899781" y="345764"/>
                  <a:pt x="904255" y="267376"/>
                  <a:pt x="868559" y="231674"/>
                </a:cubicBezTo>
                <a:cubicBezTo>
                  <a:pt x="849681" y="212799"/>
                  <a:pt x="819558" y="205153"/>
                  <a:pt x="781129" y="208312"/>
                </a:cubicBezTo>
                <a:close/>
                <a:moveTo>
                  <a:pt x="149614" y="208273"/>
                </a:moveTo>
                <a:cubicBezTo>
                  <a:pt x="111085" y="205056"/>
                  <a:pt x="80887" y="212711"/>
                  <a:pt x="61903" y="231674"/>
                </a:cubicBezTo>
                <a:cubicBezTo>
                  <a:pt x="25647" y="267930"/>
                  <a:pt x="30983" y="346550"/>
                  <a:pt x="75050" y="445531"/>
                </a:cubicBezTo>
                <a:cubicBezTo>
                  <a:pt x="122139" y="359345"/>
                  <a:pt x="197197" y="290058"/>
                  <a:pt x="287308" y="250100"/>
                </a:cubicBezTo>
                <a:cubicBezTo>
                  <a:pt x="235003" y="225577"/>
                  <a:pt x="188143" y="211489"/>
                  <a:pt x="149614" y="208273"/>
                </a:cubicBezTo>
                <a:close/>
                <a:moveTo>
                  <a:pt x="775905" y="171271"/>
                </a:moveTo>
                <a:cubicBezTo>
                  <a:pt x="826991" y="166726"/>
                  <a:pt x="867889" y="177903"/>
                  <a:pt x="895119" y="205114"/>
                </a:cubicBezTo>
                <a:cubicBezTo>
                  <a:pt x="948995" y="259004"/>
                  <a:pt x="937959" y="364786"/>
                  <a:pt x="876173" y="489500"/>
                </a:cubicBezTo>
                <a:cubicBezTo>
                  <a:pt x="897516" y="542058"/>
                  <a:pt x="909001" y="598654"/>
                  <a:pt x="909001" y="656253"/>
                </a:cubicBezTo>
                <a:cubicBezTo>
                  <a:pt x="909001" y="705888"/>
                  <a:pt x="900763" y="754113"/>
                  <a:pt x="885373" y="799477"/>
                </a:cubicBezTo>
                <a:cubicBezTo>
                  <a:pt x="941619" y="920656"/>
                  <a:pt x="945138" y="1014883"/>
                  <a:pt x="895119" y="1064896"/>
                </a:cubicBezTo>
                <a:cubicBezTo>
                  <a:pt x="871805" y="1088203"/>
                  <a:pt x="838515" y="1099863"/>
                  <a:pt x="797266" y="1099863"/>
                </a:cubicBezTo>
                <a:cubicBezTo>
                  <a:pt x="762097" y="1099863"/>
                  <a:pt x="721108" y="1091344"/>
                  <a:pt x="675603" y="1074397"/>
                </a:cubicBezTo>
                <a:cubicBezTo>
                  <a:pt x="675428" y="1076213"/>
                  <a:pt x="675260" y="1078036"/>
                  <a:pt x="675260" y="1079873"/>
                </a:cubicBezTo>
                <a:lnTo>
                  <a:pt x="675260" y="1120476"/>
                </a:lnTo>
                <a:cubicBezTo>
                  <a:pt x="675260" y="1156067"/>
                  <a:pt x="646295" y="1185031"/>
                  <a:pt x="610698" y="1185031"/>
                </a:cubicBezTo>
                <a:lnTo>
                  <a:pt x="319764" y="1185031"/>
                </a:lnTo>
                <a:cubicBezTo>
                  <a:pt x="284167" y="1185031"/>
                  <a:pt x="255203" y="1156067"/>
                  <a:pt x="255203" y="1120476"/>
                </a:cubicBezTo>
                <a:lnTo>
                  <a:pt x="255203" y="1079852"/>
                </a:lnTo>
                <a:cubicBezTo>
                  <a:pt x="255203" y="1078001"/>
                  <a:pt x="255034" y="1076164"/>
                  <a:pt x="254852" y="1074341"/>
                </a:cubicBezTo>
                <a:cubicBezTo>
                  <a:pt x="209291" y="1091309"/>
                  <a:pt x="168274" y="1099954"/>
                  <a:pt x="133140" y="1099954"/>
                </a:cubicBezTo>
                <a:cubicBezTo>
                  <a:pt x="91947" y="1099968"/>
                  <a:pt x="58734" y="1088294"/>
                  <a:pt x="35344" y="1064896"/>
                </a:cubicBezTo>
                <a:cubicBezTo>
                  <a:pt x="-14753" y="1014792"/>
                  <a:pt x="-11121" y="920656"/>
                  <a:pt x="45174" y="799407"/>
                </a:cubicBezTo>
                <a:cubicBezTo>
                  <a:pt x="25352" y="741064"/>
                  <a:pt x="17472" y="678129"/>
                  <a:pt x="23417" y="613988"/>
                </a:cubicBezTo>
                <a:cubicBezTo>
                  <a:pt x="27456" y="570384"/>
                  <a:pt x="38127" y="528546"/>
                  <a:pt x="54226" y="489380"/>
                </a:cubicBezTo>
                <a:cubicBezTo>
                  <a:pt x="-10799" y="358932"/>
                  <a:pt x="-17656" y="258121"/>
                  <a:pt x="35344" y="205114"/>
                </a:cubicBezTo>
                <a:cubicBezTo>
                  <a:pt x="89935" y="150502"/>
                  <a:pt x="199041" y="160507"/>
                  <a:pt x="335274" y="232031"/>
                </a:cubicBezTo>
                <a:cubicBezTo>
                  <a:pt x="366839" y="222243"/>
                  <a:pt x="399814" y="215926"/>
                  <a:pt x="433750" y="213577"/>
                </a:cubicBezTo>
                <a:cubicBezTo>
                  <a:pt x="489540" y="209665"/>
                  <a:pt x="544117" y="216017"/>
                  <a:pt x="595560" y="231751"/>
                </a:cubicBezTo>
                <a:cubicBezTo>
                  <a:pt x="663543" y="196080"/>
                  <a:pt x="724818" y="175815"/>
                  <a:pt x="775905" y="171271"/>
                </a:cubicBezTo>
                <a:close/>
                <a:moveTo>
                  <a:pt x="932728" y="0"/>
                </a:moveTo>
                <a:cubicBezTo>
                  <a:pt x="943098" y="0"/>
                  <a:pt x="951505" y="8414"/>
                  <a:pt x="951505" y="18784"/>
                </a:cubicBezTo>
                <a:lnTo>
                  <a:pt x="951505" y="63748"/>
                </a:lnTo>
                <a:lnTo>
                  <a:pt x="996476" y="63748"/>
                </a:lnTo>
                <a:cubicBezTo>
                  <a:pt x="1006853" y="63748"/>
                  <a:pt x="1015260" y="72162"/>
                  <a:pt x="1015260" y="82532"/>
                </a:cubicBezTo>
                <a:cubicBezTo>
                  <a:pt x="1015260" y="92902"/>
                  <a:pt x="1006853" y="101316"/>
                  <a:pt x="996476" y="101316"/>
                </a:cubicBezTo>
                <a:lnTo>
                  <a:pt x="951505" y="101316"/>
                </a:lnTo>
                <a:lnTo>
                  <a:pt x="951505" y="146280"/>
                </a:lnTo>
                <a:cubicBezTo>
                  <a:pt x="951505" y="156650"/>
                  <a:pt x="943098" y="165064"/>
                  <a:pt x="932728" y="165064"/>
                </a:cubicBezTo>
                <a:cubicBezTo>
                  <a:pt x="922351" y="165064"/>
                  <a:pt x="913944" y="156650"/>
                  <a:pt x="913944" y="146280"/>
                </a:cubicBezTo>
                <a:lnTo>
                  <a:pt x="913944" y="101316"/>
                </a:lnTo>
                <a:lnTo>
                  <a:pt x="868980" y="101316"/>
                </a:lnTo>
                <a:cubicBezTo>
                  <a:pt x="858603" y="101316"/>
                  <a:pt x="850196" y="92902"/>
                  <a:pt x="850196" y="82532"/>
                </a:cubicBezTo>
                <a:cubicBezTo>
                  <a:pt x="850196" y="72162"/>
                  <a:pt x="858603" y="63748"/>
                  <a:pt x="868980" y="63748"/>
                </a:cubicBezTo>
                <a:lnTo>
                  <a:pt x="913944" y="63748"/>
                </a:lnTo>
                <a:lnTo>
                  <a:pt x="913944" y="18784"/>
                </a:lnTo>
                <a:cubicBezTo>
                  <a:pt x="913944" y="8414"/>
                  <a:pt x="922351" y="0"/>
                  <a:pt x="932728" y="0"/>
                </a:cubicBezTo>
                <a:close/>
              </a:path>
            </a:pathLst>
          </a:custGeom>
          <a:solidFill>
            <a:schemeClr val="accent2"/>
          </a:solidFill>
          <a:ln w="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9" name="Graphic 16">
            <a:extLst>
              <a:ext uri="{FF2B5EF4-FFF2-40B4-BE49-F238E27FC236}">
                <a16:creationId xmlns:a16="http://schemas.microsoft.com/office/drawing/2014/main" id="{FB24DFDB-97A8-552E-6575-3C0165967C4E}"/>
              </a:ext>
            </a:extLst>
          </p:cNvPr>
          <p:cNvSpPr/>
          <p:nvPr/>
        </p:nvSpPr>
        <p:spPr>
          <a:xfrm>
            <a:off x="17259386" y="1628201"/>
            <a:ext cx="1153766" cy="1034531"/>
          </a:xfrm>
          <a:custGeom>
            <a:avLst/>
            <a:gdLst>
              <a:gd name="connsiteX0" fmla="*/ 203171 w 203834"/>
              <a:gd name="connsiteY0" fmla="*/ 173043 h 182769"/>
              <a:gd name="connsiteX1" fmla="*/ 190615 w 203834"/>
              <a:gd name="connsiteY1" fmla="*/ 165793 h 182769"/>
              <a:gd name="connsiteX2" fmla="*/ 188625 w 203834"/>
              <a:gd name="connsiteY2" fmla="*/ 166942 h 182769"/>
              <a:gd name="connsiteX3" fmla="*/ 188625 w 203834"/>
              <a:gd name="connsiteY3" fmla="*/ 171513 h 182769"/>
              <a:gd name="connsiteX4" fmla="*/ 178942 w 203834"/>
              <a:gd name="connsiteY4" fmla="*/ 171513 h 182769"/>
              <a:gd name="connsiteX5" fmla="*/ 178942 w 203834"/>
              <a:gd name="connsiteY5" fmla="*/ 77357 h 182769"/>
              <a:gd name="connsiteX6" fmla="*/ 174817 w 203834"/>
              <a:gd name="connsiteY6" fmla="*/ 71874 h 182769"/>
              <a:gd name="connsiteX7" fmla="*/ 168405 w 203834"/>
              <a:gd name="connsiteY7" fmla="*/ 74319 h 182769"/>
              <a:gd name="connsiteX8" fmla="*/ 140304 w 203834"/>
              <a:gd name="connsiteY8" fmla="*/ 118969 h 182769"/>
              <a:gd name="connsiteX9" fmla="*/ 140055 w 203834"/>
              <a:gd name="connsiteY9" fmla="*/ 119130 h 182769"/>
              <a:gd name="connsiteX10" fmla="*/ 139772 w 203834"/>
              <a:gd name="connsiteY10" fmla="*/ 119041 h 182769"/>
              <a:gd name="connsiteX11" fmla="*/ 110236 w 203834"/>
              <a:gd name="connsiteY11" fmla="*/ 91903 h 182769"/>
              <a:gd name="connsiteX12" fmla="*/ 105533 w 203834"/>
              <a:gd name="connsiteY12" fmla="*/ 90461 h 182769"/>
              <a:gd name="connsiteX13" fmla="*/ 101455 w 203834"/>
              <a:gd name="connsiteY13" fmla="*/ 93213 h 182769"/>
              <a:gd name="connsiteX14" fmla="*/ 70993 w 203834"/>
              <a:gd name="connsiteY14" fmla="*/ 144998 h 182769"/>
              <a:gd name="connsiteX15" fmla="*/ 70691 w 203834"/>
              <a:gd name="connsiteY15" fmla="*/ 145171 h 182769"/>
              <a:gd name="connsiteX16" fmla="*/ 70390 w 203834"/>
              <a:gd name="connsiteY16" fmla="*/ 144998 h 182769"/>
              <a:gd name="connsiteX17" fmla="*/ 41051 w 203834"/>
              <a:gd name="connsiteY17" fmla="*/ 95121 h 182769"/>
              <a:gd name="connsiteX18" fmla="*/ 35781 w 203834"/>
              <a:gd name="connsiteY18" fmla="*/ 92320 h 182769"/>
              <a:gd name="connsiteX19" fmla="*/ 30894 w 203834"/>
              <a:gd name="connsiteY19" fmla="*/ 95750 h 182769"/>
              <a:gd name="connsiteX20" fmla="*/ 11282 w 203834"/>
              <a:gd name="connsiteY20" fmla="*/ 141099 h 182769"/>
              <a:gd name="connsiteX21" fmla="*/ 11282 w 203834"/>
              <a:gd name="connsiteY21" fmla="*/ 123312 h 182769"/>
              <a:gd name="connsiteX22" fmla="*/ 34224 w 203834"/>
              <a:gd name="connsiteY22" fmla="*/ 70262 h 182769"/>
              <a:gd name="connsiteX23" fmla="*/ 35720 w 203834"/>
              <a:gd name="connsiteY23" fmla="*/ 70383 h 182769"/>
              <a:gd name="connsiteX24" fmla="*/ 38463 w 203834"/>
              <a:gd name="connsiteY24" fmla="*/ 70001 h 182769"/>
              <a:gd name="connsiteX25" fmla="*/ 63330 w 203834"/>
              <a:gd name="connsiteY25" fmla="*/ 112274 h 182769"/>
              <a:gd name="connsiteX26" fmla="*/ 60363 w 203834"/>
              <a:gd name="connsiteY26" fmla="*/ 119506 h 182769"/>
              <a:gd name="connsiteX27" fmla="*/ 70691 w 203834"/>
              <a:gd name="connsiteY27" fmla="*/ 129835 h 182769"/>
              <a:gd name="connsiteX28" fmla="*/ 81021 w 203834"/>
              <a:gd name="connsiteY28" fmla="*/ 119506 h 182769"/>
              <a:gd name="connsiteX29" fmla="*/ 78053 w 203834"/>
              <a:gd name="connsiteY29" fmla="*/ 112275 h 182769"/>
              <a:gd name="connsiteX30" fmla="*/ 102920 w 203834"/>
              <a:gd name="connsiteY30" fmla="*/ 70001 h 182769"/>
              <a:gd name="connsiteX31" fmla="*/ 105664 w 203834"/>
              <a:gd name="connsiteY31" fmla="*/ 70383 h 182769"/>
              <a:gd name="connsiteX32" fmla="*/ 111187 w 203834"/>
              <a:gd name="connsiteY32" fmla="*/ 68766 h 182769"/>
              <a:gd name="connsiteX33" fmla="*/ 131484 w 203834"/>
              <a:gd name="connsiteY33" fmla="*/ 87414 h 182769"/>
              <a:gd name="connsiteX34" fmla="*/ 130308 w 203834"/>
              <a:gd name="connsiteY34" fmla="*/ 92184 h 182769"/>
              <a:gd name="connsiteX35" fmla="*/ 140636 w 203834"/>
              <a:gd name="connsiteY35" fmla="*/ 102514 h 182769"/>
              <a:gd name="connsiteX36" fmla="*/ 150965 w 203834"/>
              <a:gd name="connsiteY36" fmla="*/ 92184 h 182769"/>
              <a:gd name="connsiteX37" fmla="*/ 148208 w 203834"/>
              <a:gd name="connsiteY37" fmla="*/ 85183 h 182769"/>
              <a:gd name="connsiteX38" fmla="*/ 173218 w 203834"/>
              <a:gd name="connsiteY38" fmla="*/ 45443 h 182769"/>
              <a:gd name="connsiteX39" fmla="*/ 176264 w 203834"/>
              <a:gd name="connsiteY39" fmla="*/ 45903 h 182769"/>
              <a:gd name="connsiteX40" fmla="*/ 186593 w 203834"/>
              <a:gd name="connsiteY40" fmla="*/ 35573 h 182769"/>
              <a:gd name="connsiteX41" fmla="*/ 184178 w 203834"/>
              <a:gd name="connsiteY41" fmla="*/ 28949 h 182769"/>
              <a:gd name="connsiteX42" fmla="*/ 194007 w 203834"/>
              <a:gd name="connsiteY42" fmla="*/ 14929 h 182769"/>
              <a:gd name="connsiteX43" fmla="*/ 197553 w 203834"/>
              <a:gd name="connsiteY43" fmla="*/ 16976 h 182769"/>
              <a:gd name="connsiteX44" fmla="*/ 199543 w 203834"/>
              <a:gd name="connsiteY44" fmla="*/ 15827 h 182769"/>
              <a:gd name="connsiteX45" fmla="*/ 199543 w 203834"/>
              <a:gd name="connsiteY45" fmla="*/ 1329 h 182769"/>
              <a:gd name="connsiteX46" fmla="*/ 197553 w 203834"/>
              <a:gd name="connsiteY46" fmla="*/ 180 h 182769"/>
              <a:gd name="connsiteX47" fmla="*/ 184997 w 203834"/>
              <a:gd name="connsiteY47" fmla="*/ 7429 h 182769"/>
              <a:gd name="connsiteX48" fmla="*/ 184997 w 203834"/>
              <a:gd name="connsiteY48" fmla="*/ 9727 h 182769"/>
              <a:gd name="connsiteX49" fmla="*/ 189349 w 203834"/>
              <a:gd name="connsiteY49" fmla="*/ 12240 h 182769"/>
              <a:gd name="connsiteX50" fmla="*/ 179789 w 203834"/>
              <a:gd name="connsiteY50" fmla="*/ 25877 h 182769"/>
              <a:gd name="connsiteX51" fmla="*/ 176264 w 203834"/>
              <a:gd name="connsiteY51" fmla="*/ 25244 h 182769"/>
              <a:gd name="connsiteX52" fmla="*/ 165935 w 203834"/>
              <a:gd name="connsiteY52" fmla="*/ 35573 h 182769"/>
              <a:gd name="connsiteX53" fmla="*/ 168692 w 203834"/>
              <a:gd name="connsiteY53" fmla="*/ 42575 h 182769"/>
              <a:gd name="connsiteX54" fmla="*/ 143683 w 203834"/>
              <a:gd name="connsiteY54" fmla="*/ 82315 h 182769"/>
              <a:gd name="connsiteX55" fmla="*/ 140636 w 203834"/>
              <a:gd name="connsiteY55" fmla="*/ 81855 h 182769"/>
              <a:gd name="connsiteX56" fmla="*/ 135111 w 203834"/>
              <a:gd name="connsiteY56" fmla="*/ 83472 h 182769"/>
              <a:gd name="connsiteX57" fmla="*/ 114815 w 203834"/>
              <a:gd name="connsiteY57" fmla="*/ 64825 h 182769"/>
              <a:gd name="connsiteX58" fmla="*/ 115993 w 203834"/>
              <a:gd name="connsiteY58" fmla="*/ 60054 h 182769"/>
              <a:gd name="connsiteX59" fmla="*/ 105664 w 203834"/>
              <a:gd name="connsiteY59" fmla="*/ 49724 h 182769"/>
              <a:gd name="connsiteX60" fmla="*/ 95335 w 203834"/>
              <a:gd name="connsiteY60" fmla="*/ 60054 h 182769"/>
              <a:gd name="connsiteX61" fmla="*/ 98302 w 203834"/>
              <a:gd name="connsiteY61" fmla="*/ 67286 h 182769"/>
              <a:gd name="connsiteX62" fmla="*/ 73434 w 203834"/>
              <a:gd name="connsiteY62" fmla="*/ 109559 h 182769"/>
              <a:gd name="connsiteX63" fmla="*/ 70691 w 203834"/>
              <a:gd name="connsiteY63" fmla="*/ 109178 h 182769"/>
              <a:gd name="connsiteX64" fmla="*/ 67949 w 203834"/>
              <a:gd name="connsiteY64" fmla="*/ 109559 h 182769"/>
              <a:gd name="connsiteX65" fmla="*/ 43082 w 203834"/>
              <a:gd name="connsiteY65" fmla="*/ 67286 h 182769"/>
              <a:gd name="connsiteX66" fmla="*/ 46048 w 203834"/>
              <a:gd name="connsiteY66" fmla="*/ 60054 h 182769"/>
              <a:gd name="connsiteX67" fmla="*/ 35720 w 203834"/>
              <a:gd name="connsiteY67" fmla="*/ 49724 h 182769"/>
              <a:gd name="connsiteX68" fmla="*/ 25391 w 203834"/>
              <a:gd name="connsiteY68" fmla="*/ 60054 h 182769"/>
              <a:gd name="connsiteX69" fmla="*/ 29305 w 203834"/>
              <a:gd name="connsiteY69" fmla="*/ 68135 h 182769"/>
              <a:gd name="connsiteX70" fmla="*/ 11282 w 203834"/>
              <a:gd name="connsiteY70" fmla="*/ 109811 h 182769"/>
              <a:gd name="connsiteX71" fmla="*/ 11282 w 203834"/>
              <a:gd name="connsiteY71" fmla="*/ 17391 h 182769"/>
              <a:gd name="connsiteX72" fmla="*/ 15828 w 203834"/>
              <a:gd name="connsiteY72" fmla="*/ 17391 h 182769"/>
              <a:gd name="connsiteX73" fmla="*/ 16976 w 203834"/>
              <a:gd name="connsiteY73" fmla="*/ 15401 h 182769"/>
              <a:gd name="connsiteX74" fmla="*/ 9727 w 203834"/>
              <a:gd name="connsiteY74" fmla="*/ 2845 h 182769"/>
              <a:gd name="connsiteX75" fmla="*/ 7429 w 203834"/>
              <a:gd name="connsiteY75" fmla="*/ 2845 h 182769"/>
              <a:gd name="connsiteX76" fmla="*/ 180 w 203834"/>
              <a:gd name="connsiteY76" fmla="*/ 15401 h 182769"/>
              <a:gd name="connsiteX77" fmla="*/ 1329 w 203834"/>
              <a:gd name="connsiteY77" fmla="*/ 17391 h 182769"/>
              <a:gd name="connsiteX78" fmla="*/ 5924 w 203834"/>
              <a:gd name="connsiteY78" fmla="*/ 17391 h 182769"/>
              <a:gd name="connsiteX79" fmla="*/ 5924 w 203834"/>
              <a:gd name="connsiteY79" fmla="*/ 166469 h 182769"/>
              <a:gd name="connsiteX80" fmla="*/ 16324 w 203834"/>
              <a:gd name="connsiteY80" fmla="*/ 176871 h 182769"/>
              <a:gd name="connsiteX81" fmla="*/ 188625 w 203834"/>
              <a:gd name="connsiteY81" fmla="*/ 176871 h 182769"/>
              <a:gd name="connsiteX82" fmla="*/ 188625 w 203834"/>
              <a:gd name="connsiteY82" fmla="*/ 181441 h 182769"/>
              <a:gd name="connsiteX83" fmla="*/ 190615 w 203834"/>
              <a:gd name="connsiteY83" fmla="*/ 182589 h 182769"/>
              <a:gd name="connsiteX84" fmla="*/ 203172 w 203834"/>
              <a:gd name="connsiteY84" fmla="*/ 175340 h 182769"/>
              <a:gd name="connsiteX85" fmla="*/ 203172 w 203834"/>
              <a:gd name="connsiteY85" fmla="*/ 173043 h 182769"/>
              <a:gd name="connsiteX86" fmla="*/ 176264 w 203834"/>
              <a:gd name="connsiteY86" fmla="*/ 30602 h 182769"/>
              <a:gd name="connsiteX87" fmla="*/ 181235 w 203834"/>
              <a:gd name="connsiteY87" fmla="*/ 35573 h 182769"/>
              <a:gd name="connsiteX88" fmla="*/ 176264 w 203834"/>
              <a:gd name="connsiteY88" fmla="*/ 40545 h 182769"/>
              <a:gd name="connsiteX89" fmla="*/ 171293 w 203834"/>
              <a:gd name="connsiteY89" fmla="*/ 35573 h 182769"/>
              <a:gd name="connsiteX90" fmla="*/ 176264 w 203834"/>
              <a:gd name="connsiteY90" fmla="*/ 30602 h 182769"/>
              <a:gd name="connsiteX91" fmla="*/ 140636 w 203834"/>
              <a:gd name="connsiteY91" fmla="*/ 87213 h 182769"/>
              <a:gd name="connsiteX92" fmla="*/ 145608 w 203834"/>
              <a:gd name="connsiteY92" fmla="*/ 92184 h 182769"/>
              <a:gd name="connsiteX93" fmla="*/ 140636 w 203834"/>
              <a:gd name="connsiteY93" fmla="*/ 97156 h 182769"/>
              <a:gd name="connsiteX94" fmla="*/ 135665 w 203834"/>
              <a:gd name="connsiteY94" fmla="*/ 92184 h 182769"/>
              <a:gd name="connsiteX95" fmla="*/ 140636 w 203834"/>
              <a:gd name="connsiteY95" fmla="*/ 87213 h 182769"/>
              <a:gd name="connsiteX96" fmla="*/ 105664 w 203834"/>
              <a:gd name="connsiteY96" fmla="*/ 55082 h 182769"/>
              <a:gd name="connsiteX97" fmla="*/ 110635 w 203834"/>
              <a:gd name="connsiteY97" fmla="*/ 60054 h 182769"/>
              <a:gd name="connsiteX98" fmla="*/ 105664 w 203834"/>
              <a:gd name="connsiteY98" fmla="*/ 65025 h 182769"/>
              <a:gd name="connsiteX99" fmla="*/ 100693 w 203834"/>
              <a:gd name="connsiteY99" fmla="*/ 60054 h 182769"/>
              <a:gd name="connsiteX100" fmla="*/ 105664 w 203834"/>
              <a:gd name="connsiteY100" fmla="*/ 55082 h 182769"/>
              <a:gd name="connsiteX101" fmla="*/ 75663 w 203834"/>
              <a:gd name="connsiteY101" fmla="*/ 119506 h 182769"/>
              <a:gd name="connsiteX102" fmla="*/ 70691 w 203834"/>
              <a:gd name="connsiteY102" fmla="*/ 124477 h 182769"/>
              <a:gd name="connsiteX103" fmla="*/ 65721 w 203834"/>
              <a:gd name="connsiteY103" fmla="*/ 119506 h 182769"/>
              <a:gd name="connsiteX104" fmla="*/ 70691 w 203834"/>
              <a:gd name="connsiteY104" fmla="*/ 114535 h 182769"/>
              <a:gd name="connsiteX105" fmla="*/ 75663 w 203834"/>
              <a:gd name="connsiteY105" fmla="*/ 119506 h 182769"/>
              <a:gd name="connsiteX106" fmla="*/ 35720 w 203834"/>
              <a:gd name="connsiteY106" fmla="*/ 55082 h 182769"/>
              <a:gd name="connsiteX107" fmla="*/ 40690 w 203834"/>
              <a:gd name="connsiteY107" fmla="*/ 60054 h 182769"/>
              <a:gd name="connsiteX108" fmla="*/ 35720 w 203834"/>
              <a:gd name="connsiteY108" fmla="*/ 65025 h 182769"/>
              <a:gd name="connsiteX109" fmla="*/ 30748 w 203834"/>
              <a:gd name="connsiteY109" fmla="*/ 60054 h 182769"/>
              <a:gd name="connsiteX110" fmla="*/ 35720 w 203834"/>
              <a:gd name="connsiteY110" fmla="*/ 55082 h 182769"/>
              <a:gd name="connsiteX111" fmla="*/ 11282 w 203834"/>
              <a:gd name="connsiteY111" fmla="*/ 166469 h 182769"/>
              <a:gd name="connsiteX112" fmla="*/ 11282 w 203834"/>
              <a:gd name="connsiteY112" fmla="*/ 154598 h 182769"/>
              <a:gd name="connsiteX113" fmla="*/ 35812 w 203834"/>
              <a:gd name="connsiteY113" fmla="*/ 97878 h 182769"/>
              <a:gd name="connsiteX114" fmla="*/ 36112 w 203834"/>
              <a:gd name="connsiteY114" fmla="*/ 97666 h 182769"/>
              <a:gd name="connsiteX115" fmla="*/ 36433 w 203834"/>
              <a:gd name="connsiteY115" fmla="*/ 97838 h 182769"/>
              <a:gd name="connsiteX116" fmla="*/ 65772 w 203834"/>
              <a:gd name="connsiteY116" fmla="*/ 147715 h 182769"/>
              <a:gd name="connsiteX117" fmla="*/ 70691 w 203834"/>
              <a:gd name="connsiteY117" fmla="*/ 150528 h 182769"/>
              <a:gd name="connsiteX118" fmla="*/ 75611 w 203834"/>
              <a:gd name="connsiteY118" fmla="*/ 147715 h 182769"/>
              <a:gd name="connsiteX119" fmla="*/ 106073 w 203834"/>
              <a:gd name="connsiteY119" fmla="*/ 95930 h 182769"/>
              <a:gd name="connsiteX120" fmla="*/ 106324 w 203834"/>
              <a:gd name="connsiteY120" fmla="*/ 95761 h 182769"/>
              <a:gd name="connsiteX121" fmla="*/ 106611 w 203834"/>
              <a:gd name="connsiteY121" fmla="*/ 95848 h 182769"/>
              <a:gd name="connsiteX122" fmla="*/ 136148 w 203834"/>
              <a:gd name="connsiteY122" fmla="*/ 122988 h 182769"/>
              <a:gd name="connsiteX123" fmla="*/ 140767 w 203834"/>
              <a:gd name="connsiteY123" fmla="*/ 124438 h 182769"/>
              <a:gd name="connsiteX124" fmla="*/ 144839 w 203834"/>
              <a:gd name="connsiteY124" fmla="*/ 121823 h 182769"/>
              <a:gd name="connsiteX125" fmla="*/ 172940 w 203834"/>
              <a:gd name="connsiteY125" fmla="*/ 77172 h 182769"/>
              <a:gd name="connsiteX126" fmla="*/ 173332 w 203834"/>
              <a:gd name="connsiteY126" fmla="*/ 77022 h 182769"/>
              <a:gd name="connsiteX127" fmla="*/ 173585 w 203834"/>
              <a:gd name="connsiteY127" fmla="*/ 77357 h 182769"/>
              <a:gd name="connsiteX128" fmla="*/ 173585 w 203834"/>
              <a:gd name="connsiteY128" fmla="*/ 171513 h 182769"/>
              <a:gd name="connsiteX129" fmla="*/ 16324 w 203834"/>
              <a:gd name="connsiteY129" fmla="*/ 171513 h 182769"/>
              <a:gd name="connsiteX130" fmla="*/ 11282 w 203834"/>
              <a:gd name="connsiteY130" fmla="*/ 166469 h 18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203834" h="182769">
                <a:moveTo>
                  <a:pt x="203171" y="173043"/>
                </a:moveTo>
                <a:lnTo>
                  <a:pt x="190615" y="165793"/>
                </a:lnTo>
                <a:cubicBezTo>
                  <a:pt x="189730" y="165283"/>
                  <a:pt x="188625" y="165921"/>
                  <a:pt x="188625" y="166942"/>
                </a:cubicBezTo>
                <a:lnTo>
                  <a:pt x="188625" y="171513"/>
                </a:lnTo>
                <a:lnTo>
                  <a:pt x="178942" y="171513"/>
                </a:lnTo>
                <a:lnTo>
                  <a:pt x="178942" y="77357"/>
                </a:lnTo>
                <a:cubicBezTo>
                  <a:pt x="178942" y="74790"/>
                  <a:pt x="177285" y="72585"/>
                  <a:pt x="174817" y="71874"/>
                </a:cubicBezTo>
                <a:cubicBezTo>
                  <a:pt x="172348" y="71166"/>
                  <a:pt x="169774" y="72146"/>
                  <a:pt x="168405" y="74319"/>
                </a:cubicBezTo>
                <a:lnTo>
                  <a:pt x="140304" y="118969"/>
                </a:lnTo>
                <a:cubicBezTo>
                  <a:pt x="140247" y="119062"/>
                  <a:pt x="140163" y="119114"/>
                  <a:pt x="140055" y="119130"/>
                </a:cubicBezTo>
                <a:cubicBezTo>
                  <a:pt x="139948" y="119141"/>
                  <a:pt x="139851" y="119114"/>
                  <a:pt x="139772" y="119041"/>
                </a:cubicBezTo>
                <a:lnTo>
                  <a:pt x="110236" y="91903"/>
                </a:lnTo>
                <a:cubicBezTo>
                  <a:pt x="108959" y="90733"/>
                  <a:pt x="107246" y="90209"/>
                  <a:pt x="105533" y="90461"/>
                </a:cubicBezTo>
                <a:cubicBezTo>
                  <a:pt x="103820" y="90717"/>
                  <a:pt x="102334" y="91720"/>
                  <a:pt x="101455" y="93213"/>
                </a:cubicBezTo>
                <a:lnTo>
                  <a:pt x="70993" y="144998"/>
                </a:lnTo>
                <a:cubicBezTo>
                  <a:pt x="70969" y="145040"/>
                  <a:pt x="70892" y="145171"/>
                  <a:pt x="70691" y="145171"/>
                </a:cubicBezTo>
                <a:cubicBezTo>
                  <a:pt x="70492" y="145171"/>
                  <a:pt x="70415" y="145040"/>
                  <a:pt x="70390" y="144998"/>
                </a:cubicBezTo>
                <a:lnTo>
                  <a:pt x="41051" y="95121"/>
                </a:lnTo>
                <a:cubicBezTo>
                  <a:pt x="39956" y="93260"/>
                  <a:pt x="37957" y="92201"/>
                  <a:pt x="35781" y="92320"/>
                </a:cubicBezTo>
                <a:cubicBezTo>
                  <a:pt x="33624" y="92452"/>
                  <a:pt x="31752" y="93767"/>
                  <a:pt x="30894" y="95750"/>
                </a:cubicBezTo>
                <a:lnTo>
                  <a:pt x="11282" y="141099"/>
                </a:lnTo>
                <a:lnTo>
                  <a:pt x="11282" y="123312"/>
                </a:lnTo>
                <a:lnTo>
                  <a:pt x="34224" y="70262"/>
                </a:lnTo>
                <a:cubicBezTo>
                  <a:pt x="34714" y="70333"/>
                  <a:pt x="35211" y="70383"/>
                  <a:pt x="35720" y="70383"/>
                </a:cubicBezTo>
                <a:cubicBezTo>
                  <a:pt x="36671" y="70383"/>
                  <a:pt x="37588" y="70243"/>
                  <a:pt x="38463" y="70001"/>
                </a:cubicBezTo>
                <a:lnTo>
                  <a:pt x="63330" y="112274"/>
                </a:lnTo>
                <a:cubicBezTo>
                  <a:pt x="61497" y="114139"/>
                  <a:pt x="60363" y="116692"/>
                  <a:pt x="60363" y="119506"/>
                </a:cubicBezTo>
                <a:cubicBezTo>
                  <a:pt x="60363" y="125201"/>
                  <a:pt x="64996" y="129835"/>
                  <a:pt x="70691" y="129835"/>
                </a:cubicBezTo>
                <a:cubicBezTo>
                  <a:pt x="76387" y="129835"/>
                  <a:pt x="81021" y="125201"/>
                  <a:pt x="81021" y="119506"/>
                </a:cubicBezTo>
                <a:cubicBezTo>
                  <a:pt x="81021" y="116693"/>
                  <a:pt x="79886" y="114140"/>
                  <a:pt x="78053" y="112275"/>
                </a:cubicBezTo>
                <a:lnTo>
                  <a:pt x="102920" y="70001"/>
                </a:lnTo>
                <a:cubicBezTo>
                  <a:pt x="103796" y="70243"/>
                  <a:pt x="104713" y="70383"/>
                  <a:pt x="105664" y="70383"/>
                </a:cubicBezTo>
                <a:cubicBezTo>
                  <a:pt x="107696" y="70383"/>
                  <a:pt x="109588" y="69784"/>
                  <a:pt x="111187" y="68766"/>
                </a:cubicBezTo>
                <a:lnTo>
                  <a:pt x="131484" y="87414"/>
                </a:lnTo>
                <a:cubicBezTo>
                  <a:pt x="130736" y="88842"/>
                  <a:pt x="130308" y="90463"/>
                  <a:pt x="130308" y="92184"/>
                </a:cubicBezTo>
                <a:cubicBezTo>
                  <a:pt x="130308" y="97880"/>
                  <a:pt x="134941" y="102514"/>
                  <a:pt x="140636" y="102514"/>
                </a:cubicBezTo>
                <a:cubicBezTo>
                  <a:pt x="146332" y="102514"/>
                  <a:pt x="150965" y="97880"/>
                  <a:pt x="150965" y="92184"/>
                </a:cubicBezTo>
                <a:cubicBezTo>
                  <a:pt x="150965" y="89481"/>
                  <a:pt x="149913" y="87025"/>
                  <a:pt x="148208" y="85183"/>
                </a:cubicBezTo>
                <a:lnTo>
                  <a:pt x="173218" y="45443"/>
                </a:lnTo>
                <a:cubicBezTo>
                  <a:pt x="174181" y="45741"/>
                  <a:pt x="175204" y="45903"/>
                  <a:pt x="176264" y="45903"/>
                </a:cubicBezTo>
                <a:cubicBezTo>
                  <a:pt x="181959" y="45903"/>
                  <a:pt x="186593" y="41269"/>
                  <a:pt x="186593" y="35573"/>
                </a:cubicBezTo>
                <a:cubicBezTo>
                  <a:pt x="186593" y="33053"/>
                  <a:pt x="185683" y="30744"/>
                  <a:pt x="184178" y="28949"/>
                </a:cubicBezTo>
                <a:lnTo>
                  <a:pt x="194007" y="14929"/>
                </a:lnTo>
                <a:lnTo>
                  <a:pt x="197553" y="16976"/>
                </a:lnTo>
                <a:cubicBezTo>
                  <a:pt x="198438" y="17487"/>
                  <a:pt x="199543" y="16849"/>
                  <a:pt x="199543" y="15827"/>
                </a:cubicBezTo>
                <a:lnTo>
                  <a:pt x="199543" y="1329"/>
                </a:lnTo>
                <a:cubicBezTo>
                  <a:pt x="199543" y="307"/>
                  <a:pt x="198438" y="-331"/>
                  <a:pt x="197553" y="180"/>
                </a:cubicBezTo>
                <a:lnTo>
                  <a:pt x="184997" y="7429"/>
                </a:lnTo>
                <a:cubicBezTo>
                  <a:pt x="184112" y="7940"/>
                  <a:pt x="184112" y="9216"/>
                  <a:pt x="184997" y="9727"/>
                </a:cubicBezTo>
                <a:lnTo>
                  <a:pt x="189349" y="12240"/>
                </a:lnTo>
                <a:lnTo>
                  <a:pt x="179789" y="25877"/>
                </a:lnTo>
                <a:cubicBezTo>
                  <a:pt x="178687" y="25475"/>
                  <a:pt x="177503" y="25244"/>
                  <a:pt x="176264" y="25244"/>
                </a:cubicBezTo>
                <a:cubicBezTo>
                  <a:pt x="170569" y="25244"/>
                  <a:pt x="165935" y="29878"/>
                  <a:pt x="165935" y="35573"/>
                </a:cubicBezTo>
                <a:cubicBezTo>
                  <a:pt x="165935" y="38276"/>
                  <a:pt x="166987" y="40732"/>
                  <a:pt x="168692" y="42575"/>
                </a:cubicBezTo>
                <a:lnTo>
                  <a:pt x="143683" y="82315"/>
                </a:lnTo>
                <a:cubicBezTo>
                  <a:pt x="142719" y="82017"/>
                  <a:pt x="141696" y="81855"/>
                  <a:pt x="140636" y="81855"/>
                </a:cubicBezTo>
                <a:cubicBezTo>
                  <a:pt x="138603" y="81855"/>
                  <a:pt x="136711" y="82454"/>
                  <a:pt x="135111" y="83472"/>
                </a:cubicBezTo>
                <a:lnTo>
                  <a:pt x="114815" y="64825"/>
                </a:lnTo>
                <a:cubicBezTo>
                  <a:pt x="115564" y="63396"/>
                  <a:pt x="115993" y="61775"/>
                  <a:pt x="115993" y="60054"/>
                </a:cubicBezTo>
                <a:cubicBezTo>
                  <a:pt x="115993" y="54358"/>
                  <a:pt x="111359" y="49724"/>
                  <a:pt x="105664" y="49724"/>
                </a:cubicBezTo>
                <a:cubicBezTo>
                  <a:pt x="99969" y="49724"/>
                  <a:pt x="95335" y="54358"/>
                  <a:pt x="95335" y="60054"/>
                </a:cubicBezTo>
                <a:cubicBezTo>
                  <a:pt x="95335" y="62868"/>
                  <a:pt x="96469" y="65421"/>
                  <a:pt x="98302" y="67286"/>
                </a:cubicBezTo>
                <a:lnTo>
                  <a:pt x="73434" y="109559"/>
                </a:lnTo>
                <a:cubicBezTo>
                  <a:pt x="72559" y="109317"/>
                  <a:pt x="71642" y="109178"/>
                  <a:pt x="70691" y="109178"/>
                </a:cubicBezTo>
                <a:cubicBezTo>
                  <a:pt x="69741" y="109178"/>
                  <a:pt x="68824" y="109317"/>
                  <a:pt x="67949" y="109559"/>
                </a:cubicBezTo>
                <a:lnTo>
                  <a:pt x="43082" y="67286"/>
                </a:lnTo>
                <a:cubicBezTo>
                  <a:pt x="44914" y="65421"/>
                  <a:pt x="46048" y="62868"/>
                  <a:pt x="46048" y="60054"/>
                </a:cubicBezTo>
                <a:cubicBezTo>
                  <a:pt x="46048" y="54358"/>
                  <a:pt x="41415" y="49724"/>
                  <a:pt x="35720" y="49724"/>
                </a:cubicBezTo>
                <a:cubicBezTo>
                  <a:pt x="30025" y="49724"/>
                  <a:pt x="25391" y="54358"/>
                  <a:pt x="25391" y="60054"/>
                </a:cubicBezTo>
                <a:cubicBezTo>
                  <a:pt x="25391" y="63326"/>
                  <a:pt x="26924" y="66241"/>
                  <a:pt x="29305" y="68135"/>
                </a:cubicBezTo>
                <a:lnTo>
                  <a:pt x="11282" y="109811"/>
                </a:lnTo>
                <a:lnTo>
                  <a:pt x="11282" y="17391"/>
                </a:lnTo>
                <a:lnTo>
                  <a:pt x="15828" y="17391"/>
                </a:lnTo>
                <a:cubicBezTo>
                  <a:pt x="16849" y="17391"/>
                  <a:pt x="17487" y="16286"/>
                  <a:pt x="16976" y="15401"/>
                </a:cubicBezTo>
                <a:lnTo>
                  <a:pt x="9727" y="2845"/>
                </a:lnTo>
                <a:cubicBezTo>
                  <a:pt x="9216" y="1960"/>
                  <a:pt x="7940" y="1960"/>
                  <a:pt x="7429" y="2845"/>
                </a:cubicBezTo>
                <a:lnTo>
                  <a:pt x="180" y="15401"/>
                </a:lnTo>
                <a:cubicBezTo>
                  <a:pt x="-331" y="16286"/>
                  <a:pt x="307" y="17391"/>
                  <a:pt x="1329" y="17391"/>
                </a:cubicBezTo>
                <a:lnTo>
                  <a:pt x="5924" y="17391"/>
                </a:lnTo>
                <a:lnTo>
                  <a:pt x="5924" y="166469"/>
                </a:lnTo>
                <a:cubicBezTo>
                  <a:pt x="5924" y="172205"/>
                  <a:pt x="10589" y="176871"/>
                  <a:pt x="16324" y="176871"/>
                </a:cubicBezTo>
                <a:lnTo>
                  <a:pt x="188625" y="176871"/>
                </a:lnTo>
                <a:lnTo>
                  <a:pt x="188625" y="181441"/>
                </a:lnTo>
                <a:cubicBezTo>
                  <a:pt x="188625" y="182462"/>
                  <a:pt x="189730" y="183100"/>
                  <a:pt x="190615" y="182589"/>
                </a:cubicBezTo>
                <a:lnTo>
                  <a:pt x="203172" y="175340"/>
                </a:lnTo>
                <a:cubicBezTo>
                  <a:pt x="204056" y="174829"/>
                  <a:pt x="204056" y="173553"/>
                  <a:pt x="203172" y="173043"/>
                </a:cubicBezTo>
                <a:close/>
                <a:moveTo>
                  <a:pt x="176264" y="30602"/>
                </a:moveTo>
                <a:cubicBezTo>
                  <a:pt x="179005" y="30602"/>
                  <a:pt x="181235" y="32833"/>
                  <a:pt x="181235" y="35573"/>
                </a:cubicBezTo>
                <a:cubicBezTo>
                  <a:pt x="181235" y="38314"/>
                  <a:pt x="179005" y="40545"/>
                  <a:pt x="176264" y="40545"/>
                </a:cubicBezTo>
                <a:cubicBezTo>
                  <a:pt x="173523" y="40545"/>
                  <a:pt x="171293" y="38314"/>
                  <a:pt x="171293" y="35573"/>
                </a:cubicBezTo>
                <a:cubicBezTo>
                  <a:pt x="171293" y="32833"/>
                  <a:pt x="173523" y="30602"/>
                  <a:pt x="176264" y="30602"/>
                </a:cubicBezTo>
                <a:close/>
                <a:moveTo>
                  <a:pt x="140636" y="87213"/>
                </a:moveTo>
                <a:cubicBezTo>
                  <a:pt x="143378" y="87213"/>
                  <a:pt x="145608" y="89444"/>
                  <a:pt x="145608" y="92184"/>
                </a:cubicBezTo>
                <a:cubicBezTo>
                  <a:pt x="145608" y="94925"/>
                  <a:pt x="143378" y="97156"/>
                  <a:pt x="140636" y="97156"/>
                </a:cubicBezTo>
                <a:cubicBezTo>
                  <a:pt x="137895" y="97156"/>
                  <a:pt x="135665" y="94925"/>
                  <a:pt x="135665" y="92184"/>
                </a:cubicBezTo>
                <a:cubicBezTo>
                  <a:pt x="135665" y="89444"/>
                  <a:pt x="137895" y="87213"/>
                  <a:pt x="140636" y="87213"/>
                </a:cubicBezTo>
                <a:close/>
                <a:moveTo>
                  <a:pt x="105664" y="55082"/>
                </a:moveTo>
                <a:cubicBezTo>
                  <a:pt x="108405" y="55082"/>
                  <a:pt x="110635" y="57312"/>
                  <a:pt x="110635" y="60054"/>
                </a:cubicBezTo>
                <a:cubicBezTo>
                  <a:pt x="110635" y="62794"/>
                  <a:pt x="108405" y="65025"/>
                  <a:pt x="105664" y="65025"/>
                </a:cubicBezTo>
                <a:cubicBezTo>
                  <a:pt x="102922" y="65025"/>
                  <a:pt x="100693" y="62794"/>
                  <a:pt x="100693" y="60054"/>
                </a:cubicBezTo>
                <a:cubicBezTo>
                  <a:pt x="100693" y="57312"/>
                  <a:pt x="102922" y="55082"/>
                  <a:pt x="105664" y="55082"/>
                </a:cubicBezTo>
                <a:close/>
                <a:moveTo>
                  <a:pt x="75663" y="119506"/>
                </a:moveTo>
                <a:cubicBezTo>
                  <a:pt x="75663" y="122247"/>
                  <a:pt x="73433" y="124477"/>
                  <a:pt x="70691" y="124477"/>
                </a:cubicBezTo>
                <a:cubicBezTo>
                  <a:pt x="67950" y="124477"/>
                  <a:pt x="65721" y="122247"/>
                  <a:pt x="65721" y="119506"/>
                </a:cubicBezTo>
                <a:cubicBezTo>
                  <a:pt x="65721" y="116766"/>
                  <a:pt x="67950" y="114535"/>
                  <a:pt x="70691" y="114535"/>
                </a:cubicBezTo>
                <a:cubicBezTo>
                  <a:pt x="73433" y="114535"/>
                  <a:pt x="75663" y="116766"/>
                  <a:pt x="75663" y="119506"/>
                </a:cubicBezTo>
                <a:close/>
                <a:moveTo>
                  <a:pt x="35720" y="55082"/>
                </a:moveTo>
                <a:cubicBezTo>
                  <a:pt x="38461" y="55082"/>
                  <a:pt x="40690" y="57312"/>
                  <a:pt x="40690" y="60054"/>
                </a:cubicBezTo>
                <a:cubicBezTo>
                  <a:pt x="40690" y="62794"/>
                  <a:pt x="38461" y="65025"/>
                  <a:pt x="35720" y="65025"/>
                </a:cubicBezTo>
                <a:cubicBezTo>
                  <a:pt x="32978" y="65025"/>
                  <a:pt x="30748" y="62794"/>
                  <a:pt x="30748" y="60054"/>
                </a:cubicBezTo>
                <a:cubicBezTo>
                  <a:pt x="30748" y="57312"/>
                  <a:pt x="32978" y="55082"/>
                  <a:pt x="35720" y="55082"/>
                </a:cubicBezTo>
                <a:close/>
                <a:moveTo>
                  <a:pt x="11282" y="166469"/>
                </a:moveTo>
                <a:lnTo>
                  <a:pt x="11282" y="154598"/>
                </a:lnTo>
                <a:lnTo>
                  <a:pt x="35812" y="97878"/>
                </a:lnTo>
                <a:cubicBezTo>
                  <a:pt x="35835" y="97824"/>
                  <a:pt x="35897" y="97681"/>
                  <a:pt x="36112" y="97666"/>
                </a:cubicBezTo>
                <a:cubicBezTo>
                  <a:pt x="36305" y="97645"/>
                  <a:pt x="36404" y="97787"/>
                  <a:pt x="36433" y="97838"/>
                </a:cubicBezTo>
                <a:lnTo>
                  <a:pt x="65772" y="147715"/>
                </a:lnTo>
                <a:cubicBezTo>
                  <a:pt x="66809" y="149477"/>
                  <a:pt x="68648" y="150528"/>
                  <a:pt x="70691" y="150528"/>
                </a:cubicBezTo>
                <a:cubicBezTo>
                  <a:pt x="72735" y="150528"/>
                  <a:pt x="74574" y="149477"/>
                  <a:pt x="75611" y="147715"/>
                </a:cubicBezTo>
                <a:lnTo>
                  <a:pt x="106073" y="95930"/>
                </a:lnTo>
                <a:cubicBezTo>
                  <a:pt x="106130" y="95834"/>
                  <a:pt x="106214" y="95777"/>
                  <a:pt x="106324" y="95761"/>
                </a:cubicBezTo>
                <a:cubicBezTo>
                  <a:pt x="106428" y="95740"/>
                  <a:pt x="106529" y="95775"/>
                  <a:pt x="106611" y="95848"/>
                </a:cubicBezTo>
                <a:lnTo>
                  <a:pt x="136148" y="122988"/>
                </a:lnTo>
                <a:cubicBezTo>
                  <a:pt x="137399" y="124135"/>
                  <a:pt x="139084" y="124673"/>
                  <a:pt x="140767" y="124438"/>
                </a:cubicBezTo>
                <a:cubicBezTo>
                  <a:pt x="142450" y="124214"/>
                  <a:pt x="143935" y="123259"/>
                  <a:pt x="144839" y="121823"/>
                </a:cubicBezTo>
                <a:lnTo>
                  <a:pt x="172940" y="77172"/>
                </a:lnTo>
                <a:cubicBezTo>
                  <a:pt x="172995" y="77083"/>
                  <a:pt x="173081" y="76940"/>
                  <a:pt x="173332" y="77022"/>
                </a:cubicBezTo>
                <a:cubicBezTo>
                  <a:pt x="173585" y="77095"/>
                  <a:pt x="173585" y="77252"/>
                  <a:pt x="173585" y="77357"/>
                </a:cubicBezTo>
                <a:lnTo>
                  <a:pt x="173585" y="171513"/>
                </a:lnTo>
                <a:lnTo>
                  <a:pt x="16324" y="171513"/>
                </a:lnTo>
                <a:cubicBezTo>
                  <a:pt x="13544" y="171513"/>
                  <a:pt x="11282" y="169251"/>
                  <a:pt x="11282" y="166469"/>
                </a:cubicBezTo>
                <a:close/>
              </a:path>
            </a:pathLst>
          </a:custGeom>
          <a:solidFill>
            <a:schemeClr val="accent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710CFBBE-D64D-2A18-D45E-7C8A6D15E988}"/>
              </a:ext>
            </a:extLst>
          </p:cNvPr>
          <p:cNvSpPr/>
          <p:nvPr/>
        </p:nvSpPr>
        <p:spPr>
          <a:xfrm>
            <a:off x="17269425" y="10584090"/>
            <a:ext cx="1133688" cy="786734"/>
          </a:xfrm>
          <a:custGeom>
            <a:avLst/>
            <a:gdLst>
              <a:gd name="connsiteX0" fmla="*/ 274475 w 1133688"/>
              <a:gd name="connsiteY0" fmla="*/ 200723 h 786734"/>
              <a:gd name="connsiteX1" fmla="*/ 34881 w 1133688"/>
              <a:gd name="connsiteY1" fmla="*/ 433359 h 786734"/>
              <a:gd name="connsiteX2" fmla="*/ 34881 w 1133688"/>
              <a:gd name="connsiteY2" fmla="*/ 447540 h 786734"/>
              <a:gd name="connsiteX3" fmla="*/ 274499 w 1133688"/>
              <a:gd name="connsiteY3" fmla="*/ 680196 h 786734"/>
              <a:gd name="connsiteX4" fmla="*/ 188341 w 1133688"/>
              <a:gd name="connsiteY4" fmla="*/ 440459 h 786734"/>
              <a:gd name="connsiteX5" fmla="*/ 274475 w 1133688"/>
              <a:gd name="connsiteY5" fmla="*/ 200723 h 786734"/>
              <a:gd name="connsiteX6" fmla="*/ 566009 w 1133688"/>
              <a:gd name="connsiteY6" fmla="*/ 200313 h 786734"/>
              <a:gd name="connsiteX7" fmla="*/ 719461 w 1133688"/>
              <a:gd name="connsiteY7" fmla="*/ 255738 h 786734"/>
              <a:gd name="connsiteX8" fmla="*/ 721617 w 1133688"/>
              <a:gd name="connsiteY8" fmla="*/ 279167 h 786734"/>
              <a:gd name="connsiteX9" fmla="*/ 698187 w 1133688"/>
              <a:gd name="connsiteY9" fmla="*/ 281323 h 786734"/>
              <a:gd name="connsiteX10" fmla="*/ 566009 w 1133688"/>
              <a:gd name="connsiteY10" fmla="*/ 233594 h 786734"/>
              <a:gd name="connsiteX11" fmla="*/ 359161 w 1133688"/>
              <a:gd name="connsiteY11" fmla="*/ 440453 h 786734"/>
              <a:gd name="connsiteX12" fmla="*/ 383491 w 1133688"/>
              <a:gd name="connsiteY12" fmla="*/ 537569 h 786734"/>
              <a:gd name="connsiteX13" fmla="*/ 543181 w 1133688"/>
              <a:gd name="connsiteY13" fmla="*/ 414334 h 786734"/>
              <a:gd name="connsiteX14" fmla="*/ 565113 w 1133688"/>
              <a:gd name="connsiteY14" fmla="*/ 415744 h 786734"/>
              <a:gd name="connsiteX15" fmla="*/ 588785 w 1133688"/>
              <a:gd name="connsiteY15" fmla="*/ 439416 h 786734"/>
              <a:gd name="connsiteX16" fmla="*/ 775781 w 1133688"/>
              <a:gd name="connsiteY16" fmla="*/ 284391 h 786734"/>
              <a:gd name="connsiteX17" fmla="*/ 766239 w 1133688"/>
              <a:gd name="connsiteY17" fmla="*/ 269397 h 786734"/>
              <a:gd name="connsiteX18" fmla="*/ 782881 w 1133688"/>
              <a:gd name="connsiteY18" fmla="*/ 252756 h 786734"/>
              <a:gd name="connsiteX19" fmla="*/ 817267 w 1133688"/>
              <a:gd name="connsiteY19" fmla="*/ 252756 h 786734"/>
              <a:gd name="connsiteX20" fmla="*/ 833907 w 1133688"/>
              <a:gd name="connsiteY20" fmla="*/ 269397 h 786734"/>
              <a:gd name="connsiteX21" fmla="*/ 833907 w 1133688"/>
              <a:gd name="connsiteY21" fmla="*/ 307162 h 786734"/>
              <a:gd name="connsiteX22" fmla="*/ 817267 w 1133688"/>
              <a:gd name="connsiteY22" fmla="*/ 323803 h 786734"/>
              <a:gd name="connsiteX23" fmla="*/ 800627 w 1133688"/>
              <a:gd name="connsiteY23" fmla="*/ 307162 h 786734"/>
              <a:gd name="connsiteX24" fmla="*/ 800627 w 1133688"/>
              <a:gd name="connsiteY24" fmla="*/ 307032 h 786734"/>
              <a:gd name="connsiteX25" fmla="*/ 598351 w 1133688"/>
              <a:gd name="connsiteY25" fmla="*/ 474709 h 786734"/>
              <a:gd name="connsiteX26" fmla="*/ 575965 w 1133688"/>
              <a:gd name="connsiteY26" fmla="*/ 473660 h 786734"/>
              <a:gd name="connsiteX27" fmla="*/ 551927 w 1133688"/>
              <a:gd name="connsiteY27" fmla="*/ 449621 h 786734"/>
              <a:gd name="connsiteX28" fmla="*/ 401679 w 1133688"/>
              <a:gd name="connsiteY28" fmla="*/ 565570 h 786734"/>
              <a:gd name="connsiteX29" fmla="*/ 566009 w 1133688"/>
              <a:gd name="connsiteY29" fmla="*/ 647300 h 786734"/>
              <a:gd name="connsiteX30" fmla="*/ 772873 w 1133688"/>
              <a:gd name="connsiteY30" fmla="*/ 440453 h 786734"/>
              <a:gd name="connsiteX31" fmla="*/ 762899 w 1133688"/>
              <a:gd name="connsiteY31" fmla="*/ 376798 h 786734"/>
              <a:gd name="connsiteX32" fmla="*/ 773601 w 1133688"/>
              <a:gd name="connsiteY32" fmla="*/ 355847 h 786734"/>
              <a:gd name="connsiteX33" fmla="*/ 794551 w 1133688"/>
              <a:gd name="connsiteY33" fmla="*/ 366550 h 786734"/>
              <a:gd name="connsiteX34" fmla="*/ 806149 w 1133688"/>
              <a:gd name="connsiteY34" fmla="*/ 440453 h 786734"/>
              <a:gd name="connsiteX35" fmla="*/ 566009 w 1133688"/>
              <a:gd name="connsiteY35" fmla="*/ 680581 h 786734"/>
              <a:gd name="connsiteX36" fmla="*/ 375199 w 1133688"/>
              <a:gd name="connsiteY36" fmla="*/ 586006 h 786734"/>
              <a:gd name="connsiteX37" fmla="*/ 329359 w 1133688"/>
              <a:gd name="connsiteY37" fmla="*/ 621380 h 786734"/>
              <a:gd name="connsiteX38" fmla="*/ 319203 w 1133688"/>
              <a:gd name="connsiteY38" fmla="*/ 624846 h 786734"/>
              <a:gd name="connsiteX39" fmla="*/ 306015 w 1133688"/>
              <a:gd name="connsiteY39" fmla="*/ 618367 h 786734"/>
              <a:gd name="connsiteX40" fmla="*/ 309023 w 1133688"/>
              <a:gd name="connsiteY40" fmla="*/ 595031 h 786734"/>
              <a:gd name="connsiteX41" fmla="*/ 356819 w 1133688"/>
              <a:gd name="connsiteY41" fmla="*/ 558147 h 786734"/>
              <a:gd name="connsiteX42" fmla="*/ 325881 w 1133688"/>
              <a:gd name="connsiteY42" fmla="*/ 440453 h 786734"/>
              <a:gd name="connsiteX43" fmla="*/ 566009 w 1133688"/>
              <a:gd name="connsiteY43" fmla="*/ 200313 h 786734"/>
              <a:gd name="connsiteX44" fmla="*/ 856753 w 1133688"/>
              <a:gd name="connsiteY44" fmla="*/ 199747 h 786734"/>
              <a:gd name="connsiteX45" fmla="*/ 943677 w 1133688"/>
              <a:gd name="connsiteY45" fmla="*/ 440459 h 786734"/>
              <a:gd name="connsiteX46" fmla="*/ 856741 w 1133688"/>
              <a:gd name="connsiteY46" fmla="*/ 681171 h 786734"/>
              <a:gd name="connsiteX47" fmla="*/ 1098795 w 1133688"/>
              <a:gd name="connsiteY47" fmla="*/ 447540 h 786734"/>
              <a:gd name="connsiteX48" fmla="*/ 1098795 w 1133688"/>
              <a:gd name="connsiteY48" fmla="*/ 433359 h 786734"/>
              <a:gd name="connsiteX49" fmla="*/ 856753 w 1133688"/>
              <a:gd name="connsiteY49" fmla="*/ 199747 h 786734"/>
              <a:gd name="connsiteX50" fmla="*/ 566009 w 1133688"/>
              <a:gd name="connsiteY50" fmla="*/ 127465 h 786734"/>
              <a:gd name="connsiteX51" fmla="*/ 362639 w 1133688"/>
              <a:gd name="connsiteY51" fmla="*/ 162646 h 786734"/>
              <a:gd name="connsiteX52" fmla="*/ 221621 w 1133688"/>
              <a:gd name="connsiteY52" fmla="*/ 440459 h 786734"/>
              <a:gd name="connsiteX53" fmla="*/ 362423 w 1133688"/>
              <a:gd name="connsiteY53" fmla="*/ 718197 h 786734"/>
              <a:gd name="connsiteX54" fmla="*/ 362429 w 1133688"/>
              <a:gd name="connsiteY54" fmla="*/ 718191 h 786734"/>
              <a:gd name="connsiteX55" fmla="*/ 566009 w 1133688"/>
              <a:gd name="connsiteY55" fmla="*/ 753453 h 786734"/>
              <a:gd name="connsiteX56" fmla="*/ 768985 w 1133688"/>
              <a:gd name="connsiteY56" fmla="*/ 718663 h 786734"/>
              <a:gd name="connsiteX57" fmla="*/ 910395 w 1133688"/>
              <a:gd name="connsiteY57" fmla="*/ 440459 h 786734"/>
              <a:gd name="connsiteX58" fmla="*/ 769227 w 1133688"/>
              <a:gd name="connsiteY58" fmla="*/ 162379 h 786734"/>
              <a:gd name="connsiteX59" fmla="*/ 769259 w 1133688"/>
              <a:gd name="connsiteY59" fmla="*/ 162342 h 786734"/>
              <a:gd name="connsiteX60" fmla="*/ 566009 w 1133688"/>
              <a:gd name="connsiteY60" fmla="*/ 127465 h 786734"/>
              <a:gd name="connsiteX61" fmla="*/ 566009 w 1133688"/>
              <a:gd name="connsiteY61" fmla="*/ 94184 h 786734"/>
              <a:gd name="connsiteX62" fmla="*/ 1128671 w 1133688"/>
              <a:gd name="connsiteY62" fmla="*/ 418713 h 786734"/>
              <a:gd name="connsiteX63" fmla="*/ 1128671 w 1133688"/>
              <a:gd name="connsiteY63" fmla="*/ 462199 h 786734"/>
              <a:gd name="connsiteX64" fmla="*/ 566009 w 1133688"/>
              <a:gd name="connsiteY64" fmla="*/ 786734 h 786734"/>
              <a:gd name="connsiteX65" fmla="*/ 5003 w 1133688"/>
              <a:gd name="connsiteY65" fmla="*/ 462187 h 786734"/>
              <a:gd name="connsiteX66" fmla="*/ 4997 w 1133688"/>
              <a:gd name="connsiteY66" fmla="*/ 418713 h 786734"/>
              <a:gd name="connsiteX67" fmla="*/ 346049 w 1133688"/>
              <a:gd name="connsiteY67" fmla="*/ 133490 h 786734"/>
              <a:gd name="connsiteX68" fmla="*/ 347819 w 1133688"/>
              <a:gd name="connsiteY68" fmla="*/ 132155 h 786734"/>
              <a:gd name="connsiteX69" fmla="*/ 348205 w 1133688"/>
              <a:gd name="connsiteY69" fmla="*/ 132701 h 786734"/>
              <a:gd name="connsiteX70" fmla="*/ 566009 w 1133688"/>
              <a:gd name="connsiteY70" fmla="*/ 94184 h 786734"/>
              <a:gd name="connsiteX71" fmla="*/ 560847 w 1133688"/>
              <a:gd name="connsiteY71" fmla="*/ 0 h 786734"/>
              <a:gd name="connsiteX72" fmla="*/ 1015015 w 1133688"/>
              <a:gd name="connsiteY72" fmla="*/ 145081 h 786734"/>
              <a:gd name="connsiteX73" fmla="*/ 1019189 w 1133688"/>
              <a:gd name="connsiteY73" fmla="*/ 168231 h 786734"/>
              <a:gd name="connsiteX74" fmla="*/ 1005517 w 1133688"/>
              <a:gd name="connsiteY74" fmla="*/ 175380 h 786734"/>
              <a:gd name="connsiteX75" fmla="*/ 996039 w 1133688"/>
              <a:gd name="connsiteY75" fmla="*/ 172399 h 786734"/>
              <a:gd name="connsiteX76" fmla="*/ 560847 w 1133688"/>
              <a:gd name="connsiteY76" fmla="*/ 33281 h 786734"/>
              <a:gd name="connsiteX77" fmla="*/ 130499 w 1133688"/>
              <a:gd name="connsiteY77" fmla="*/ 168243 h 786734"/>
              <a:gd name="connsiteX78" fmla="*/ 107387 w 1133688"/>
              <a:gd name="connsiteY78" fmla="*/ 163790 h 786734"/>
              <a:gd name="connsiteX79" fmla="*/ 111833 w 1133688"/>
              <a:gd name="connsiteY79" fmla="*/ 140683 h 786734"/>
              <a:gd name="connsiteX80" fmla="*/ 560847 w 1133688"/>
              <a:gd name="connsiteY80" fmla="*/ 0 h 786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1133688" h="786734">
                <a:moveTo>
                  <a:pt x="274475" y="200723"/>
                </a:moveTo>
                <a:cubicBezTo>
                  <a:pt x="169265" y="255495"/>
                  <a:pt x="81987" y="337250"/>
                  <a:pt x="34881" y="433359"/>
                </a:cubicBezTo>
                <a:cubicBezTo>
                  <a:pt x="32707" y="437801"/>
                  <a:pt x="32707" y="443099"/>
                  <a:pt x="34881" y="447540"/>
                </a:cubicBezTo>
                <a:cubicBezTo>
                  <a:pt x="81995" y="543662"/>
                  <a:pt x="169283" y="625429"/>
                  <a:pt x="274499" y="680196"/>
                </a:cubicBezTo>
                <a:cubicBezTo>
                  <a:pt x="219597" y="613261"/>
                  <a:pt x="188341" y="528575"/>
                  <a:pt x="188341" y="440459"/>
                </a:cubicBezTo>
                <a:cubicBezTo>
                  <a:pt x="188341" y="352164"/>
                  <a:pt x="219571" y="267613"/>
                  <a:pt x="274475" y="200723"/>
                </a:cubicBezTo>
                <a:close/>
                <a:moveTo>
                  <a:pt x="566009" y="200313"/>
                </a:moveTo>
                <a:cubicBezTo>
                  <a:pt x="621985" y="200313"/>
                  <a:pt x="676485" y="219997"/>
                  <a:pt x="719461" y="255738"/>
                </a:cubicBezTo>
                <a:cubicBezTo>
                  <a:pt x="726531" y="261607"/>
                  <a:pt x="727493" y="272105"/>
                  <a:pt x="721617" y="279167"/>
                </a:cubicBezTo>
                <a:cubicBezTo>
                  <a:pt x="715735" y="286223"/>
                  <a:pt x="705263" y="287217"/>
                  <a:pt x="698187" y="281323"/>
                </a:cubicBezTo>
                <a:cubicBezTo>
                  <a:pt x="661167" y="250545"/>
                  <a:pt x="614227" y="233594"/>
                  <a:pt x="566009" y="233594"/>
                </a:cubicBezTo>
                <a:cubicBezTo>
                  <a:pt x="451953" y="233594"/>
                  <a:pt x="359161" y="326393"/>
                  <a:pt x="359161" y="440453"/>
                </a:cubicBezTo>
                <a:cubicBezTo>
                  <a:pt x="359161" y="475542"/>
                  <a:pt x="368007" y="508586"/>
                  <a:pt x="383491" y="537569"/>
                </a:cubicBezTo>
                <a:lnTo>
                  <a:pt x="543181" y="414334"/>
                </a:lnTo>
                <a:cubicBezTo>
                  <a:pt x="549803" y="409222"/>
                  <a:pt x="559195" y="409818"/>
                  <a:pt x="565113" y="415744"/>
                </a:cubicBezTo>
                <a:lnTo>
                  <a:pt x="588785" y="439416"/>
                </a:lnTo>
                <a:lnTo>
                  <a:pt x="775781" y="284391"/>
                </a:lnTo>
                <a:cubicBezTo>
                  <a:pt x="770159" y="281720"/>
                  <a:pt x="766239" y="276030"/>
                  <a:pt x="766239" y="269397"/>
                </a:cubicBezTo>
                <a:cubicBezTo>
                  <a:pt x="766239" y="260210"/>
                  <a:pt x="773693" y="252756"/>
                  <a:pt x="782881" y="252756"/>
                </a:cubicBezTo>
                <a:lnTo>
                  <a:pt x="817267" y="252756"/>
                </a:lnTo>
                <a:cubicBezTo>
                  <a:pt x="826453" y="252756"/>
                  <a:pt x="833907" y="260210"/>
                  <a:pt x="833907" y="269397"/>
                </a:cubicBezTo>
                <a:lnTo>
                  <a:pt x="833907" y="307162"/>
                </a:lnTo>
                <a:cubicBezTo>
                  <a:pt x="833907" y="316349"/>
                  <a:pt x="826453" y="323803"/>
                  <a:pt x="817267" y="323803"/>
                </a:cubicBezTo>
                <a:cubicBezTo>
                  <a:pt x="808081" y="323803"/>
                  <a:pt x="800627" y="316349"/>
                  <a:pt x="800627" y="307162"/>
                </a:cubicBezTo>
                <a:lnTo>
                  <a:pt x="800627" y="307032"/>
                </a:lnTo>
                <a:lnTo>
                  <a:pt x="598351" y="474709"/>
                </a:lnTo>
                <a:cubicBezTo>
                  <a:pt x="591767" y="480169"/>
                  <a:pt x="582045" y="479747"/>
                  <a:pt x="575965" y="473660"/>
                </a:cubicBezTo>
                <a:lnTo>
                  <a:pt x="551927" y="449621"/>
                </a:lnTo>
                <a:lnTo>
                  <a:pt x="401679" y="565570"/>
                </a:lnTo>
                <a:cubicBezTo>
                  <a:pt x="439499" y="615131"/>
                  <a:pt x="498999" y="647300"/>
                  <a:pt x="566009" y="647300"/>
                </a:cubicBezTo>
                <a:cubicBezTo>
                  <a:pt x="680075" y="647300"/>
                  <a:pt x="772873" y="554508"/>
                  <a:pt x="772873" y="440453"/>
                </a:cubicBezTo>
                <a:cubicBezTo>
                  <a:pt x="772873" y="418688"/>
                  <a:pt x="769513" y="397271"/>
                  <a:pt x="762899" y="376798"/>
                </a:cubicBezTo>
                <a:cubicBezTo>
                  <a:pt x="760053" y="368053"/>
                  <a:pt x="764855" y="358673"/>
                  <a:pt x="773601" y="355847"/>
                </a:cubicBezTo>
                <a:cubicBezTo>
                  <a:pt x="782371" y="352996"/>
                  <a:pt x="791731" y="357816"/>
                  <a:pt x="794551" y="366550"/>
                </a:cubicBezTo>
                <a:cubicBezTo>
                  <a:pt x="802253" y="390339"/>
                  <a:pt x="806149" y="415204"/>
                  <a:pt x="806149" y="440453"/>
                </a:cubicBezTo>
                <a:cubicBezTo>
                  <a:pt x="806149" y="572856"/>
                  <a:pt x="698423" y="680581"/>
                  <a:pt x="566009" y="680581"/>
                </a:cubicBezTo>
                <a:cubicBezTo>
                  <a:pt x="488291" y="680581"/>
                  <a:pt x="419113" y="643437"/>
                  <a:pt x="375199" y="586006"/>
                </a:cubicBezTo>
                <a:lnTo>
                  <a:pt x="329359" y="621380"/>
                </a:lnTo>
                <a:cubicBezTo>
                  <a:pt x="326333" y="623722"/>
                  <a:pt x="322749" y="624846"/>
                  <a:pt x="319203" y="624846"/>
                </a:cubicBezTo>
                <a:cubicBezTo>
                  <a:pt x="314227" y="624846"/>
                  <a:pt x="309295" y="622628"/>
                  <a:pt x="306015" y="618367"/>
                </a:cubicBezTo>
                <a:cubicBezTo>
                  <a:pt x="300401" y="611100"/>
                  <a:pt x="301749" y="600646"/>
                  <a:pt x="309023" y="595031"/>
                </a:cubicBezTo>
                <a:lnTo>
                  <a:pt x="356819" y="558147"/>
                </a:lnTo>
                <a:cubicBezTo>
                  <a:pt x="337161" y="523339"/>
                  <a:pt x="325881" y="483200"/>
                  <a:pt x="325881" y="440453"/>
                </a:cubicBezTo>
                <a:cubicBezTo>
                  <a:pt x="325881" y="308038"/>
                  <a:pt x="433599" y="200313"/>
                  <a:pt x="566009" y="200313"/>
                </a:cubicBezTo>
                <a:close/>
                <a:moveTo>
                  <a:pt x="856753" y="199747"/>
                </a:moveTo>
                <a:cubicBezTo>
                  <a:pt x="912129" y="266849"/>
                  <a:pt x="943677" y="351996"/>
                  <a:pt x="943677" y="440459"/>
                </a:cubicBezTo>
                <a:cubicBezTo>
                  <a:pt x="943677" y="528997"/>
                  <a:pt x="912129" y="614087"/>
                  <a:pt x="856741" y="681171"/>
                </a:cubicBezTo>
                <a:cubicBezTo>
                  <a:pt x="963149" y="626398"/>
                  <a:pt x="1051413" y="544234"/>
                  <a:pt x="1098795" y="447540"/>
                </a:cubicBezTo>
                <a:cubicBezTo>
                  <a:pt x="1100975" y="443099"/>
                  <a:pt x="1100975" y="437801"/>
                  <a:pt x="1098795" y="433359"/>
                </a:cubicBezTo>
                <a:cubicBezTo>
                  <a:pt x="1051407" y="336672"/>
                  <a:pt x="963149" y="254520"/>
                  <a:pt x="856753" y="199747"/>
                </a:cubicBezTo>
                <a:close/>
                <a:moveTo>
                  <a:pt x="566009" y="127465"/>
                </a:moveTo>
                <a:cubicBezTo>
                  <a:pt x="497055" y="127465"/>
                  <a:pt x="427853" y="140006"/>
                  <a:pt x="362639" y="162646"/>
                </a:cubicBezTo>
                <a:cubicBezTo>
                  <a:pt x="274281" y="227469"/>
                  <a:pt x="221621" y="330840"/>
                  <a:pt x="221621" y="440459"/>
                </a:cubicBezTo>
                <a:cubicBezTo>
                  <a:pt x="221621" y="549793"/>
                  <a:pt x="274245" y="653424"/>
                  <a:pt x="362423" y="718197"/>
                </a:cubicBezTo>
                <a:lnTo>
                  <a:pt x="362429" y="718191"/>
                </a:lnTo>
                <a:cubicBezTo>
                  <a:pt x="427705" y="740888"/>
                  <a:pt x="496981" y="753453"/>
                  <a:pt x="566009" y="753453"/>
                </a:cubicBezTo>
                <a:cubicBezTo>
                  <a:pt x="634843" y="753453"/>
                  <a:pt x="703889" y="741043"/>
                  <a:pt x="768985" y="718663"/>
                </a:cubicBezTo>
                <a:cubicBezTo>
                  <a:pt x="857543" y="653921"/>
                  <a:pt x="910395" y="550041"/>
                  <a:pt x="910395" y="440459"/>
                </a:cubicBezTo>
                <a:cubicBezTo>
                  <a:pt x="910395" y="331051"/>
                  <a:pt x="857623" y="227096"/>
                  <a:pt x="769227" y="162379"/>
                </a:cubicBezTo>
                <a:lnTo>
                  <a:pt x="769259" y="162342"/>
                </a:lnTo>
                <a:cubicBezTo>
                  <a:pt x="704077" y="139900"/>
                  <a:pt x="634937" y="127465"/>
                  <a:pt x="566009" y="127465"/>
                </a:cubicBezTo>
                <a:close/>
                <a:moveTo>
                  <a:pt x="566009" y="94184"/>
                </a:moveTo>
                <a:cubicBezTo>
                  <a:pt x="799875" y="94184"/>
                  <a:pt x="1036507" y="230674"/>
                  <a:pt x="1128671" y="418713"/>
                </a:cubicBezTo>
                <a:cubicBezTo>
                  <a:pt x="1135361" y="432335"/>
                  <a:pt x="1135361" y="448596"/>
                  <a:pt x="1128671" y="462199"/>
                </a:cubicBezTo>
                <a:cubicBezTo>
                  <a:pt x="1036513" y="650238"/>
                  <a:pt x="799875" y="786734"/>
                  <a:pt x="566009" y="786734"/>
                </a:cubicBezTo>
                <a:cubicBezTo>
                  <a:pt x="333111" y="786734"/>
                  <a:pt x="97169" y="650238"/>
                  <a:pt x="5003" y="462187"/>
                </a:cubicBezTo>
                <a:cubicBezTo>
                  <a:pt x="-1667" y="448584"/>
                  <a:pt x="-1667" y="432335"/>
                  <a:pt x="4997" y="418713"/>
                </a:cubicBezTo>
                <a:cubicBezTo>
                  <a:pt x="67639" y="290925"/>
                  <a:pt x="196695" y="187008"/>
                  <a:pt x="346049" y="133490"/>
                </a:cubicBezTo>
                <a:cubicBezTo>
                  <a:pt x="346651" y="133061"/>
                  <a:pt x="347211" y="132583"/>
                  <a:pt x="347819" y="132155"/>
                </a:cubicBezTo>
                <a:lnTo>
                  <a:pt x="348205" y="132701"/>
                </a:lnTo>
                <a:cubicBezTo>
                  <a:pt x="417995" y="107955"/>
                  <a:pt x="492147" y="94184"/>
                  <a:pt x="566009" y="94184"/>
                </a:cubicBezTo>
                <a:close/>
                <a:moveTo>
                  <a:pt x="560847" y="0"/>
                </a:moveTo>
                <a:cubicBezTo>
                  <a:pt x="716791" y="0"/>
                  <a:pt x="882333" y="52878"/>
                  <a:pt x="1015015" y="145081"/>
                </a:cubicBezTo>
                <a:cubicBezTo>
                  <a:pt x="1022567" y="150323"/>
                  <a:pt x="1024431" y="160690"/>
                  <a:pt x="1019189" y="168231"/>
                </a:cubicBezTo>
                <a:cubicBezTo>
                  <a:pt x="1015959" y="172889"/>
                  <a:pt x="1010779" y="175380"/>
                  <a:pt x="1005517" y="175380"/>
                </a:cubicBezTo>
                <a:cubicBezTo>
                  <a:pt x="1002231" y="175380"/>
                  <a:pt x="998927" y="174417"/>
                  <a:pt x="996039" y="172399"/>
                </a:cubicBezTo>
                <a:cubicBezTo>
                  <a:pt x="868773" y="83991"/>
                  <a:pt x="710157" y="33281"/>
                  <a:pt x="560847" y="33281"/>
                </a:cubicBezTo>
                <a:cubicBezTo>
                  <a:pt x="413995" y="33281"/>
                  <a:pt x="257139" y="82476"/>
                  <a:pt x="130499" y="168243"/>
                </a:cubicBezTo>
                <a:cubicBezTo>
                  <a:pt x="122891" y="173399"/>
                  <a:pt x="112541" y="171405"/>
                  <a:pt x="107387" y="163790"/>
                </a:cubicBezTo>
                <a:cubicBezTo>
                  <a:pt x="102231" y="156181"/>
                  <a:pt x="104225" y="145839"/>
                  <a:pt x="111833" y="140683"/>
                </a:cubicBezTo>
                <a:cubicBezTo>
                  <a:pt x="243845" y="51275"/>
                  <a:pt x="407511" y="0"/>
                  <a:pt x="560847" y="0"/>
                </a:cubicBezTo>
                <a:close/>
              </a:path>
            </a:pathLst>
          </a:custGeom>
          <a:solidFill>
            <a:schemeClr val="accent2"/>
          </a:solidFill>
          <a:ln w="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4E6D00A5-7C70-5F3A-F4FE-F722CC3BAA31}"/>
              </a:ext>
            </a:extLst>
          </p:cNvPr>
          <p:cNvSpPr/>
          <p:nvPr/>
        </p:nvSpPr>
        <p:spPr>
          <a:xfrm>
            <a:off x="19995987" y="6065276"/>
            <a:ext cx="1161770" cy="974345"/>
          </a:xfrm>
          <a:custGeom>
            <a:avLst/>
            <a:gdLst>
              <a:gd name="connsiteX0" fmla="*/ 329266 w 1161770"/>
              <a:gd name="connsiteY0" fmla="*/ 634297 h 974345"/>
              <a:gd name="connsiteX1" fmla="*/ 148098 w 1161770"/>
              <a:gd name="connsiteY1" fmla="*/ 834326 h 974345"/>
              <a:gd name="connsiteX2" fmla="*/ 189418 w 1161770"/>
              <a:gd name="connsiteY2" fmla="*/ 819362 h 974345"/>
              <a:gd name="connsiteX3" fmla="*/ 225604 w 1161770"/>
              <a:gd name="connsiteY3" fmla="*/ 820221 h 974345"/>
              <a:gd name="connsiteX4" fmla="*/ 293792 w 1161770"/>
              <a:gd name="connsiteY4" fmla="*/ 848629 h 974345"/>
              <a:gd name="connsiteX5" fmla="*/ 309514 w 1161770"/>
              <a:gd name="connsiteY5" fmla="*/ 848641 h 974345"/>
              <a:gd name="connsiteX6" fmla="*/ 376822 w 1161770"/>
              <a:gd name="connsiteY6" fmla="*/ 820595 h 974345"/>
              <a:gd name="connsiteX7" fmla="*/ 415214 w 1161770"/>
              <a:gd name="connsiteY7" fmla="*/ 820595 h 974345"/>
              <a:gd name="connsiteX8" fmla="*/ 482506 w 1161770"/>
              <a:gd name="connsiteY8" fmla="*/ 848641 h 974345"/>
              <a:gd name="connsiteX9" fmla="*/ 498212 w 1161770"/>
              <a:gd name="connsiteY9" fmla="*/ 848641 h 974345"/>
              <a:gd name="connsiteX10" fmla="*/ 516506 w 1161770"/>
              <a:gd name="connsiteY10" fmla="*/ 841024 h 974345"/>
              <a:gd name="connsiteX11" fmla="*/ 491222 w 1161770"/>
              <a:gd name="connsiteY11" fmla="*/ 541222 h 974345"/>
              <a:gd name="connsiteX12" fmla="*/ 491222 w 1161770"/>
              <a:gd name="connsiteY12" fmla="*/ 755049 h 974345"/>
              <a:gd name="connsiteX13" fmla="*/ 537688 w 1161770"/>
              <a:gd name="connsiteY13" fmla="*/ 689315 h 974345"/>
              <a:gd name="connsiteX14" fmla="*/ 537688 w 1161770"/>
              <a:gd name="connsiteY14" fmla="*/ 585789 h 974345"/>
              <a:gd name="connsiteX15" fmla="*/ 498460 w 1161770"/>
              <a:gd name="connsiteY15" fmla="*/ 541222 h 974345"/>
              <a:gd name="connsiteX16" fmla="*/ 450404 w 1161770"/>
              <a:gd name="connsiteY16" fmla="*/ 541222 h 974345"/>
              <a:gd name="connsiteX17" fmla="*/ 413074 w 1161770"/>
              <a:gd name="connsiteY17" fmla="*/ 585289 h 974345"/>
              <a:gd name="connsiteX18" fmla="*/ 413074 w 1161770"/>
              <a:gd name="connsiteY18" fmla="*/ 682904 h 974345"/>
              <a:gd name="connsiteX19" fmla="*/ 461736 w 1161770"/>
              <a:gd name="connsiteY19" fmla="*/ 736634 h 974345"/>
              <a:gd name="connsiteX20" fmla="*/ 461736 w 1161770"/>
              <a:gd name="connsiteY20" fmla="*/ 541222 h 974345"/>
              <a:gd name="connsiteX21" fmla="*/ 527574 w 1161770"/>
              <a:gd name="connsiteY21" fmla="*/ 492401 h 974345"/>
              <a:gd name="connsiteX22" fmla="*/ 527574 w 1161770"/>
              <a:gd name="connsiteY22" fmla="*/ 535295 h 974345"/>
              <a:gd name="connsiteX23" fmla="*/ 552152 w 1161770"/>
              <a:gd name="connsiteY23" fmla="*/ 558267 h 974345"/>
              <a:gd name="connsiteX24" fmla="*/ 576720 w 1161770"/>
              <a:gd name="connsiteY24" fmla="*/ 535295 h 974345"/>
              <a:gd name="connsiteX25" fmla="*/ 576720 w 1161770"/>
              <a:gd name="connsiteY25" fmla="*/ 518548 h 974345"/>
              <a:gd name="connsiteX26" fmla="*/ 421290 w 1161770"/>
              <a:gd name="connsiteY26" fmla="*/ 492401 h 974345"/>
              <a:gd name="connsiteX27" fmla="*/ 372144 w 1161770"/>
              <a:gd name="connsiteY27" fmla="*/ 518548 h 974345"/>
              <a:gd name="connsiteX28" fmla="*/ 372144 w 1161770"/>
              <a:gd name="connsiteY28" fmla="*/ 535295 h 974345"/>
              <a:gd name="connsiteX29" fmla="*/ 396718 w 1161770"/>
              <a:gd name="connsiteY29" fmla="*/ 558267 h 974345"/>
              <a:gd name="connsiteX30" fmla="*/ 421290 w 1161770"/>
              <a:gd name="connsiteY30" fmla="*/ 535295 h 974345"/>
              <a:gd name="connsiteX31" fmla="*/ 355446 w 1161770"/>
              <a:gd name="connsiteY31" fmla="*/ 335745 h 974345"/>
              <a:gd name="connsiteX32" fmla="*/ 296878 w 1161770"/>
              <a:gd name="connsiteY32" fmla="*/ 377109 h 974345"/>
              <a:gd name="connsiteX33" fmla="*/ 275558 w 1161770"/>
              <a:gd name="connsiteY33" fmla="*/ 415595 h 974345"/>
              <a:gd name="connsiteX34" fmla="*/ 298068 w 1161770"/>
              <a:gd name="connsiteY34" fmla="*/ 452176 h 974345"/>
              <a:gd name="connsiteX35" fmla="*/ 298932 w 1161770"/>
              <a:gd name="connsiteY35" fmla="*/ 452716 h 974345"/>
              <a:gd name="connsiteX36" fmla="*/ 358282 w 1161770"/>
              <a:gd name="connsiteY36" fmla="*/ 492522 h 974345"/>
              <a:gd name="connsiteX37" fmla="*/ 405280 w 1161770"/>
              <a:gd name="connsiteY37" fmla="*/ 467520 h 974345"/>
              <a:gd name="connsiteX38" fmla="*/ 343620 w 1161770"/>
              <a:gd name="connsiteY38" fmla="*/ 426167 h 974345"/>
              <a:gd name="connsiteX39" fmla="*/ 337092 w 1161770"/>
              <a:gd name="connsiteY39" fmla="*/ 414092 h 974345"/>
              <a:gd name="connsiteX40" fmla="*/ 343328 w 1161770"/>
              <a:gd name="connsiteY40" fmla="*/ 401869 h 974345"/>
              <a:gd name="connsiteX41" fmla="*/ 363102 w 1161770"/>
              <a:gd name="connsiteY41" fmla="*/ 387912 h 974345"/>
              <a:gd name="connsiteX42" fmla="*/ 832504 w 1161770"/>
              <a:gd name="connsiteY42" fmla="*/ 323351 h 974345"/>
              <a:gd name="connsiteX43" fmla="*/ 707288 w 1161770"/>
              <a:gd name="connsiteY43" fmla="*/ 500486 h 974345"/>
              <a:gd name="connsiteX44" fmla="*/ 712094 w 1161770"/>
              <a:gd name="connsiteY44" fmla="*/ 502489 h 974345"/>
              <a:gd name="connsiteX45" fmla="*/ 728636 w 1161770"/>
              <a:gd name="connsiteY45" fmla="*/ 502489 h 974345"/>
              <a:gd name="connsiteX46" fmla="*/ 795108 w 1161770"/>
              <a:gd name="connsiteY46" fmla="*/ 474790 h 974345"/>
              <a:gd name="connsiteX47" fmla="*/ 834336 w 1161770"/>
              <a:gd name="connsiteY47" fmla="*/ 474790 h 974345"/>
              <a:gd name="connsiteX48" fmla="*/ 900802 w 1161770"/>
              <a:gd name="connsiteY48" fmla="*/ 502489 h 974345"/>
              <a:gd name="connsiteX49" fmla="*/ 917346 w 1161770"/>
              <a:gd name="connsiteY49" fmla="*/ 502489 h 974345"/>
              <a:gd name="connsiteX50" fmla="*/ 949634 w 1161770"/>
              <a:gd name="connsiteY50" fmla="*/ 489044 h 974345"/>
              <a:gd name="connsiteX51" fmla="*/ 402612 w 1161770"/>
              <a:gd name="connsiteY51" fmla="*/ 310071 h 974345"/>
              <a:gd name="connsiteX52" fmla="*/ 396910 w 1161770"/>
              <a:gd name="connsiteY52" fmla="*/ 310825 h 974345"/>
              <a:gd name="connsiteX53" fmla="*/ 383960 w 1161770"/>
              <a:gd name="connsiteY53" fmla="*/ 326989 h 974345"/>
              <a:gd name="connsiteX54" fmla="*/ 398720 w 1161770"/>
              <a:gd name="connsiteY54" fmla="*/ 427609 h 974345"/>
              <a:gd name="connsiteX55" fmla="*/ 427460 w 1161770"/>
              <a:gd name="connsiteY55" fmla="*/ 446887 h 974345"/>
              <a:gd name="connsiteX56" fmla="*/ 442716 w 1161770"/>
              <a:gd name="connsiteY56" fmla="*/ 462666 h 974345"/>
              <a:gd name="connsiteX57" fmla="*/ 443518 w 1161770"/>
              <a:gd name="connsiteY57" fmla="*/ 463877 h 974345"/>
              <a:gd name="connsiteX58" fmla="*/ 443628 w 1161770"/>
              <a:gd name="connsiteY58" fmla="*/ 464135 h 974345"/>
              <a:gd name="connsiteX59" fmla="*/ 450772 w 1161770"/>
              <a:gd name="connsiteY59" fmla="*/ 490040 h 974345"/>
              <a:gd name="connsiteX60" fmla="*/ 450772 w 1161770"/>
              <a:gd name="connsiteY60" fmla="*/ 511735 h 974345"/>
              <a:gd name="connsiteX61" fmla="*/ 498092 w 1161770"/>
              <a:gd name="connsiteY61" fmla="*/ 511735 h 974345"/>
              <a:gd name="connsiteX62" fmla="*/ 498092 w 1161770"/>
              <a:gd name="connsiteY62" fmla="*/ 490040 h 974345"/>
              <a:gd name="connsiteX63" fmla="*/ 505234 w 1161770"/>
              <a:gd name="connsiteY63" fmla="*/ 464135 h 974345"/>
              <a:gd name="connsiteX64" fmla="*/ 505340 w 1161770"/>
              <a:gd name="connsiteY64" fmla="*/ 463877 h 974345"/>
              <a:gd name="connsiteX65" fmla="*/ 506104 w 1161770"/>
              <a:gd name="connsiteY65" fmla="*/ 462737 h 974345"/>
              <a:gd name="connsiteX66" fmla="*/ 521392 w 1161770"/>
              <a:gd name="connsiteY66" fmla="*/ 446898 h 974345"/>
              <a:gd name="connsiteX67" fmla="*/ 571028 w 1161770"/>
              <a:gd name="connsiteY67" fmla="*/ 413597 h 974345"/>
              <a:gd name="connsiteX68" fmla="*/ 542030 w 1161770"/>
              <a:gd name="connsiteY68" fmla="*/ 393124 h 974345"/>
              <a:gd name="connsiteX69" fmla="*/ 538498 w 1161770"/>
              <a:gd name="connsiteY69" fmla="*/ 372574 h 974345"/>
              <a:gd name="connsiteX70" fmla="*/ 559036 w 1161770"/>
              <a:gd name="connsiteY70" fmla="*/ 369035 h 974345"/>
              <a:gd name="connsiteX71" fmla="*/ 605536 w 1161770"/>
              <a:gd name="connsiteY71" fmla="*/ 401869 h 974345"/>
              <a:gd name="connsiteX72" fmla="*/ 611776 w 1161770"/>
              <a:gd name="connsiteY72" fmla="*/ 414087 h 974345"/>
              <a:gd name="connsiteX73" fmla="*/ 605244 w 1161770"/>
              <a:gd name="connsiteY73" fmla="*/ 426161 h 974345"/>
              <a:gd name="connsiteX74" fmla="*/ 543582 w 1161770"/>
              <a:gd name="connsiteY74" fmla="*/ 467520 h 974345"/>
              <a:gd name="connsiteX75" fmla="*/ 590588 w 1161770"/>
              <a:gd name="connsiteY75" fmla="*/ 492522 h 974345"/>
              <a:gd name="connsiteX76" fmla="*/ 649932 w 1161770"/>
              <a:gd name="connsiteY76" fmla="*/ 452710 h 974345"/>
              <a:gd name="connsiteX77" fmla="*/ 650796 w 1161770"/>
              <a:gd name="connsiteY77" fmla="*/ 452176 h 974345"/>
              <a:gd name="connsiteX78" fmla="*/ 673304 w 1161770"/>
              <a:gd name="connsiteY78" fmla="*/ 415595 h 974345"/>
              <a:gd name="connsiteX79" fmla="*/ 652584 w 1161770"/>
              <a:gd name="connsiteY79" fmla="*/ 377500 h 974345"/>
              <a:gd name="connsiteX80" fmla="*/ 652578 w 1161770"/>
              <a:gd name="connsiteY80" fmla="*/ 377500 h 974345"/>
              <a:gd name="connsiteX81" fmla="*/ 563632 w 1161770"/>
              <a:gd name="connsiteY81" fmla="*/ 314722 h 974345"/>
              <a:gd name="connsiteX82" fmla="*/ 546748 w 1161770"/>
              <a:gd name="connsiteY82" fmla="*/ 310071 h 974345"/>
              <a:gd name="connsiteX83" fmla="*/ 487062 w 1161770"/>
              <a:gd name="connsiteY83" fmla="*/ 310071 h 974345"/>
              <a:gd name="connsiteX84" fmla="*/ 500996 w 1161770"/>
              <a:gd name="connsiteY84" fmla="*/ 422584 h 974345"/>
              <a:gd name="connsiteX85" fmla="*/ 495032 w 1161770"/>
              <a:gd name="connsiteY85" fmla="*/ 439947 h 974345"/>
              <a:gd name="connsiteX86" fmla="*/ 477624 w 1161770"/>
              <a:gd name="connsiteY86" fmla="*/ 457355 h 974345"/>
              <a:gd name="connsiteX87" fmla="*/ 463980 w 1161770"/>
              <a:gd name="connsiteY87" fmla="*/ 457355 h 974345"/>
              <a:gd name="connsiteX88" fmla="*/ 446574 w 1161770"/>
              <a:gd name="connsiteY88" fmla="*/ 439947 h 974345"/>
              <a:gd name="connsiteX89" fmla="*/ 440608 w 1161770"/>
              <a:gd name="connsiteY89" fmla="*/ 422584 h 974345"/>
              <a:gd name="connsiteX90" fmla="*/ 454536 w 1161770"/>
              <a:gd name="connsiteY90" fmla="*/ 310071 h 974345"/>
              <a:gd name="connsiteX91" fmla="*/ 475378 w 1161770"/>
              <a:gd name="connsiteY91" fmla="*/ 153536 h 974345"/>
              <a:gd name="connsiteX92" fmla="*/ 436326 w 1161770"/>
              <a:gd name="connsiteY92" fmla="*/ 192594 h 974345"/>
              <a:gd name="connsiteX93" fmla="*/ 475378 w 1161770"/>
              <a:gd name="connsiteY93" fmla="*/ 231636 h 974345"/>
              <a:gd name="connsiteX94" fmla="*/ 514420 w 1161770"/>
              <a:gd name="connsiteY94" fmla="*/ 192594 h 974345"/>
              <a:gd name="connsiteX95" fmla="*/ 475378 w 1161770"/>
              <a:gd name="connsiteY95" fmla="*/ 153536 h 974345"/>
              <a:gd name="connsiteX96" fmla="*/ 475378 w 1161770"/>
              <a:gd name="connsiteY96" fmla="*/ 124048 h 974345"/>
              <a:gd name="connsiteX97" fmla="*/ 543912 w 1161770"/>
              <a:gd name="connsiteY97" fmla="*/ 192594 h 974345"/>
              <a:gd name="connsiteX98" fmla="*/ 475378 w 1161770"/>
              <a:gd name="connsiteY98" fmla="*/ 261123 h 974345"/>
              <a:gd name="connsiteX99" fmla="*/ 406838 w 1161770"/>
              <a:gd name="connsiteY99" fmla="*/ 192594 h 974345"/>
              <a:gd name="connsiteX100" fmla="*/ 475378 w 1161770"/>
              <a:gd name="connsiteY100" fmla="*/ 124048 h 974345"/>
              <a:gd name="connsiteX101" fmla="*/ 1035962 w 1161770"/>
              <a:gd name="connsiteY101" fmla="*/ 92387 h 974345"/>
              <a:gd name="connsiteX102" fmla="*/ 1035962 w 1161770"/>
              <a:gd name="connsiteY102" fmla="*/ 140553 h 974345"/>
              <a:gd name="connsiteX103" fmla="*/ 1035680 w 1161770"/>
              <a:gd name="connsiteY103" fmla="*/ 143283 h 974345"/>
              <a:gd name="connsiteX104" fmla="*/ 1035664 w 1161770"/>
              <a:gd name="connsiteY104" fmla="*/ 143454 h 974345"/>
              <a:gd name="connsiteX105" fmla="*/ 1034388 w 1161770"/>
              <a:gd name="connsiteY105" fmla="*/ 147053 h 974345"/>
              <a:gd name="connsiteX106" fmla="*/ 1033958 w 1161770"/>
              <a:gd name="connsiteY106" fmla="*/ 147845 h 974345"/>
              <a:gd name="connsiteX107" fmla="*/ 1031630 w 1161770"/>
              <a:gd name="connsiteY107" fmla="*/ 150982 h 974345"/>
              <a:gd name="connsiteX108" fmla="*/ 993910 w 1161770"/>
              <a:gd name="connsiteY108" fmla="*/ 188709 h 974345"/>
              <a:gd name="connsiteX109" fmla="*/ 1132282 w 1161770"/>
              <a:gd name="connsiteY109" fmla="*/ 188709 h 974345"/>
              <a:gd name="connsiteX110" fmla="*/ 1132282 w 1161770"/>
              <a:gd name="connsiteY110" fmla="*/ 92387 h 974345"/>
              <a:gd name="connsiteX111" fmla="*/ 847248 w 1161770"/>
              <a:gd name="connsiteY111" fmla="*/ 29488 h 974345"/>
              <a:gd name="connsiteX112" fmla="*/ 847248 w 1161770"/>
              <a:gd name="connsiteY112" fmla="*/ 125810 h 974345"/>
              <a:gd name="connsiteX113" fmla="*/ 1006474 w 1161770"/>
              <a:gd name="connsiteY113" fmla="*/ 125810 h 974345"/>
              <a:gd name="connsiteX114" fmla="*/ 1006474 w 1161770"/>
              <a:gd name="connsiteY114" fmla="*/ 29488 h 974345"/>
              <a:gd name="connsiteX115" fmla="*/ 832504 w 1161770"/>
              <a:gd name="connsiteY115" fmla="*/ 0 h 974345"/>
              <a:gd name="connsiteX116" fmla="*/ 1021218 w 1161770"/>
              <a:gd name="connsiteY116" fmla="*/ 0 h 974345"/>
              <a:gd name="connsiteX117" fmla="*/ 1035962 w 1161770"/>
              <a:gd name="connsiteY117" fmla="*/ 14744 h 974345"/>
              <a:gd name="connsiteX118" fmla="*/ 1035962 w 1161770"/>
              <a:gd name="connsiteY118" fmla="*/ 62899 h 974345"/>
              <a:gd name="connsiteX119" fmla="*/ 1147026 w 1161770"/>
              <a:gd name="connsiteY119" fmla="*/ 62899 h 974345"/>
              <a:gd name="connsiteX120" fmla="*/ 1161770 w 1161770"/>
              <a:gd name="connsiteY120" fmla="*/ 77643 h 974345"/>
              <a:gd name="connsiteX121" fmla="*/ 1161770 w 1161770"/>
              <a:gd name="connsiteY121" fmla="*/ 203447 h 974345"/>
              <a:gd name="connsiteX122" fmla="*/ 1147026 w 1161770"/>
              <a:gd name="connsiteY122" fmla="*/ 218191 h 974345"/>
              <a:gd name="connsiteX123" fmla="*/ 958308 w 1161770"/>
              <a:gd name="connsiteY123" fmla="*/ 218191 h 974345"/>
              <a:gd name="connsiteX124" fmla="*/ 955408 w 1161770"/>
              <a:gd name="connsiteY124" fmla="*/ 217899 h 974345"/>
              <a:gd name="connsiteX125" fmla="*/ 953520 w 1161770"/>
              <a:gd name="connsiteY125" fmla="*/ 217327 h 974345"/>
              <a:gd name="connsiteX126" fmla="*/ 952672 w 1161770"/>
              <a:gd name="connsiteY126" fmla="*/ 217068 h 974345"/>
              <a:gd name="connsiteX127" fmla="*/ 952650 w 1161770"/>
              <a:gd name="connsiteY127" fmla="*/ 217057 h 974345"/>
              <a:gd name="connsiteX128" fmla="*/ 949314 w 1161770"/>
              <a:gd name="connsiteY128" fmla="*/ 215048 h 974345"/>
              <a:gd name="connsiteX129" fmla="*/ 948610 w 1161770"/>
              <a:gd name="connsiteY129" fmla="*/ 214470 h 974345"/>
              <a:gd name="connsiteX130" fmla="*/ 946062 w 1161770"/>
              <a:gd name="connsiteY130" fmla="*/ 211653 h 974345"/>
              <a:gd name="connsiteX131" fmla="*/ 946018 w 1161770"/>
              <a:gd name="connsiteY131" fmla="*/ 211565 h 974345"/>
              <a:gd name="connsiteX132" fmla="*/ 944422 w 1161770"/>
              <a:gd name="connsiteY132" fmla="*/ 208207 h 974345"/>
              <a:gd name="connsiteX133" fmla="*/ 944152 w 1161770"/>
              <a:gd name="connsiteY133" fmla="*/ 207321 h 974345"/>
              <a:gd name="connsiteX134" fmla="*/ 943570 w 1161770"/>
              <a:gd name="connsiteY134" fmla="*/ 203447 h 974345"/>
              <a:gd name="connsiteX135" fmla="*/ 943570 w 1161770"/>
              <a:gd name="connsiteY135" fmla="*/ 155292 h 974345"/>
              <a:gd name="connsiteX136" fmla="*/ 847248 w 1161770"/>
              <a:gd name="connsiteY136" fmla="*/ 155292 h 974345"/>
              <a:gd name="connsiteX137" fmla="*/ 847248 w 1161770"/>
              <a:gd name="connsiteY137" fmla="*/ 293126 h 974345"/>
              <a:gd name="connsiteX138" fmla="*/ 1133582 w 1161770"/>
              <a:gd name="connsiteY138" fmla="*/ 698176 h 974345"/>
              <a:gd name="connsiteX139" fmla="*/ 1130060 w 1161770"/>
              <a:gd name="connsiteY139" fmla="*/ 718720 h 974345"/>
              <a:gd name="connsiteX140" fmla="*/ 1109510 w 1161770"/>
              <a:gd name="connsiteY140" fmla="*/ 715198 h 974345"/>
              <a:gd name="connsiteX141" fmla="*/ 967080 w 1161770"/>
              <a:gd name="connsiteY141" fmla="*/ 513716 h 974345"/>
              <a:gd name="connsiteX142" fmla="*/ 928676 w 1161770"/>
              <a:gd name="connsiteY142" fmla="*/ 529709 h 974345"/>
              <a:gd name="connsiteX143" fmla="*/ 909068 w 1161770"/>
              <a:gd name="connsiteY143" fmla="*/ 533600 h 974345"/>
              <a:gd name="connsiteX144" fmla="*/ 889460 w 1161770"/>
              <a:gd name="connsiteY144" fmla="*/ 529709 h 974345"/>
              <a:gd name="connsiteX145" fmla="*/ 823000 w 1161770"/>
              <a:gd name="connsiteY145" fmla="*/ 502010 h 974345"/>
              <a:gd name="connsiteX146" fmla="*/ 806450 w 1161770"/>
              <a:gd name="connsiteY146" fmla="*/ 502010 h 974345"/>
              <a:gd name="connsiteX147" fmla="*/ 739974 w 1161770"/>
              <a:gd name="connsiteY147" fmla="*/ 529709 h 974345"/>
              <a:gd name="connsiteX148" fmla="*/ 700740 w 1161770"/>
              <a:gd name="connsiteY148" fmla="*/ 529709 h 974345"/>
              <a:gd name="connsiteX149" fmla="*/ 689842 w 1161770"/>
              <a:gd name="connsiteY149" fmla="*/ 525163 h 974345"/>
              <a:gd name="connsiteX150" fmla="*/ 505890 w 1161770"/>
              <a:gd name="connsiteY150" fmla="*/ 785384 h 974345"/>
              <a:gd name="connsiteX151" fmla="*/ 654714 w 1161770"/>
              <a:gd name="connsiteY151" fmla="*/ 949701 h 974345"/>
              <a:gd name="connsiteX152" fmla="*/ 653690 w 1161770"/>
              <a:gd name="connsiteY152" fmla="*/ 970520 h 974345"/>
              <a:gd name="connsiteX153" fmla="*/ 643796 w 1161770"/>
              <a:gd name="connsiteY153" fmla="*/ 974340 h 974345"/>
              <a:gd name="connsiteX154" fmla="*/ 632860 w 1161770"/>
              <a:gd name="connsiteY154" fmla="*/ 969497 h 974345"/>
              <a:gd name="connsiteX155" fmla="*/ 537512 w 1161770"/>
              <a:gd name="connsiteY155" fmla="*/ 864221 h 974345"/>
              <a:gd name="connsiteX156" fmla="*/ 509554 w 1161770"/>
              <a:gd name="connsiteY156" fmla="*/ 875866 h 974345"/>
              <a:gd name="connsiteX157" fmla="*/ 471174 w 1161770"/>
              <a:gd name="connsiteY157" fmla="*/ 875866 h 974345"/>
              <a:gd name="connsiteX158" fmla="*/ 403872 w 1161770"/>
              <a:gd name="connsiteY158" fmla="*/ 847815 h 974345"/>
              <a:gd name="connsiteX159" fmla="*/ 388164 w 1161770"/>
              <a:gd name="connsiteY159" fmla="*/ 847815 h 974345"/>
              <a:gd name="connsiteX160" fmla="*/ 320842 w 1161770"/>
              <a:gd name="connsiteY160" fmla="*/ 875866 h 974345"/>
              <a:gd name="connsiteX161" fmla="*/ 282444 w 1161770"/>
              <a:gd name="connsiteY161" fmla="*/ 875855 h 974345"/>
              <a:gd name="connsiteX162" fmla="*/ 214266 w 1161770"/>
              <a:gd name="connsiteY162" fmla="*/ 847441 h 974345"/>
              <a:gd name="connsiteX163" fmla="*/ 199456 w 1161770"/>
              <a:gd name="connsiteY163" fmla="*/ 847083 h 974345"/>
              <a:gd name="connsiteX164" fmla="*/ 105838 w 1161770"/>
              <a:gd name="connsiteY164" fmla="*/ 880984 h 974345"/>
              <a:gd name="connsiteX165" fmla="*/ 25674 w 1161770"/>
              <a:gd name="connsiteY165" fmla="*/ 969497 h 974345"/>
              <a:gd name="connsiteX166" fmla="*/ 4848 w 1161770"/>
              <a:gd name="connsiteY166" fmla="*/ 970526 h 974345"/>
              <a:gd name="connsiteX167" fmla="*/ 3814 w 1161770"/>
              <a:gd name="connsiteY167" fmla="*/ 949701 h 974345"/>
              <a:gd name="connsiteX168" fmla="*/ 318342 w 1161770"/>
              <a:gd name="connsiteY168" fmla="*/ 602437 h 974345"/>
              <a:gd name="connsiteX169" fmla="*/ 340196 w 1161770"/>
              <a:gd name="connsiteY169" fmla="*/ 602437 h 974345"/>
              <a:gd name="connsiteX170" fmla="*/ 383586 w 1161770"/>
              <a:gd name="connsiteY170" fmla="*/ 650345 h 974345"/>
              <a:gd name="connsiteX171" fmla="*/ 383586 w 1161770"/>
              <a:gd name="connsiteY171" fmla="*/ 586125 h 974345"/>
              <a:gd name="connsiteX172" fmla="*/ 342656 w 1161770"/>
              <a:gd name="connsiteY172" fmla="*/ 535295 h 974345"/>
              <a:gd name="connsiteX173" fmla="*/ 342656 w 1161770"/>
              <a:gd name="connsiteY173" fmla="*/ 517552 h 974345"/>
              <a:gd name="connsiteX174" fmla="*/ 282906 w 1161770"/>
              <a:gd name="connsiteY174" fmla="*/ 477476 h 974345"/>
              <a:gd name="connsiteX175" fmla="*/ 246082 w 1161770"/>
              <a:gd name="connsiteY175" fmla="*/ 416497 h 974345"/>
              <a:gd name="connsiteX176" fmla="*/ 280462 w 1161770"/>
              <a:gd name="connsiteY176" fmla="*/ 352618 h 974345"/>
              <a:gd name="connsiteX177" fmla="*/ 368226 w 1161770"/>
              <a:gd name="connsiteY177" fmla="*/ 290633 h 974345"/>
              <a:gd name="connsiteX178" fmla="*/ 390718 w 1161770"/>
              <a:gd name="connsiteY178" fmla="*/ 282025 h 974345"/>
              <a:gd name="connsiteX179" fmla="*/ 397076 w 1161770"/>
              <a:gd name="connsiteY179" fmla="*/ 281057 h 974345"/>
              <a:gd name="connsiteX180" fmla="*/ 400734 w 1161770"/>
              <a:gd name="connsiteY180" fmla="*/ 280688 h 974345"/>
              <a:gd name="connsiteX181" fmla="*/ 401780 w 1161770"/>
              <a:gd name="connsiteY181" fmla="*/ 280584 h 974345"/>
              <a:gd name="connsiteX182" fmla="*/ 402078 w 1161770"/>
              <a:gd name="connsiteY182" fmla="*/ 280584 h 974345"/>
              <a:gd name="connsiteX183" fmla="*/ 424746 w 1161770"/>
              <a:gd name="connsiteY183" fmla="*/ 280440 h 974345"/>
              <a:gd name="connsiteX184" fmla="*/ 428852 w 1161770"/>
              <a:gd name="connsiteY184" fmla="*/ 280584 h 974345"/>
              <a:gd name="connsiteX185" fmla="*/ 520012 w 1161770"/>
              <a:gd name="connsiteY185" fmla="*/ 280584 h 974345"/>
              <a:gd name="connsiteX186" fmla="*/ 524116 w 1161770"/>
              <a:gd name="connsiteY186" fmla="*/ 280440 h 974345"/>
              <a:gd name="connsiteX187" fmla="*/ 547060 w 1161770"/>
              <a:gd name="connsiteY187" fmla="*/ 280584 h 974345"/>
              <a:gd name="connsiteX188" fmla="*/ 548982 w 1161770"/>
              <a:gd name="connsiteY188" fmla="*/ 280584 h 974345"/>
              <a:gd name="connsiteX189" fmla="*/ 553010 w 1161770"/>
              <a:gd name="connsiteY189" fmla="*/ 281211 h 974345"/>
              <a:gd name="connsiteX190" fmla="*/ 580224 w 1161770"/>
              <a:gd name="connsiteY190" fmla="*/ 290352 h 974345"/>
              <a:gd name="connsiteX191" fmla="*/ 668996 w 1161770"/>
              <a:gd name="connsiteY191" fmla="*/ 353015 h 974345"/>
              <a:gd name="connsiteX192" fmla="*/ 702782 w 1161770"/>
              <a:gd name="connsiteY192" fmla="*/ 416497 h 974345"/>
              <a:gd name="connsiteX193" fmla="*/ 665964 w 1161770"/>
              <a:gd name="connsiteY193" fmla="*/ 477476 h 974345"/>
              <a:gd name="connsiteX194" fmla="*/ 606206 w 1161770"/>
              <a:gd name="connsiteY194" fmla="*/ 517552 h 974345"/>
              <a:gd name="connsiteX195" fmla="*/ 606206 w 1161770"/>
              <a:gd name="connsiteY195" fmla="*/ 535295 h 974345"/>
              <a:gd name="connsiteX196" fmla="*/ 567176 w 1161770"/>
              <a:gd name="connsiteY196" fmla="*/ 585646 h 974345"/>
              <a:gd name="connsiteX197" fmla="*/ 567176 w 1161770"/>
              <a:gd name="connsiteY197" fmla="*/ 647604 h 974345"/>
              <a:gd name="connsiteX198" fmla="*/ 817760 w 1161770"/>
              <a:gd name="connsiteY198" fmla="*/ 293126 h 974345"/>
              <a:gd name="connsiteX199" fmla="*/ 817760 w 1161770"/>
              <a:gd name="connsiteY199" fmla="*/ 14744 h 974345"/>
              <a:gd name="connsiteX200" fmla="*/ 832504 w 1161770"/>
              <a:gd name="connsiteY200" fmla="*/ 0 h 974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1161770" h="974345">
                <a:moveTo>
                  <a:pt x="329266" y="634297"/>
                </a:moveTo>
                <a:lnTo>
                  <a:pt x="148098" y="834326"/>
                </a:lnTo>
                <a:lnTo>
                  <a:pt x="189418" y="819362"/>
                </a:lnTo>
                <a:cubicBezTo>
                  <a:pt x="201180" y="815091"/>
                  <a:pt x="214036" y="815400"/>
                  <a:pt x="225604" y="820221"/>
                </a:cubicBezTo>
                <a:lnTo>
                  <a:pt x="293792" y="848629"/>
                </a:lnTo>
                <a:cubicBezTo>
                  <a:pt x="298766" y="850710"/>
                  <a:pt x="304502" y="850710"/>
                  <a:pt x="309514" y="848641"/>
                </a:cubicBezTo>
                <a:lnTo>
                  <a:pt x="376822" y="820595"/>
                </a:lnTo>
                <a:cubicBezTo>
                  <a:pt x="389018" y="815504"/>
                  <a:pt x="403024" y="815504"/>
                  <a:pt x="415214" y="820595"/>
                </a:cubicBezTo>
                <a:lnTo>
                  <a:pt x="482506" y="848641"/>
                </a:lnTo>
                <a:lnTo>
                  <a:pt x="498212" y="848641"/>
                </a:lnTo>
                <a:lnTo>
                  <a:pt x="516506" y="841024"/>
                </a:lnTo>
                <a:close/>
                <a:moveTo>
                  <a:pt x="491222" y="541222"/>
                </a:moveTo>
                <a:lnTo>
                  <a:pt x="491222" y="755049"/>
                </a:lnTo>
                <a:lnTo>
                  <a:pt x="537688" y="689315"/>
                </a:lnTo>
                <a:lnTo>
                  <a:pt x="537688" y="585789"/>
                </a:lnTo>
                <a:cubicBezTo>
                  <a:pt x="516792" y="580143"/>
                  <a:pt x="500952" y="562636"/>
                  <a:pt x="498460" y="541222"/>
                </a:cubicBezTo>
                <a:close/>
                <a:moveTo>
                  <a:pt x="450404" y="541222"/>
                </a:moveTo>
                <a:cubicBezTo>
                  <a:pt x="447988" y="561992"/>
                  <a:pt x="433034" y="579119"/>
                  <a:pt x="413074" y="585289"/>
                </a:cubicBezTo>
                <a:lnTo>
                  <a:pt x="413074" y="682904"/>
                </a:lnTo>
                <a:lnTo>
                  <a:pt x="461736" y="736634"/>
                </a:lnTo>
                <a:lnTo>
                  <a:pt x="461736" y="541222"/>
                </a:lnTo>
                <a:close/>
                <a:moveTo>
                  <a:pt x="527574" y="492401"/>
                </a:moveTo>
                <a:lnTo>
                  <a:pt x="527574" y="535295"/>
                </a:lnTo>
                <a:cubicBezTo>
                  <a:pt x="527574" y="547970"/>
                  <a:pt x="538602" y="558267"/>
                  <a:pt x="552152" y="558267"/>
                </a:cubicBezTo>
                <a:cubicBezTo>
                  <a:pt x="565696" y="558267"/>
                  <a:pt x="576720" y="547970"/>
                  <a:pt x="576720" y="535295"/>
                </a:cubicBezTo>
                <a:lnTo>
                  <a:pt x="576720" y="518548"/>
                </a:lnTo>
                <a:close/>
                <a:moveTo>
                  <a:pt x="421290" y="492401"/>
                </a:moveTo>
                <a:lnTo>
                  <a:pt x="372144" y="518548"/>
                </a:lnTo>
                <a:lnTo>
                  <a:pt x="372144" y="535295"/>
                </a:lnTo>
                <a:cubicBezTo>
                  <a:pt x="372144" y="547970"/>
                  <a:pt x="383168" y="558267"/>
                  <a:pt x="396718" y="558267"/>
                </a:cubicBezTo>
                <a:cubicBezTo>
                  <a:pt x="410262" y="558267"/>
                  <a:pt x="421290" y="547970"/>
                  <a:pt x="421290" y="535295"/>
                </a:cubicBezTo>
                <a:close/>
                <a:moveTo>
                  <a:pt x="355446" y="335745"/>
                </a:moveTo>
                <a:lnTo>
                  <a:pt x="296878" y="377109"/>
                </a:lnTo>
                <a:cubicBezTo>
                  <a:pt x="283038" y="385925"/>
                  <a:pt x="275090" y="400515"/>
                  <a:pt x="275558" y="415595"/>
                </a:cubicBezTo>
                <a:cubicBezTo>
                  <a:pt x="276016" y="430443"/>
                  <a:pt x="284640" y="444460"/>
                  <a:pt x="298068" y="452176"/>
                </a:cubicBezTo>
                <a:cubicBezTo>
                  <a:pt x="298360" y="452347"/>
                  <a:pt x="298646" y="452528"/>
                  <a:pt x="298932" y="452716"/>
                </a:cubicBezTo>
                <a:lnTo>
                  <a:pt x="358282" y="492522"/>
                </a:lnTo>
                <a:lnTo>
                  <a:pt x="405280" y="467520"/>
                </a:lnTo>
                <a:lnTo>
                  <a:pt x="343620" y="426167"/>
                </a:lnTo>
                <a:cubicBezTo>
                  <a:pt x="339592" y="423459"/>
                  <a:pt x="337148" y="418946"/>
                  <a:pt x="337092" y="414092"/>
                </a:cubicBezTo>
                <a:cubicBezTo>
                  <a:pt x="337032" y="409244"/>
                  <a:pt x="339366" y="404676"/>
                  <a:pt x="343328" y="401869"/>
                </a:cubicBezTo>
                <a:lnTo>
                  <a:pt x="363102" y="387912"/>
                </a:lnTo>
                <a:close/>
                <a:moveTo>
                  <a:pt x="832504" y="323351"/>
                </a:moveTo>
                <a:lnTo>
                  <a:pt x="707288" y="500486"/>
                </a:lnTo>
                <a:lnTo>
                  <a:pt x="712094" y="502489"/>
                </a:lnTo>
                <a:cubicBezTo>
                  <a:pt x="717328" y="504679"/>
                  <a:pt x="723364" y="504679"/>
                  <a:pt x="728636" y="502489"/>
                </a:cubicBezTo>
                <a:lnTo>
                  <a:pt x="795108" y="474790"/>
                </a:lnTo>
                <a:cubicBezTo>
                  <a:pt x="807578" y="469606"/>
                  <a:pt x="821876" y="469606"/>
                  <a:pt x="834336" y="474790"/>
                </a:cubicBezTo>
                <a:lnTo>
                  <a:pt x="900802" y="502489"/>
                </a:lnTo>
                <a:cubicBezTo>
                  <a:pt x="906052" y="504679"/>
                  <a:pt x="912078" y="504679"/>
                  <a:pt x="917346" y="502489"/>
                </a:cubicBezTo>
                <a:lnTo>
                  <a:pt x="949634" y="489044"/>
                </a:lnTo>
                <a:close/>
                <a:moveTo>
                  <a:pt x="402612" y="310071"/>
                </a:moveTo>
                <a:cubicBezTo>
                  <a:pt x="400674" y="310242"/>
                  <a:pt x="398776" y="310500"/>
                  <a:pt x="396910" y="310825"/>
                </a:cubicBezTo>
                <a:cubicBezTo>
                  <a:pt x="389728" y="312878"/>
                  <a:pt x="384356" y="319251"/>
                  <a:pt x="383960" y="326989"/>
                </a:cubicBezTo>
                <a:lnTo>
                  <a:pt x="398720" y="427609"/>
                </a:lnTo>
                <a:lnTo>
                  <a:pt x="427460" y="446887"/>
                </a:lnTo>
                <a:cubicBezTo>
                  <a:pt x="433734" y="451103"/>
                  <a:pt x="438840" y="456529"/>
                  <a:pt x="442716" y="462666"/>
                </a:cubicBezTo>
                <a:cubicBezTo>
                  <a:pt x="442984" y="463073"/>
                  <a:pt x="443288" y="463436"/>
                  <a:pt x="443518" y="463877"/>
                </a:cubicBezTo>
                <a:cubicBezTo>
                  <a:pt x="443568" y="463959"/>
                  <a:pt x="443584" y="464053"/>
                  <a:pt x="443628" y="464135"/>
                </a:cubicBezTo>
                <a:cubicBezTo>
                  <a:pt x="448202" y="471934"/>
                  <a:pt x="450772" y="480816"/>
                  <a:pt x="450772" y="490040"/>
                </a:cubicBezTo>
                <a:lnTo>
                  <a:pt x="450772" y="511735"/>
                </a:lnTo>
                <a:lnTo>
                  <a:pt x="498092" y="511735"/>
                </a:lnTo>
                <a:lnTo>
                  <a:pt x="498092" y="490040"/>
                </a:lnTo>
                <a:cubicBezTo>
                  <a:pt x="498092" y="480811"/>
                  <a:pt x="500662" y="471934"/>
                  <a:pt x="505234" y="464135"/>
                </a:cubicBezTo>
                <a:cubicBezTo>
                  <a:pt x="505278" y="464047"/>
                  <a:pt x="505296" y="463959"/>
                  <a:pt x="505340" y="463877"/>
                </a:cubicBezTo>
                <a:cubicBezTo>
                  <a:pt x="505560" y="463464"/>
                  <a:pt x="505852" y="463117"/>
                  <a:pt x="506104" y="462737"/>
                </a:cubicBezTo>
                <a:cubicBezTo>
                  <a:pt x="509984" y="456573"/>
                  <a:pt x="515102" y="451120"/>
                  <a:pt x="521392" y="446898"/>
                </a:cubicBezTo>
                <a:lnTo>
                  <a:pt x="571028" y="413597"/>
                </a:lnTo>
                <a:lnTo>
                  <a:pt x="542030" y="393124"/>
                </a:lnTo>
                <a:cubicBezTo>
                  <a:pt x="535382" y="388424"/>
                  <a:pt x="533798" y="379228"/>
                  <a:pt x="538498" y="372574"/>
                </a:cubicBezTo>
                <a:cubicBezTo>
                  <a:pt x="543186" y="365915"/>
                  <a:pt x="552378" y="364330"/>
                  <a:pt x="559036" y="369035"/>
                </a:cubicBezTo>
                <a:lnTo>
                  <a:pt x="605536" y="401869"/>
                </a:lnTo>
                <a:cubicBezTo>
                  <a:pt x="609498" y="404670"/>
                  <a:pt x="611832" y="409238"/>
                  <a:pt x="611776" y="414087"/>
                </a:cubicBezTo>
                <a:cubicBezTo>
                  <a:pt x="611716" y="418946"/>
                  <a:pt x="609272" y="423454"/>
                  <a:pt x="605244" y="426161"/>
                </a:cubicBezTo>
                <a:lnTo>
                  <a:pt x="543582" y="467520"/>
                </a:lnTo>
                <a:lnTo>
                  <a:pt x="590588" y="492522"/>
                </a:lnTo>
                <a:lnTo>
                  <a:pt x="649932" y="452710"/>
                </a:lnTo>
                <a:cubicBezTo>
                  <a:pt x="650212" y="452528"/>
                  <a:pt x="650510" y="452347"/>
                  <a:pt x="650796" y="452176"/>
                </a:cubicBezTo>
                <a:cubicBezTo>
                  <a:pt x="664224" y="444460"/>
                  <a:pt x="672848" y="430443"/>
                  <a:pt x="673304" y="415595"/>
                </a:cubicBezTo>
                <a:cubicBezTo>
                  <a:pt x="673772" y="400515"/>
                  <a:pt x="665832" y="385925"/>
                  <a:pt x="652584" y="377500"/>
                </a:cubicBezTo>
                <a:lnTo>
                  <a:pt x="652578" y="377500"/>
                </a:lnTo>
                <a:lnTo>
                  <a:pt x="563632" y="314722"/>
                </a:lnTo>
                <a:cubicBezTo>
                  <a:pt x="559432" y="311970"/>
                  <a:pt x="553214" y="310666"/>
                  <a:pt x="546748" y="310071"/>
                </a:cubicBezTo>
                <a:lnTo>
                  <a:pt x="487062" y="310071"/>
                </a:lnTo>
                <a:lnTo>
                  <a:pt x="500996" y="422584"/>
                </a:lnTo>
                <a:cubicBezTo>
                  <a:pt x="501790" y="428985"/>
                  <a:pt x="499588" y="435391"/>
                  <a:pt x="495032" y="439947"/>
                </a:cubicBezTo>
                <a:lnTo>
                  <a:pt x="477624" y="457355"/>
                </a:lnTo>
                <a:cubicBezTo>
                  <a:pt x="473854" y="461119"/>
                  <a:pt x="467744" y="461119"/>
                  <a:pt x="463980" y="457355"/>
                </a:cubicBezTo>
                <a:lnTo>
                  <a:pt x="446574" y="439947"/>
                </a:lnTo>
                <a:cubicBezTo>
                  <a:pt x="442016" y="435391"/>
                  <a:pt x="439814" y="428985"/>
                  <a:pt x="440608" y="422584"/>
                </a:cubicBezTo>
                <a:lnTo>
                  <a:pt x="454536" y="310071"/>
                </a:lnTo>
                <a:close/>
                <a:moveTo>
                  <a:pt x="475378" y="153536"/>
                </a:moveTo>
                <a:cubicBezTo>
                  <a:pt x="453842" y="153536"/>
                  <a:pt x="436326" y="171053"/>
                  <a:pt x="436326" y="192594"/>
                </a:cubicBezTo>
                <a:cubicBezTo>
                  <a:pt x="436326" y="214124"/>
                  <a:pt x="453842" y="231636"/>
                  <a:pt x="475378" y="231636"/>
                </a:cubicBezTo>
                <a:cubicBezTo>
                  <a:pt x="496902" y="231636"/>
                  <a:pt x="514420" y="214124"/>
                  <a:pt x="514420" y="192594"/>
                </a:cubicBezTo>
                <a:cubicBezTo>
                  <a:pt x="514420" y="171053"/>
                  <a:pt x="496908" y="153536"/>
                  <a:pt x="475378" y="153536"/>
                </a:cubicBezTo>
                <a:close/>
                <a:moveTo>
                  <a:pt x="475378" y="124048"/>
                </a:moveTo>
                <a:cubicBezTo>
                  <a:pt x="513164" y="124048"/>
                  <a:pt x="543912" y="154791"/>
                  <a:pt x="543912" y="192594"/>
                </a:cubicBezTo>
                <a:cubicBezTo>
                  <a:pt x="543912" y="230381"/>
                  <a:pt x="513164" y="261123"/>
                  <a:pt x="475378" y="261123"/>
                </a:cubicBezTo>
                <a:cubicBezTo>
                  <a:pt x="437580" y="261123"/>
                  <a:pt x="406838" y="230381"/>
                  <a:pt x="406838" y="192594"/>
                </a:cubicBezTo>
                <a:cubicBezTo>
                  <a:pt x="406838" y="154791"/>
                  <a:pt x="437580" y="124048"/>
                  <a:pt x="475378" y="124048"/>
                </a:cubicBezTo>
                <a:close/>
                <a:moveTo>
                  <a:pt x="1035962" y="92387"/>
                </a:moveTo>
                <a:lnTo>
                  <a:pt x="1035962" y="140553"/>
                </a:lnTo>
                <a:cubicBezTo>
                  <a:pt x="1035962" y="141483"/>
                  <a:pt x="1035852" y="142397"/>
                  <a:pt x="1035680" y="143283"/>
                </a:cubicBezTo>
                <a:cubicBezTo>
                  <a:pt x="1035670" y="143338"/>
                  <a:pt x="1035676" y="143399"/>
                  <a:pt x="1035664" y="143454"/>
                </a:cubicBezTo>
                <a:cubicBezTo>
                  <a:pt x="1035410" y="144730"/>
                  <a:pt x="1034948" y="145919"/>
                  <a:pt x="1034388" y="147053"/>
                </a:cubicBezTo>
                <a:cubicBezTo>
                  <a:pt x="1034250" y="147328"/>
                  <a:pt x="1034106" y="147581"/>
                  <a:pt x="1033958" y="147845"/>
                </a:cubicBezTo>
                <a:cubicBezTo>
                  <a:pt x="1033304" y="148985"/>
                  <a:pt x="1032554" y="150063"/>
                  <a:pt x="1031630" y="150982"/>
                </a:cubicBezTo>
                <a:lnTo>
                  <a:pt x="993910" y="188709"/>
                </a:lnTo>
                <a:lnTo>
                  <a:pt x="1132282" y="188709"/>
                </a:lnTo>
                <a:lnTo>
                  <a:pt x="1132282" y="92387"/>
                </a:lnTo>
                <a:close/>
                <a:moveTo>
                  <a:pt x="847248" y="29488"/>
                </a:moveTo>
                <a:lnTo>
                  <a:pt x="847248" y="125810"/>
                </a:lnTo>
                <a:lnTo>
                  <a:pt x="1006474" y="125810"/>
                </a:lnTo>
                <a:lnTo>
                  <a:pt x="1006474" y="29488"/>
                </a:lnTo>
                <a:close/>
                <a:moveTo>
                  <a:pt x="832504" y="0"/>
                </a:moveTo>
                <a:lnTo>
                  <a:pt x="1021218" y="0"/>
                </a:lnTo>
                <a:cubicBezTo>
                  <a:pt x="1029362" y="0"/>
                  <a:pt x="1035962" y="6604"/>
                  <a:pt x="1035962" y="14744"/>
                </a:cubicBezTo>
                <a:lnTo>
                  <a:pt x="1035962" y="62899"/>
                </a:lnTo>
                <a:lnTo>
                  <a:pt x="1147026" y="62899"/>
                </a:lnTo>
                <a:cubicBezTo>
                  <a:pt x="1155172" y="62899"/>
                  <a:pt x="1161770" y="69504"/>
                  <a:pt x="1161770" y="77643"/>
                </a:cubicBezTo>
                <a:lnTo>
                  <a:pt x="1161770" y="203447"/>
                </a:lnTo>
                <a:cubicBezTo>
                  <a:pt x="1161770" y="211587"/>
                  <a:pt x="1155172" y="218191"/>
                  <a:pt x="1147026" y="218191"/>
                </a:cubicBezTo>
                <a:lnTo>
                  <a:pt x="958308" y="218191"/>
                </a:lnTo>
                <a:cubicBezTo>
                  <a:pt x="957338" y="218191"/>
                  <a:pt x="956370" y="218092"/>
                  <a:pt x="955408" y="217899"/>
                </a:cubicBezTo>
                <a:cubicBezTo>
                  <a:pt x="954752" y="217767"/>
                  <a:pt x="954136" y="217541"/>
                  <a:pt x="953520" y="217327"/>
                </a:cubicBezTo>
                <a:cubicBezTo>
                  <a:pt x="953234" y="217228"/>
                  <a:pt x="952948" y="217184"/>
                  <a:pt x="952672" y="217068"/>
                </a:cubicBezTo>
                <a:cubicBezTo>
                  <a:pt x="952660" y="217063"/>
                  <a:pt x="952656" y="217057"/>
                  <a:pt x="952650" y="217057"/>
                </a:cubicBezTo>
                <a:cubicBezTo>
                  <a:pt x="951434" y="216551"/>
                  <a:pt x="950338" y="215846"/>
                  <a:pt x="949314" y="215048"/>
                </a:cubicBezTo>
                <a:cubicBezTo>
                  <a:pt x="949072" y="214861"/>
                  <a:pt x="948842" y="214674"/>
                  <a:pt x="948610" y="214470"/>
                </a:cubicBezTo>
                <a:cubicBezTo>
                  <a:pt x="947658" y="213628"/>
                  <a:pt x="946778" y="212709"/>
                  <a:pt x="946062" y="211653"/>
                </a:cubicBezTo>
                <a:cubicBezTo>
                  <a:pt x="946052" y="211625"/>
                  <a:pt x="946040" y="211592"/>
                  <a:pt x="946018" y="211565"/>
                </a:cubicBezTo>
                <a:cubicBezTo>
                  <a:pt x="945336" y="210535"/>
                  <a:pt x="944834" y="209396"/>
                  <a:pt x="944422" y="208207"/>
                </a:cubicBezTo>
                <a:cubicBezTo>
                  <a:pt x="944324" y="207910"/>
                  <a:pt x="944230" y="207624"/>
                  <a:pt x="944152" y="207321"/>
                </a:cubicBezTo>
                <a:cubicBezTo>
                  <a:pt x="943812" y="206083"/>
                  <a:pt x="943570" y="204801"/>
                  <a:pt x="943570" y="203447"/>
                </a:cubicBezTo>
                <a:lnTo>
                  <a:pt x="943570" y="155292"/>
                </a:lnTo>
                <a:lnTo>
                  <a:pt x="847248" y="155292"/>
                </a:lnTo>
                <a:lnTo>
                  <a:pt x="847248" y="293126"/>
                </a:lnTo>
                <a:lnTo>
                  <a:pt x="1133582" y="698176"/>
                </a:lnTo>
                <a:cubicBezTo>
                  <a:pt x="1138292" y="704824"/>
                  <a:pt x="1136714" y="714031"/>
                  <a:pt x="1130060" y="718720"/>
                </a:cubicBezTo>
                <a:cubicBezTo>
                  <a:pt x="1123422" y="723459"/>
                  <a:pt x="1114216" y="721841"/>
                  <a:pt x="1109510" y="715198"/>
                </a:cubicBezTo>
                <a:lnTo>
                  <a:pt x="967080" y="513716"/>
                </a:lnTo>
                <a:lnTo>
                  <a:pt x="928676" y="529709"/>
                </a:lnTo>
                <a:cubicBezTo>
                  <a:pt x="922446" y="532307"/>
                  <a:pt x="915760" y="533600"/>
                  <a:pt x="909068" y="533600"/>
                </a:cubicBezTo>
                <a:cubicBezTo>
                  <a:pt x="902376" y="533600"/>
                  <a:pt x="895694" y="532307"/>
                  <a:pt x="889460" y="529709"/>
                </a:cubicBezTo>
                <a:lnTo>
                  <a:pt x="823000" y="502010"/>
                </a:lnTo>
                <a:cubicBezTo>
                  <a:pt x="817744" y="499809"/>
                  <a:pt x="811706" y="499831"/>
                  <a:pt x="806450" y="502010"/>
                </a:cubicBezTo>
                <a:lnTo>
                  <a:pt x="739974" y="529709"/>
                </a:lnTo>
                <a:cubicBezTo>
                  <a:pt x="727492" y="534893"/>
                  <a:pt x="713200" y="534893"/>
                  <a:pt x="700740" y="529709"/>
                </a:cubicBezTo>
                <a:lnTo>
                  <a:pt x="689842" y="525163"/>
                </a:lnTo>
                <a:lnTo>
                  <a:pt x="505890" y="785384"/>
                </a:lnTo>
                <a:lnTo>
                  <a:pt x="654714" y="949701"/>
                </a:lnTo>
                <a:cubicBezTo>
                  <a:pt x="660184" y="955743"/>
                  <a:pt x="659722" y="965061"/>
                  <a:pt x="653690" y="970520"/>
                </a:cubicBezTo>
                <a:cubicBezTo>
                  <a:pt x="650862" y="973085"/>
                  <a:pt x="647324" y="974340"/>
                  <a:pt x="643796" y="974340"/>
                </a:cubicBezTo>
                <a:cubicBezTo>
                  <a:pt x="639778" y="974340"/>
                  <a:pt x="635772" y="972711"/>
                  <a:pt x="632860" y="969497"/>
                </a:cubicBezTo>
                <a:lnTo>
                  <a:pt x="537512" y="864221"/>
                </a:lnTo>
                <a:lnTo>
                  <a:pt x="509554" y="875866"/>
                </a:lnTo>
                <a:cubicBezTo>
                  <a:pt x="497376" y="880946"/>
                  <a:pt x="483374" y="880946"/>
                  <a:pt x="471174" y="875866"/>
                </a:cubicBezTo>
                <a:lnTo>
                  <a:pt x="403872" y="847815"/>
                </a:lnTo>
                <a:cubicBezTo>
                  <a:pt x="398886" y="845724"/>
                  <a:pt x="393162" y="845724"/>
                  <a:pt x="388164" y="847815"/>
                </a:cubicBezTo>
                <a:lnTo>
                  <a:pt x="320842" y="875866"/>
                </a:lnTo>
                <a:cubicBezTo>
                  <a:pt x="308624" y="880929"/>
                  <a:pt x="294628" y="880929"/>
                  <a:pt x="282444" y="875855"/>
                </a:cubicBezTo>
                <a:lnTo>
                  <a:pt x="214266" y="847441"/>
                </a:lnTo>
                <a:cubicBezTo>
                  <a:pt x="209538" y="845476"/>
                  <a:pt x="204266" y="845338"/>
                  <a:pt x="199456" y="847083"/>
                </a:cubicBezTo>
                <a:lnTo>
                  <a:pt x="105838" y="880984"/>
                </a:lnTo>
                <a:lnTo>
                  <a:pt x="25674" y="969497"/>
                </a:lnTo>
                <a:cubicBezTo>
                  <a:pt x="20214" y="975528"/>
                  <a:pt x="10886" y="976002"/>
                  <a:pt x="4848" y="970526"/>
                </a:cubicBezTo>
                <a:cubicBezTo>
                  <a:pt x="-1188" y="965061"/>
                  <a:pt x="-1652" y="955743"/>
                  <a:pt x="3814" y="949701"/>
                </a:cubicBezTo>
                <a:lnTo>
                  <a:pt x="318342" y="602437"/>
                </a:lnTo>
                <a:cubicBezTo>
                  <a:pt x="323928" y="596257"/>
                  <a:pt x="334610" y="596257"/>
                  <a:pt x="340196" y="602437"/>
                </a:cubicBezTo>
                <a:lnTo>
                  <a:pt x="383586" y="650345"/>
                </a:lnTo>
                <a:lnTo>
                  <a:pt x="383586" y="586125"/>
                </a:lnTo>
                <a:cubicBezTo>
                  <a:pt x="360114" y="580407"/>
                  <a:pt x="342656" y="559818"/>
                  <a:pt x="342656" y="535295"/>
                </a:cubicBezTo>
                <a:lnTo>
                  <a:pt x="342656" y="517552"/>
                </a:lnTo>
                <a:lnTo>
                  <a:pt x="282906" y="477476"/>
                </a:lnTo>
                <a:cubicBezTo>
                  <a:pt x="260942" y="464636"/>
                  <a:pt x="246852" y="441318"/>
                  <a:pt x="246082" y="416497"/>
                </a:cubicBezTo>
                <a:cubicBezTo>
                  <a:pt x="245300" y="391071"/>
                  <a:pt x="258476" y="366597"/>
                  <a:pt x="280462" y="352618"/>
                </a:cubicBezTo>
                <a:lnTo>
                  <a:pt x="368226" y="290633"/>
                </a:lnTo>
                <a:cubicBezTo>
                  <a:pt x="375050" y="286153"/>
                  <a:pt x="382882" y="283533"/>
                  <a:pt x="390718" y="282025"/>
                </a:cubicBezTo>
                <a:cubicBezTo>
                  <a:pt x="392782" y="281525"/>
                  <a:pt x="394918" y="281277"/>
                  <a:pt x="397076" y="281057"/>
                </a:cubicBezTo>
                <a:cubicBezTo>
                  <a:pt x="398314" y="280908"/>
                  <a:pt x="399514" y="280798"/>
                  <a:pt x="400734" y="280688"/>
                </a:cubicBezTo>
                <a:cubicBezTo>
                  <a:pt x="401088" y="280683"/>
                  <a:pt x="401422" y="280584"/>
                  <a:pt x="401780" y="280584"/>
                </a:cubicBezTo>
                <a:lnTo>
                  <a:pt x="402078" y="280584"/>
                </a:lnTo>
                <a:cubicBezTo>
                  <a:pt x="410796" y="279912"/>
                  <a:pt x="418890" y="280193"/>
                  <a:pt x="424746" y="280440"/>
                </a:cubicBezTo>
                <a:lnTo>
                  <a:pt x="428852" y="280584"/>
                </a:lnTo>
                <a:lnTo>
                  <a:pt x="520012" y="280584"/>
                </a:lnTo>
                <a:lnTo>
                  <a:pt x="524116" y="280440"/>
                </a:lnTo>
                <a:cubicBezTo>
                  <a:pt x="530056" y="280187"/>
                  <a:pt x="538272" y="279907"/>
                  <a:pt x="547060" y="280584"/>
                </a:cubicBezTo>
                <a:lnTo>
                  <a:pt x="548982" y="280584"/>
                </a:lnTo>
                <a:cubicBezTo>
                  <a:pt x="550390" y="280584"/>
                  <a:pt x="551722" y="280842"/>
                  <a:pt x="553010" y="281211"/>
                </a:cubicBezTo>
                <a:cubicBezTo>
                  <a:pt x="562432" y="282460"/>
                  <a:pt x="572118" y="285036"/>
                  <a:pt x="580224" y="290352"/>
                </a:cubicBezTo>
                <a:lnTo>
                  <a:pt x="668996" y="353015"/>
                </a:lnTo>
                <a:cubicBezTo>
                  <a:pt x="690388" y="366597"/>
                  <a:pt x="703564" y="391071"/>
                  <a:pt x="702782" y="416497"/>
                </a:cubicBezTo>
                <a:cubicBezTo>
                  <a:pt x="702016" y="441318"/>
                  <a:pt x="687922" y="464636"/>
                  <a:pt x="665964" y="477476"/>
                </a:cubicBezTo>
                <a:lnTo>
                  <a:pt x="606206" y="517552"/>
                </a:lnTo>
                <a:lnTo>
                  <a:pt x="606206" y="535295"/>
                </a:lnTo>
                <a:cubicBezTo>
                  <a:pt x="606206" y="559153"/>
                  <a:pt x="589690" y="579312"/>
                  <a:pt x="567176" y="585646"/>
                </a:cubicBezTo>
                <a:lnTo>
                  <a:pt x="567176" y="647604"/>
                </a:lnTo>
                <a:lnTo>
                  <a:pt x="817760" y="293126"/>
                </a:lnTo>
                <a:lnTo>
                  <a:pt x="817760" y="14744"/>
                </a:lnTo>
                <a:cubicBezTo>
                  <a:pt x="817760" y="6604"/>
                  <a:pt x="824358" y="0"/>
                  <a:pt x="832504" y="0"/>
                </a:cubicBezTo>
                <a:close/>
              </a:path>
            </a:pathLst>
          </a:custGeom>
          <a:solidFill>
            <a:schemeClr val="accent2"/>
          </a:solidFill>
          <a:ln w="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7" name="Arrow: Chevron 16">
            <a:extLst>
              <a:ext uri="{FF2B5EF4-FFF2-40B4-BE49-F238E27FC236}">
                <a16:creationId xmlns:a16="http://schemas.microsoft.com/office/drawing/2014/main" id="{72A3F6FD-5359-48B4-9636-52D1FCDCA903}"/>
              </a:ext>
            </a:extLst>
          </p:cNvPr>
          <p:cNvSpPr/>
          <p:nvPr/>
        </p:nvSpPr>
        <p:spPr>
          <a:xfrm rot="17881749" flipH="1">
            <a:off x="19297802" y="8646276"/>
            <a:ext cx="593536" cy="59353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Arrow: Chevron 17">
            <a:extLst>
              <a:ext uri="{FF2B5EF4-FFF2-40B4-BE49-F238E27FC236}">
                <a16:creationId xmlns:a16="http://schemas.microsoft.com/office/drawing/2014/main" id="{303DDEE6-BDB0-96CF-D7C1-6F9BD9E320DD}"/>
              </a:ext>
            </a:extLst>
          </p:cNvPr>
          <p:cNvSpPr/>
          <p:nvPr/>
        </p:nvSpPr>
        <p:spPr>
          <a:xfrm rot="3718251" flipH="1" flipV="1">
            <a:off x="15473410" y="8646276"/>
            <a:ext cx="593536" cy="59353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Arrow: Chevron 18">
            <a:extLst>
              <a:ext uri="{FF2B5EF4-FFF2-40B4-BE49-F238E27FC236}">
                <a16:creationId xmlns:a16="http://schemas.microsoft.com/office/drawing/2014/main" id="{39D6B1A4-275C-D29D-FEFE-7EE8729FD73D}"/>
              </a:ext>
            </a:extLst>
          </p:cNvPr>
          <p:cNvSpPr/>
          <p:nvPr/>
        </p:nvSpPr>
        <p:spPr>
          <a:xfrm rot="17881749" flipV="1">
            <a:off x="15473410" y="3974045"/>
            <a:ext cx="593536" cy="59353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7E775C-3264-EE31-DFAE-81BDED67B754}"/>
              </a:ext>
            </a:extLst>
          </p:cNvPr>
          <p:cNvSpPr txBox="1"/>
          <p:nvPr/>
        </p:nvSpPr>
        <p:spPr>
          <a:xfrm>
            <a:off x="1520825" y="5721461"/>
            <a:ext cx="10668000" cy="3489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Turn complex data into easy-to-understand infographics.</a:t>
            </a:r>
          </a:p>
          <a:p>
            <a:r>
              <a:rPr lang="en-US" dirty="0"/>
              <a:t>You can replace this text with your own content and amaze your audience.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1520825" y="3938648"/>
            <a:ext cx="10668000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Value Proposition</a:t>
            </a:r>
          </a:p>
        </p:txBody>
      </p:sp>
    </p:spTree>
    <p:extLst>
      <p:ext uri="{BB962C8B-B14F-4D97-AF65-F5344CB8AC3E}">
        <p14:creationId xmlns:p14="http://schemas.microsoft.com/office/powerpoint/2010/main" val="1034125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15">
            <a:extLst>
              <a:ext uri="{FF2B5EF4-FFF2-40B4-BE49-F238E27FC236}">
                <a16:creationId xmlns:a16="http://schemas.microsoft.com/office/drawing/2014/main" id="{18F73E22-6409-E6C5-CE7F-EA28716FB0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V="1">
            <a:off x="-6369441" y="5613412"/>
            <a:ext cx="14960328" cy="2492772"/>
          </a:xfrm>
          <a:custGeom>
            <a:avLst/>
            <a:gdLst>
              <a:gd name="connsiteX0" fmla="*/ -89 w 14960328"/>
              <a:gd name="connsiteY0" fmla="*/ -76 h 2492772"/>
              <a:gd name="connsiteX1" fmla="*/ 14960239 w 14960328"/>
              <a:gd name="connsiteY1" fmla="*/ -76 h 2492772"/>
              <a:gd name="connsiteX2" fmla="*/ 14960239 w 14960328"/>
              <a:gd name="connsiteY2" fmla="*/ 2492697 h 2492772"/>
              <a:gd name="connsiteX3" fmla="*/ -89 w 14960328"/>
              <a:gd name="connsiteY3" fmla="*/ 2492697 h 2492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60328" h="2492772">
                <a:moveTo>
                  <a:pt x="-89" y="-76"/>
                </a:moveTo>
                <a:lnTo>
                  <a:pt x="14960239" y="-76"/>
                </a:lnTo>
                <a:lnTo>
                  <a:pt x="14960239" y="2492697"/>
                </a:lnTo>
                <a:lnTo>
                  <a:pt x="-89" y="2492697"/>
                </a:lnTo>
                <a:close/>
              </a:path>
            </a:pathLst>
          </a:cu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6DD56D8-68E3-7D8C-618E-1071360448BE}"/>
              </a:ext>
            </a:extLst>
          </p:cNvPr>
          <p:cNvSpPr/>
          <p:nvPr/>
        </p:nvSpPr>
        <p:spPr>
          <a:xfrm>
            <a:off x="15182837" y="1027473"/>
            <a:ext cx="5016387" cy="106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7ECCD22-01C4-5695-1B36-572A93D71159}"/>
              </a:ext>
            </a:extLst>
          </p:cNvPr>
          <p:cNvSpPr/>
          <p:nvPr/>
        </p:nvSpPr>
        <p:spPr>
          <a:xfrm>
            <a:off x="13181740" y="10583331"/>
            <a:ext cx="1706880" cy="17068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53038D1-832B-72B9-45EA-75FFCE72E063}"/>
              </a:ext>
            </a:extLst>
          </p:cNvPr>
          <p:cNvSpPr/>
          <p:nvPr/>
        </p:nvSpPr>
        <p:spPr>
          <a:xfrm>
            <a:off x="18216623" y="10583331"/>
            <a:ext cx="1706880" cy="17068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9CF832B-0155-75BB-30B4-487093503AF2}"/>
              </a:ext>
            </a:extLst>
          </p:cNvPr>
          <p:cNvSpPr/>
          <p:nvPr/>
        </p:nvSpPr>
        <p:spPr>
          <a:xfrm>
            <a:off x="13181740" y="5281337"/>
            <a:ext cx="1706880" cy="17068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209FB0DD-B724-6B47-08B1-54B4EE03DF79}"/>
              </a:ext>
            </a:extLst>
          </p:cNvPr>
          <p:cNvSpPr/>
          <p:nvPr/>
        </p:nvSpPr>
        <p:spPr>
          <a:xfrm>
            <a:off x="18216623" y="5281337"/>
            <a:ext cx="1706880" cy="17068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828561E-FB0D-B305-1993-C7712F799053}"/>
              </a:ext>
            </a:extLst>
          </p:cNvPr>
          <p:cNvCxnSpPr/>
          <p:nvPr/>
        </p:nvCxnSpPr>
        <p:spPr>
          <a:xfrm>
            <a:off x="12944353" y="3856048"/>
            <a:ext cx="99124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A30DBAA-5B3B-18C3-7ECC-94001FBE2DEF}"/>
              </a:ext>
            </a:extLst>
          </p:cNvPr>
          <p:cNvCxnSpPr/>
          <p:nvPr/>
        </p:nvCxnSpPr>
        <p:spPr>
          <a:xfrm>
            <a:off x="12944353" y="9106475"/>
            <a:ext cx="99124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E6E5A24-7104-D896-424C-7CAC9E046FD3}"/>
              </a:ext>
            </a:extLst>
          </p:cNvPr>
          <p:cNvSpPr txBox="1"/>
          <p:nvPr/>
        </p:nvSpPr>
        <p:spPr>
          <a:xfrm>
            <a:off x="15064207" y="10776828"/>
            <a:ext cx="2282167" cy="13195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North and West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6ABC79E-061C-27A3-B8E7-A7FF70ECE1E6}"/>
              </a:ext>
            </a:extLst>
          </p:cNvPr>
          <p:cNvSpPr txBox="1"/>
          <p:nvPr/>
        </p:nvSpPr>
        <p:spPr>
          <a:xfrm>
            <a:off x="20099090" y="11120767"/>
            <a:ext cx="2656651" cy="6690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Millennials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D894E2E-CF17-0011-395E-CF6C528329CE}"/>
              </a:ext>
            </a:extLst>
          </p:cNvPr>
          <p:cNvSpPr txBox="1"/>
          <p:nvPr/>
        </p:nvSpPr>
        <p:spPr>
          <a:xfrm>
            <a:off x="15098517" y="5818773"/>
            <a:ext cx="2282167" cy="6690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Assertive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F5237A-AE23-A078-F086-7D791698C691}"/>
              </a:ext>
            </a:extLst>
          </p:cNvPr>
          <p:cNvSpPr txBox="1"/>
          <p:nvPr/>
        </p:nvSpPr>
        <p:spPr>
          <a:xfrm>
            <a:off x="20218145" y="5596021"/>
            <a:ext cx="2550920" cy="1315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Average earners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D52CA9A-57CA-4AEA-0866-675D24693F70}"/>
              </a:ext>
            </a:extLst>
          </p:cNvPr>
          <p:cNvSpPr txBox="1"/>
          <p:nvPr/>
        </p:nvSpPr>
        <p:spPr>
          <a:xfrm>
            <a:off x="18248648" y="5746781"/>
            <a:ext cx="1642831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40%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32638A-1677-279F-5FBA-6ED4740A6C5F}"/>
              </a:ext>
            </a:extLst>
          </p:cNvPr>
          <p:cNvSpPr txBox="1"/>
          <p:nvPr/>
        </p:nvSpPr>
        <p:spPr>
          <a:xfrm>
            <a:off x="13188402" y="11050813"/>
            <a:ext cx="1693557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8BEFAED-FA76-7903-7C6F-A14E2F410086}"/>
              </a:ext>
            </a:extLst>
          </p:cNvPr>
          <p:cNvSpPr txBox="1"/>
          <p:nvPr/>
        </p:nvSpPr>
        <p:spPr>
          <a:xfrm>
            <a:off x="18248648" y="11048775"/>
            <a:ext cx="1642831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30%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B8216AC-9949-0816-06A8-7253431C44EF}"/>
              </a:ext>
            </a:extLst>
          </p:cNvPr>
          <p:cNvSpPr txBox="1"/>
          <p:nvPr/>
        </p:nvSpPr>
        <p:spPr>
          <a:xfrm>
            <a:off x="13188402" y="5748819"/>
            <a:ext cx="1693557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55%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363C07-B2F4-9932-925C-2B5ED1C0E83B}"/>
              </a:ext>
            </a:extLst>
          </p:cNvPr>
          <p:cNvSpPr txBox="1"/>
          <p:nvPr/>
        </p:nvSpPr>
        <p:spPr>
          <a:xfrm>
            <a:off x="13181740" y="9615455"/>
            <a:ext cx="419386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Geographic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F495F96-6E7B-2661-22CF-6A31EA7CBB13}"/>
              </a:ext>
            </a:extLst>
          </p:cNvPr>
          <p:cNvSpPr txBox="1"/>
          <p:nvPr/>
        </p:nvSpPr>
        <p:spPr>
          <a:xfrm>
            <a:off x="18216624" y="9615455"/>
            <a:ext cx="4545779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Demographic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9ECC8EF-9A25-D032-B5C2-2C7EE6B28057}"/>
              </a:ext>
            </a:extLst>
          </p:cNvPr>
          <p:cNvSpPr txBox="1"/>
          <p:nvPr/>
        </p:nvSpPr>
        <p:spPr>
          <a:xfrm>
            <a:off x="13181740" y="4313461"/>
            <a:ext cx="4193860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Behavioral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EF1982A-5394-A337-CFEE-BEA30935BE85}"/>
              </a:ext>
            </a:extLst>
          </p:cNvPr>
          <p:cNvSpPr txBox="1"/>
          <p:nvPr/>
        </p:nvSpPr>
        <p:spPr>
          <a:xfrm>
            <a:off x="18216624" y="4313461"/>
            <a:ext cx="4545779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/>
              <a:t>Demographic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60E7AF-56D5-3BAB-66F1-A34535E0B577}"/>
              </a:ext>
            </a:extLst>
          </p:cNvPr>
          <p:cNvSpPr txBox="1"/>
          <p:nvPr/>
        </p:nvSpPr>
        <p:spPr>
          <a:xfrm>
            <a:off x="18010950" y="7890198"/>
            <a:ext cx="1704963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Male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353BFEE-0015-8A16-3B73-7D5494097CCA}"/>
              </a:ext>
            </a:extLst>
          </p:cNvPr>
          <p:cNvSpPr txBox="1"/>
          <p:nvPr/>
        </p:nvSpPr>
        <p:spPr>
          <a:xfrm>
            <a:off x="17616713" y="2861238"/>
            <a:ext cx="2493437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Female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B8911C-37DA-8921-32D7-C51BA409E9C4}"/>
              </a:ext>
            </a:extLst>
          </p:cNvPr>
          <p:cNvSpPr txBox="1"/>
          <p:nvPr/>
        </p:nvSpPr>
        <p:spPr>
          <a:xfrm>
            <a:off x="15319293" y="7521731"/>
            <a:ext cx="2297420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40%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29D80BA-ED93-BDBE-64DA-6E6879B53702}"/>
              </a:ext>
            </a:extLst>
          </p:cNvPr>
          <p:cNvSpPr txBox="1"/>
          <p:nvPr/>
        </p:nvSpPr>
        <p:spPr>
          <a:xfrm>
            <a:off x="15319293" y="2492771"/>
            <a:ext cx="2297420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60%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76262F-60BE-40D7-C795-12B6269EB411}"/>
              </a:ext>
            </a:extLst>
          </p:cNvPr>
          <p:cNvSpPr txBox="1"/>
          <p:nvPr/>
        </p:nvSpPr>
        <p:spPr>
          <a:xfrm>
            <a:off x="15125312" y="1159673"/>
            <a:ext cx="5131436" cy="7859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44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accent2"/>
                </a:solidFill>
              </a:rPr>
              <a:t>User Personas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0B84EE-C24C-97A8-2655-E1EA1D217C09}"/>
              </a:ext>
            </a:extLst>
          </p:cNvPr>
          <p:cNvSpPr txBox="1"/>
          <p:nvPr/>
        </p:nvSpPr>
        <p:spPr>
          <a:xfrm>
            <a:off x="3118699" y="5809170"/>
            <a:ext cx="9043353" cy="41315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defRPr sz="3000" spc="300">
                <a:latin typeface="Raleway" pitchFamily="2" charset="77"/>
              </a:defRPr>
            </a:lvl1pPr>
          </a:lstStyle>
          <a:p>
            <a:r>
              <a:rPr lang="en-US" dirty="0"/>
              <a:t>Make a big impact with professional slides, charts, infographics and more. Turn complex data into easy-to-understand infographics.</a:t>
            </a:r>
          </a:p>
          <a:p>
            <a:r>
              <a:rPr lang="en-US" dirty="0"/>
              <a:t>You can replace this text with your own content and amaze your audience.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E3658-201B-712E-867E-2EB391195D5B}"/>
              </a:ext>
            </a:extLst>
          </p:cNvPr>
          <p:cNvSpPr txBox="1"/>
          <p:nvPr/>
        </p:nvSpPr>
        <p:spPr>
          <a:xfrm>
            <a:off x="3118698" y="4152954"/>
            <a:ext cx="9043353" cy="1306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>
              <a:defRPr sz="7700" b="1">
                <a:solidFill>
                  <a:schemeClr val="tx2"/>
                </a:solidFill>
                <a:latin typeface="Raleway" pitchFamily="2" charset="77"/>
                <a:ea typeface="Arimo" panose="020B0604020202020204" pitchFamily="34" charset="0"/>
                <a:cs typeface="Space Grotesk" pitchFamily="2" charset="77"/>
              </a:defRPr>
            </a:lvl1pPr>
          </a:lstStyle>
          <a:p>
            <a:pPr>
              <a:lnSpc>
                <a:spcPct val="110000"/>
              </a:lnSpc>
            </a:pPr>
            <a:r>
              <a:rPr lang="en-US" dirty="0"/>
              <a:t>Target Audience</a:t>
            </a:r>
          </a:p>
        </p:txBody>
      </p:sp>
    </p:spTree>
    <p:extLst>
      <p:ext uri="{BB962C8B-B14F-4D97-AF65-F5344CB8AC3E}">
        <p14:creationId xmlns:p14="http://schemas.microsoft.com/office/powerpoint/2010/main" val="250094885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[DW3573] Starbloom Corporate Strategy Report Prese">
      <a:dk1>
        <a:srgbClr val="C1C0FC"/>
      </a:dk1>
      <a:lt1>
        <a:srgbClr val="FFFFFF"/>
      </a:lt1>
      <a:dk2>
        <a:srgbClr val="C1C0FC"/>
      </a:dk2>
      <a:lt2>
        <a:srgbClr val="090C11"/>
      </a:lt2>
      <a:accent1>
        <a:srgbClr val="C1C0FC"/>
      </a:accent1>
      <a:accent2>
        <a:srgbClr val="090C11"/>
      </a:accent2>
      <a:accent3>
        <a:srgbClr val="FFFFFF"/>
      </a:accent3>
      <a:accent4>
        <a:srgbClr val="C1C0FC"/>
      </a:accent4>
      <a:accent5>
        <a:srgbClr val="090C11"/>
      </a:accent5>
      <a:accent6>
        <a:srgbClr val="FFFFFF"/>
      </a:accent6>
      <a:hlink>
        <a:srgbClr val="C1C0FC"/>
      </a:hlink>
      <a:folHlink>
        <a:srgbClr val="C1C0FC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0">
              <a:srgbClr val="6FBFFF"/>
            </a:gs>
            <a:gs pos="98000">
              <a:srgbClr val="3C8BFF"/>
            </a:gs>
          </a:gsLst>
          <a:lin ang="54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87227</TotalTime>
  <Words>1180</Words>
  <Application>Microsoft Macintosh PowerPoint</Application>
  <PresentationFormat>Custom</PresentationFormat>
  <Paragraphs>219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Roboto</vt:lpstr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subject>Templates</dc:subject>
  <dc:creator>Karina Hernández</dc:creator>
  <cp:keywords/>
  <dc:description/>
  <cp:lastModifiedBy>Juanca López</cp:lastModifiedBy>
  <cp:revision>9927</cp:revision>
  <cp:lastPrinted>2019-09-18T23:04:43Z</cp:lastPrinted>
  <dcterms:created xsi:type="dcterms:W3CDTF">2014-11-12T21:47:38Z</dcterms:created>
  <dcterms:modified xsi:type="dcterms:W3CDTF">2025-01-14T01:19:39Z</dcterms:modified>
  <cp:category/>
</cp:coreProperties>
</file>