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4083" r:id="rId2"/>
    <p:sldId id="4142" r:id="rId3"/>
    <p:sldId id="4135" r:id="rId4"/>
    <p:sldId id="4136" r:id="rId5"/>
    <p:sldId id="4137" r:id="rId6"/>
    <p:sldId id="4138" r:id="rId7"/>
    <p:sldId id="4139" r:id="rId8"/>
    <p:sldId id="4140" r:id="rId9"/>
    <p:sldId id="4141" r:id="rId10"/>
    <p:sldId id="4143" r:id="rId11"/>
    <p:sldId id="4144" r:id="rId12"/>
    <p:sldId id="4145" r:id="rId13"/>
    <p:sldId id="4146" r:id="rId14"/>
    <p:sldId id="4147" r:id="rId15"/>
    <p:sldId id="4148" r:id="rId16"/>
    <p:sldId id="4149" r:id="rId17"/>
    <p:sldId id="4150" r:id="rId18"/>
    <p:sldId id="4151" r:id="rId19"/>
    <p:sldId id="4152" r:id="rId20"/>
    <p:sldId id="4153" r:id="rId21"/>
    <p:sldId id="4134" r:id="rId22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DCDFE1"/>
    <a:srgbClr val="E2ECF1"/>
    <a:srgbClr val="F1F6F8"/>
    <a:srgbClr val="DBE9F0"/>
    <a:srgbClr val="073B4C"/>
    <a:srgbClr val="335FFE"/>
    <a:srgbClr val="ECF3F6"/>
    <a:srgbClr val="B5B5B5"/>
    <a:srgbClr val="DEDED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46" autoAdjust="0"/>
    <p:restoredTop sz="96170" autoAdjust="0"/>
  </p:normalViewPr>
  <p:slideViewPr>
    <p:cSldViewPr snapToGrid="0" snapToObjects="1">
      <p:cViewPr varScale="1">
        <p:scale>
          <a:sx n="49" d="100"/>
          <a:sy n="49" d="100"/>
        </p:scale>
        <p:origin x="224" y="6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9</c:v>
                </c:pt>
                <c:pt idx="2">
                  <c:v>7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58-054F-B737-68A09284EB5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 w="25400"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</c:v>
                </c:pt>
                <c:pt idx="1">
                  <c:v>8</c:v>
                </c:pt>
                <c:pt idx="2">
                  <c:v>9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58-054F-B737-68A09284EB5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358-054F-B737-68A09284EB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6"/>
        <c:overlap val="100"/>
        <c:axId val="1152627904"/>
        <c:axId val="1124526192"/>
      </c:barChart>
      <c:catAx>
        <c:axId val="11526279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accent6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700" b="0" i="0" u="none" strike="noStrike" kern="1200" baseline="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pPr>
            <a:endParaRPr lang="en-US"/>
          </a:p>
        </c:txPr>
        <c:crossAx val="1124526192"/>
        <c:crosses val="autoZero"/>
        <c:auto val="1"/>
        <c:lblAlgn val="ctr"/>
        <c:lblOffset val="100"/>
        <c:noMultiLvlLbl val="0"/>
      </c:catAx>
      <c:valAx>
        <c:axId val="1124526192"/>
        <c:scaling>
          <c:orientation val="minMax"/>
        </c:scaling>
        <c:delete val="0"/>
        <c:axPos val="b"/>
        <c:majorGridlines>
          <c:spPr>
            <a:ln w="1270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700" b="0" i="0" u="none" strike="noStrike" kern="1200" baseline="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pPr>
            <a:endParaRPr lang="en-US"/>
          </a:p>
        </c:txPr>
        <c:crossAx val="1152627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700">
          <a:solidFill>
            <a:schemeClr val="tx1"/>
          </a:solidFill>
          <a:latin typeface="Montserrat" pitchFamily="2" charset="77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F8F-E54E-A5C5-F04966518D8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F8F-E54E-A5C5-F04966518D8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F8F-E54E-A5C5-F04966518D8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F8F-E54E-A5C5-F04966518D83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29</c:v>
                </c:pt>
                <c:pt idx="2">
                  <c:v>18</c:v>
                </c:pt>
                <c:pt idx="3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F8F-E54E-A5C5-F04966518D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3100" b="0" i="0">
          <a:solidFill>
            <a:schemeClr val="bg1"/>
          </a:solidFill>
          <a:latin typeface="Montserrat" pitchFamily="2" charset="77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Poppins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Poppins" pitchFamily="2" charset="77"/>
              </a:defRPr>
            </a:lvl1pPr>
          </a:lstStyle>
          <a:p>
            <a:fld id="{EFC10EE1-B198-C942-8235-326C972CBB30}" type="datetimeFigureOut">
              <a:rPr lang="en-US" smtClean="0"/>
              <a:pPr/>
              <a:t>12/19/24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Poppins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Poppins" pitchFamily="2" charset="77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Poppins" pitchFamily="2" charset="77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Poppins" pitchFamily="2" charset="77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Poppins" pitchFamily="2" charset="77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Poppins" pitchFamily="2" charset="77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Poppins" pitchFamily="2" charset="77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4256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42A869A-1A78-A5D1-2958-868F6D21F32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2925" y="369277"/>
            <a:ext cx="22191783" cy="12977446"/>
          </a:xfrm>
          <a:custGeom>
            <a:avLst/>
            <a:gdLst>
              <a:gd name="connsiteX0" fmla="*/ 685858 w 22191783"/>
              <a:gd name="connsiteY0" fmla="*/ 0 h 12977446"/>
              <a:gd name="connsiteX1" fmla="*/ 21505927 w 22191783"/>
              <a:gd name="connsiteY1" fmla="*/ 0 h 12977446"/>
              <a:gd name="connsiteX2" fmla="*/ 22191783 w 22191783"/>
              <a:gd name="connsiteY2" fmla="*/ 685858 h 12977446"/>
              <a:gd name="connsiteX3" fmla="*/ 22191783 w 22191783"/>
              <a:gd name="connsiteY3" fmla="*/ 12977446 h 12977446"/>
              <a:gd name="connsiteX4" fmla="*/ 0 w 22191783"/>
              <a:gd name="connsiteY4" fmla="*/ 12977446 h 12977446"/>
              <a:gd name="connsiteX5" fmla="*/ 0 w 22191783"/>
              <a:gd name="connsiteY5" fmla="*/ 685858 h 12977446"/>
              <a:gd name="connsiteX6" fmla="*/ 685858 w 22191783"/>
              <a:gd name="connsiteY6" fmla="*/ 0 h 1297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91783" h="12977446">
                <a:moveTo>
                  <a:pt x="685858" y="0"/>
                </a:moveTo>
                <a:lnTo>
                  <a:pt x="21505927" y="0"/>
                </a:lnTo>
                <a:cubicBezTo>
                  <a:pt x="21884715" y="0"/>
                  <a:pt x="22191783" y="307069"/>
                  <a:pt x="22191783" y="685858"/>
                </a:cubicBezTo>
                <a:lnTo>
                  <a:pt x="22191783" y="12977446"/>
                </a:lnTo>
                <a:lnTo>
                  <a:pt x="0" y="12977446"/>
                </a:lnTo>
                <a:lnTo>
                  <a:pt x="0" y="685858"/>
                </a:lnTo>
                <a:cubicBezTo>
                  <a:pt x="0" y="307069"/>
                  <a:pt x="307069" y="0"/>
                  <a:pt x="685858" y="0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200" b="0" i="0">
                <a:solidFill>
                  <a:schemeClr val="bg1"/>
                </a:solidFill>
                <a:latin typeface="Poppins" pitchFamily="2" charset="77"/>
              </a:defRPr>
            </a:lvl1pPr>
          </a:lstStyle>
          <a:p>
            <a:endParaRPr lang="en-SV" dirty="0"/>
          </a:p>
        </p:txBody>
      </p:sp>
    </p:spTree>
    <p:extLst>
      <p:ext uri="{BB962C8B-B14F-4D97-AF65-F5344CB8AC3E}">
        <p14:creationId xmlns:p14="http://schemas.microsoft.com/office/powerpoint/2010/main" val="3347949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06D6C2-ECB4-62D0-3216-9359BC524F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4084" y="705853"/>
            <a:ext cx="11093116" cy="12256168"/>
          </a:xfrm>
          <a:custGeom>
            <a:avLst/>
            <a:gdLst>
              <a:gd name="connsiteX0" fmla="*/ 814124 w 11093116"/>
              <a:gd name="connsiteY0" fmla="*/ 0 h 12256168"/>
              <a:gd name="connsiteX1" fmla="*/ 10278992 w 11093116"/>
              <a:gd name="connsiteY1" fmla="*/ 0 h 12256168"/>
              <a:gd name="connsiteX2" fmla="*/ 11093116 w 11093116"/>
              <a:gd name="connsiteY2" fmla="*/ 814124 h 12256168"/>
              <a:gd name="connsiteX3" fmla="*/ 11093116 w 11093116"/>
              <a:gd name="connsiteY3" fmla="*/ 12256168 h 12256168"/>
              <a:gd name="connsiteX4" fmla="*/ 0 w 11093116"/>
              <a:gd name="connsiteY4" fmla="*/ 12256168 h 12256168"/>
              <a:gd name="connsiteX5" fmla="*/ 0 w 11093116"/>
              <a:gd name="connsiteY5" fmla="*/ 814124 h 12256168"/>
              <a:gd name="connsiteX6" fmla="*/ 814124 w 11093116"/>
              <a:gd name="connsiteY6" fmla="*/ 0 h 1225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93116" h="12256168">
                <a:moveTo>
                  <a:pt x="814124" y="0"/>
                </a:moveTo>
                <a:lnTo>
                  <a:pt x="10278992" y="0"/>
                </a:lnTo>
                <a:cubicBezTo>
                  <a:pt x="10728620" y="0"/>
                  <a:pt x="11093116" y="364496"/>
                  <a:pt x="11093116" y="814124"/>
                </a:cubicBezTo>
                <a:lnTo>
                  <a:pt x="11093116" y="12256168"/>
                </a:lnTo>
                <a:lnTo>
                  <a:pt x="0" y="12256168"/>
                </a:lnTo>
                <a:lnTo>
                  <a:pt x="0" y="814124"/>
                </a:lnTo>
                <a:cubicBezTo>
                  <a:pt x="0" y="364496"/>
                  <a:pt x="364497" y="0"/>
                  <a:pt x="814124" y="0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200" b="0" i="0">
                <a:solidFill>
                  <a:schemeClr val="bg1"/>
                </a:solidFill>
                <a:latin typeface="Poppins" pitchFamily="2" charset="77"/>
              </a:defRPr>
            </a:lvl1pPr>
          </a:lstStyle>
          <a:p>
            <a:endParaRPr lang="en-SV" dirty="0"/>
          </a:p>
        </p:txBody>
      </p:sp>
    </p:spTree>
    <p:extLst>
      <p:ext uri="{BB962C8B-B14F-4D97-AF65-F5344CB8AC3E}">
        <p14:creationId xmlns:p14="http://schemas.microsoft.com/office/powerpoint/2010/main" val="3010020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06D6C2-ECB4-62D0-3216-9359BC524F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79729" y="5044440"/>
            <a:ext cx="4338511" cy="4793380"/>
          </a:xfrm>
          <a:custGeom>
            <a:avLst/>
            <a:gdLst>
              <a:gd name="connsiteX0" fmla="*/ 814124 w 11093116"/>
              <a:gd name="connsiteY0" fmla="*/ 0 h 12256168"/>
              <a:gd name="connsiteX1" fmla="*/ 10278992 w 11093116"/>
              <a:gd name="connsiteY1" fmla="*/ 0 h 12256168"/>
              <a:gd name="connsiteX2" fmla="*/ 11093116 w 11093116"/>
              <a:gd name="connsiteY2" fmla="*/ 814124 h 12256168"/>
              <a:gd name="connsiteX3" fmla="*/ 11093116 w 11093116"/>
              <a:gd name="connsiteY3" fmla="*/ 12256168 h 12256168"/>
              <a:gd name="connsiteX4" fmla="*/ 0 w 11093116"/>
              <a:gd name="connsiteY4" fmla="*/ 12256168 h 12256168"/>
              <a:gd name="connsiteX5" fmla="*/ 0 w 11093116"/>
              <a:gd name="connsiteY5" fmla="*/ 814124 h 12256168"/>
              <a:gd name="connsiteX6" fmla="*/ 814124 w 11093116"/>
              <a:gd name="connsiteY6" fmla="*/ 0 h 1225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93116" h="12256168">
                <a:moveTo>
                  <a:pt x="814124" y="0"/>
                </a:moveTo>
                <a:lnTo>
                  <a:pt x="10278992" y="0"/>
                </a:lnTo>
                <a:cubicBezTo>
                  <a:pt x="10728620" y="0"/>
                  <a:pt x="11093116" y="364496"/>
                  <a:pt x="11093116" y="814124"/>
                </a:cubicBezTo>
                <a:lnTo>
                  <a:pt x="11093116" y="12256168"/>
                </a:lnTo>
                <a:lnTo>
                  <a:pt x="0" y="12256168"/>
                </a:lnTo>
                <a:lnTo>
                  <a:pt x="0" y="814124"/>
                </a:lnTo>
                <a:cubicBezTo>
                  <a:pt x="0" y="364496"/>
                  <a:pt x="364497" y="0"/>
                  <a:pt x="814124" y="0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200" b="0" i="0">
                <a:solidFill>
                  <a:schemeClr val="bg1"/>
                </a:solidFill>
                <a:latin typeface="Poppins" pitchFamily="2" charset="77"/>
              </a:defRPr>
            </a:lvl1pPr>
          </a:lstStyle>
          <a:p>
            <a:endParaRPr lang="en-SV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9AF541FC-5BED-46BE-852D-EF4DB83718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019569" y="5044440"/>
            <a:ext cx="4338511" cy="4793380"/>
          </a:xfrm>
          <a:custGeom>
            <a:avLst/>
            <a:gdLst>
              <a:gd name="connsiteX0" fmla="*/ 814124 w 11093116"/>
              <a:gd name="connsiteY0" fmla="*/ 0 h 12256168"/>
              <a:gd name="connsiteX1" fmla="*/ 10278992 w 11093116"/>
              <a:gd name="connsiteY1" fmla="*/ 0 h 12256168"/>
              <a:gd name="connsiteX2" fmla="*/ 11093116 w 11093116"/>
              <a:gd name="connsiteY2" fmla="*/ 814124 h 12256168"/>
              <a:gd name="connsiteX3" fmla="*/ 11093116 w 11093116"/>
              <a:gd name="connsiteY3" fmla="*/ 12256168 h 12256168"/>
              <a:gd name="connsiteX4" fmla="*/ 0 w 11093116"/>
              <a:gd name="connsiteY4" fmla="*/ 12256168 h 12256168"/>
              <a:gd name="connsiteX5" fmla="*/ 0 w 11093116"/>
              <a:gd name="connsiteY5" fmla="*/ 814124 h 12256168"/>
              <a:gd name="connsiteX6" fmla="*/ 814124 w 11093116"/>
              <a:gd name="connsiteY6" fmla="*/ 0 h 1225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93116" h="12256168">
                <a:moveTo>
                  <a:pt x="814124" y="0"/>
                </a:moveTo>
                <a:lnTo>
                  <a:pt x="10278992" y="0"/>
                </a:lnTo>
                <a:cubicBezTo>
                  <a:pt x="10728620" y="0"/>
                  <a:pt x="11093116" y="364496"/>
                  <a:pt x="11093116" y="814124"/>
                </a:cubicBezTo>
                <a:lnTo>
                  <a:pt x="11093116" y="12256168"/>
                </a:lnTo>
                <a:lnTo>
                  <a:pt x="0" y="12256168"/>
                </a:lnTo>
                <a:lnTo>
                  <a:pt x="0" y="814124"/>
                </a:lnTo>
                <a:cubicBezTo>
                  <a:pt x="0" y="364496"/>
                  <a:pt x="364497" y="0"/>
                  <a:pt x="814124" y="0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200" b="0" i="0">
                <a:solidFill>
                  <a:schemeClr val="bg1"/>
                </a:solidFill>
                <a:latin typeface="Poppins" pitchFamily="2" charset="77"/>
              </a:defRPr>
            </a:lvl1pPr>
          </a:lstStyle>
          <a:p>
            <a:endParaRPr lang="en-SV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7CC844B-CB49-3FA7-E9D9-33C955E73BF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359409" y="5044440"/>
            <a:ext cx="4338511" cy="4793380"/>
          </a:xfrm>
          <a:custGeom>
            <a:avLst/>
            <a:gdLst>
              <a:gd name="connsiteX0" fmla="*/ 814124 w 11093116"/>
              <a:gd name="connsiteY0" fmla="*/ 0 h 12256168"/>
              <a:gd name="connsiteX1" fmla="*/ 10278992 w 11093116"/>
              <a:gd name="connsiteY1" fmla="*/ 0 h 12256168"/>
              <a:gd name="connsiteX2" fmla="*/ 11093116 w 11093116"/>
              <a:gd name="connsiteY2" fmla="*/ 814124 h 12256168"/>
              <a:gd name="connsiteX3" fmla="*/ 11093116 w 11093116"/>
              <a:gd name="connsiteY3" fmla="*/ 12256168 h 12256168"/>
              <a:gd name="connsiteX4" fmla="*/ 0 w 11093116"/>
              <a:gd name="connsiteY4" fmla="*/ 12256168 h 12256168"/>
              <a:gd name="connsiteX5" fmla="*/ 0 w 11093116"/>
              <a:gd name="connsiteY5" fmla="*/ 814124 h 12256168"/>
              <a:gd name="connsiteX6" fmla="*/ 814124 w 11093116"/>
              <a:gd name="connsiteY6" fmla="*/ 0 h 1225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93116" h="12256168">
                <a:moveTo>
                  <a:pt x="814124" y="0"/>
                </a:moveTo>
                <a:lnTo>
                  <a:pt x="10278992" y="0"/>
                </a:lnTo>
                <a:cubicBezTo>
                  <a:pt x="10728620" y="0"/>
                  <a:pt x="11093116" y="364496"/>
                  <a:pt x="11093116" y="814124"/>
                </a:cubicBezTo>
                <a:lnTo>
                  <a:pt x="11093116" y="12256168"/>
                </a:lnTo>
                <a:lnTo>
                  <a:pt x="0" y="12256168"/>
                </a:lnTo>
                <a:lnTo>
                  <a:pt x="0" y="814124"/>
                </a:lnTo>
                <a:cubicBezTo>
                  <a:pt x="0" y="364496"/>
                  <a:pt x="364497" y="0"/>
                  <a:pt x="814124" y="0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200" b="0" i="0">
                <a:solidFill>
                  <a:schemeClr val="bg1"/>
                </a:solidFill>
                <a:latin typeface="Poppins" pitchFamily="2" charset="77"/>
              </a:defRPr>
            </a:lvl1pPr>
          </a:lstStyle>
          <a:p>
            <a:endParaRPr lang="en-SV" dirty="0"/>
          </a:p>
        </p:txBody>
      </p:sp>
    </p:spTree>
    <p:extLst>
      <p:ext uri="{BB962C8B-B14F-4D97-AF65-F5344CB8AC3E}">
        <p14:creationId xmlns:p14="http://schemas.microsoft.com/office/powerpoint/2010/main" val="3455586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4019" r:id="rId2"/>
    <p:sldLayoutId id="2147484020" r:id="rId3"/>
    <p:sldLayoutId id="2147484021" r:id="rId4"/>
  </p:sldLayoutIdLst>
  <p:hf hdr="0" ftr="0" dt="0"/>
  <p:txStyles>
    <p:titleStyle>
      <a:lvl1pPr algn="ctr" defTabSz="1828434" rtl="0" eaLnBrk="1" latinLnBrk="0" hangingPunct="1">
        <a:lnSpc>
          <a:spcPct val="90000"/>
        </a:lnSpc>
        <a:spcBef>
          <a:spcPct val="0"/>
        </a:spcBef>
        <a:buNone/>
        <a:defRPr lang="en-US" sz="8000" b="0" i="0" kern="1200" spc="-100" baseline="0">
          <a:solidFill>
            <a:schemeClr val="tx2"/>
          </a:solidFill>
          <a:latin typeface="Poppins" pitchFamily="2" charset="77"/>
          <a:ea typeface="Open Sans Light" panose="020B0306030504020204" pitchFamily="34" charset="0"/>
          <a:cs typeface="Poppins" pitchFamily="2" charset="77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400" b="0" i="0" kern="1200" spc="-30" baseline="0" dirty="0" smtClean="0">
          <a:solidFill>
            <a:schemeClr val="tx1"/>
          </a:solidFill>
          <a:effectLst/>
          <a:latin typeface="Poppins" pitchFamily="2" charset="77"/>
          <a:ea typeface="Open Sans Light" panose="020B0306030504020204" pitchFamily="34" charset="0"/>
          <a:cs typeface="Open Sans" charset="0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b="0" i="0" kern="1200" spc="-30" baseline="0" dirty="0" smtClean="0">
          <a:solidFill>
            <a:schemeClr val="tx1"/>
          </a:solidFill>
          <a:effectLst/>
          <a:latin typeface="Poppins" pitchFamily="2" charset="77"/>
          <a:ea typeface="Open Sans Light" panose="020B0306030504020204" pitchFamily="34" charset="0"/>
          <a:cs typeface="Open Sans" charset="0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b="0" i="0" kern="1200" spc="-30" baseline="0" dirty="0" smtClean="0">
          <a:solidFill>
            <a:schemeClr val="tx1"/>
          </a:solidFill>
          <a:effectLst/>
          <a:latin typeface="Poppins" pitchFamily="2" charset="77"/>
          <a:ea typeface="Open Sans Light" panose="020B0306030504020204" pitchFamily="34" charset="0"/>
          <a:cs typeface="Open Sans" charset="0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800" b="0" i="0" kern="1200" spc="-30" baseline="0" dirty="0" smtClean="0">
          <a:solidFill>
            <a:schemeClr val="tx1"/>
          </a:solidFill>
          <a:effectLst/>
          <a:latin typeface="Poppins" pitchFamily="2" charset="77"/>
          <a:ea typeface="Open Sans Light" panose="020B0306030504020204" pitchFamily="34" charset="0"/>
          <a:cs typeface="Open Sans" charset="0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800" b="0" i="0" kern="1200" spc="-30" baseline="0" dirty="0">
          <a:solidFill>
            <a:schemeClr val="tx1"/>
          </a:solidFill>
          <a:effectLst/>
          <a:latin typeface="Poppins" pitchFamily="2" charset="77"/>
          <a:ea typeface="Open Sans Light" panose="020B0306030504020204" pitchFamily="34" charset="0"/>
          <a:cs typeface="Open Sans" charset="0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958">
          <p15:clr>
            <a:srgbClr val="A4A3A4"/>
          </p15:clr>
        </p15:guide>
        <p15:guide id="2" orient="horz" pos="480">
          <p15:clr>
            <a:srgbClr val="A4A3A4"/>
          </p15:clr>
        </p15:guide>
        <p15:guide id="3" pos="14398">
          <p15:clr>
            <a:srgbClr val="A4A3A4"/>
          </p15:clr>
        </p15:guide>
        <p15:guide id="5" orient="horz" pos="4320" userDrawn="1">
          <p15:clr>
            <a:srgbClr val="A4A3A4"/>
          </p15:clr>
        </p15:guide>
        <p15:guide id="6" orient="horz" pos="7997" userDrawn="1">
          <p15:clr>
            <a:srgbClr val="A4A3A4"/>
          </p15:clr>
        </p15:guide>
        <p15:guide id="7" pos="7678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unsplash.com/photos/a-man-standing-in-front-of-a-colorful-wall-zgbd75-ceVo" TargetMode="External"/><Relationship Id="rId3" Type="http://schemas.openxmlformats.org/officeDocument/2006/relationships/hyperlink" Target="https://unsplash.com/photos/shape-circle-hFKEmcV6gFA" TargetMode="External"/><Relationship Id="rId7" Type="http://schemas.openxmlformats.org/officeDocument/2006/relationships/hyperlink" Target="https://unsplash.com/photos/background-pattern-EpYxDZLIbuE" TargetMode="External"/><Relationship Id="rId2" Type="http://schemas.openxmlformats.org/officeDocument/2006/relationships/hyperlink" Target="https://fonts.google.com/specimen/Poppins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unsplash.com/photos/background-pattern-iTLQC69px_Q" TargetMode="External"/><Relationship Id="rId5" Type="http://schemas.openxmlformats.org/officeDocument/2006/relationships/hyperlink" Target="https://unsplash.com/photos/woman-in-black-and-blue-jacket-EiaV2ZgpMaQ" TargetMode="External"/><Relationship Id="rId4" Type="http://schemas.openxmlformats.org/officeDocument/2006/relationships/hyperlink" Target="https://unsplash.com/photos/background-pattern-SoAwKlt8shk" TargetMode="External"/><Relationship Id="rId9" Type="http://schemas.openxmlformats.org/officeDocument/2006/relationships/hyperlink" Target="https://unsplash.com/photos/a-blue-purple-and-orange-background-with-wavy-lines-nWDsMOB4Sao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olorful background with curved lines&#10;&#10;Description automatically generated">
            <a:extLst>
              <a:ext uri="{FF2B5EF4-FFF2-40B4-BE49-F238E27FC236}">
                <a16:creationId xmlns:a16="http://schemas.microsoft.com/office/drawing/2014/main" id="{C1A9836B-C3DD-ED76-5B08-311A7860C1B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Triangle 6">
            <a:extLst>
              <a:ext uri="{FF2B5EF4-FFF2-40B4-BE49-F238E27FC236}">
                <a16:creationId xmlns:a16="http://schemas.microsoft.com/office/drawing/2014/main" id="{4E2C7820-1AE4-17E6-9809-AE9C943D8F46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196CA2-DA36-FC63-3620-B5201AFDB8DA}"/>
              </a:ext>
            </a:extLst>
          </p:cNvPr>
          <p:cNvSpPr txBox="1"/>
          <p:nvPr/>
        </p:nvSpPr>
        <p:spPr>
          <a:xfrm rot="16200000">
            <a:off x="19935629" y="8801490"/>
            <a:ext cx="6488723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0AD666-857C-8FD1-4A56-51766404C273}"/>
              </a:ext>
            </a:extLst>
          </p:cNvPr>
          <p:cNvSpPr txBox="1"/>
          <p:nvPr/>
        </p:nvSpPr>
        <p:spPr>
          <a:xfrm>
            <a:off x="3447775" y="6295602"/>
            <a:ext cx="12443865" cy="240835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4000" b="1" dirty="0">
                <a:solidFill>
                  <a:schemeClr val="bg1"/>
                </a:solidFill>
                <a:latin typeface="Poppins" pitchFamily="2" charset="77"/>
                <a:ea typeface="Bellota Text" pitchFamily="2" charset="77"/>
                <a:cs typeface="Poppins" pitchFamily="2" charset="77"/>
              </a:rPr>
              <a:t>PROPOSAL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BE3658-201B-712E-867E-2EB391195D5B}"/>
              </a:ext>
            </a:extLst>
          </p:cNvPr>
          <p:cNvSpPr txBox="1"/>
          <p:nvPr/>
        </p:nvSpPr>
        <p:spPr>
          <a:xfrm>
            <a:off x="3447775" y="4828338"/>
            <a:ext cx="12443865" cy="240835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4000" b="1" dirty="0">
                <a:solidFill>
                  <a:schemeClr val="bg1"/>
                </a:solidFill>
                <a:latin typeface="Poppins" pitchFamily="2" charset="77"/>
                <a:ea typeface="Bellota Text" pitchFamily="2" charset="77"/>
                <a:cs typeface="Poppins" pitchFamily="2" charset="77"/>
              </a:rPr>
              <a:t>EXPERIENCE</a:t>
            </a:r>
          </a:p>
        </p:txBody>
      </p:sp>
    </p:spTree>
    <p:extLst>
      <p:ext uri="{BB962C8B-B14F-4D97-AF65-F5344CB8AC3E}">
        <p14:creationId xmlns:p14="http://schemas.microsoft.com/office/powerpoint/2010/main" val="1854636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3">
            <a:extLst>
              <a:ext uri="{FF2B5EF4-FFF2-40B4-BE49-F238E27FC236}">
                <a16:creationId xmlns:a16="http://schemas.microsoft.com/office/drawing/2014/main" id="{4308F7C7-EAC5-42F5-A127-DF1BF25A9DF4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3A45A3-C2DA-A873-7EC2-8B7793675D98}"/>
              </a:ext>
            </a:extLst>
          </p:cNvPr>
          <p:cNvSpPr txBox="1"/>
          <p:nvPr/>
        </p:nvSpPr>
        <p:spPr>
          <a:xfrm rot="16200000">
            <a:off x="19961755" y="8801490"/>
            <a:ext cx="6488723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989CAB-B4E2-A506-072C-B3CA98A31943}"/>
              </a:ext>
            </a:extLst>
          </p:cNvPr>
          <p:cNvSpPr txBox="1"/>
          <p:nvPr/>
        </p:nvSpPr>
        <p:spPr>
          <a:xfrm>
            <a:off x="1520825" y="9578471"/>
            <a:ext cx="5242359" cy="1893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Poppins" pitchFamily="2" charset="77"/>
              </a:rPr>
              <a:t>Make a big impact with our professional slides and charts. </a:t>
            </a:r>
            <a:endParaRPr lang="en-US" dirty="0">
              <a:effectLst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96C2DE-F63C-E3F2-CED8-5B6CC207C21E}"/>
              </a:ext>
            </a:extLst>
          </p:cNvPr>
          <p:cNvSpPr txBox="1"/>
          <p:nvPr/>
        </p:nvSpPr>
        <p:spPr>
          <a:xfrm>
            <a:off x="7458763" y="9578471"/>
            <a:ext cx="5242359" cy="1893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Poppins" pitchFamily="2" charset="77"/>
              </a:rPr>
              <a:t>Make a big impact with our professional slides and charts. </a:t>
            </a:r>
            <a:endParaRPr lang="en-US" dirty="0">
              <a:effectLst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A1BE03-E517-3C81-69F4-ABCF48CC1FDD}"/>
              </a:ext>
            </a:extLst>
          </p:cNvPr>
          <p:cNvSpPr txBox="1"/>
          <p:nvPr/>
        </p:nvSpPr>
        <p:spPr>
          <a:xfrm>
            <a:off x="13396701" y="9578471"/>
            <a:ext cx="5242359" cy="1893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Poppins" pitchFamily="2" charset="77"/>
              </a:rPr>
              <a:t>Make a big impact with our professional slides and charts. </a:t>
            </a:r>
            <a:endParaRPr lang="en-US" dirty="0">
              <a:effectLst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4ED1CC-5AE8-54AA-AF7D-26F7E3FA8660}"/>
              </a:ext>
            </a:extLst>
          </p:cNvPr>
          <p:cNvSpPr txBox="1"/>
          <p:nvPr/>
        </p:nvSpPr>
        <p:spPr>
          <a:xfrm>
            <a:off x="1520825" y="8343740"/>
            <a:ext cx="5242359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b="1" dirty="0">
                <a:latin typeface="Poppins" pitchFamily="2" charset="77"/>
                <a:cs typeface="Poppins" pitchFamily="2" charset="77"/>
              </a:rPr>
              <a:t>COMPETITIVE MARKET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5E1D26-8F87-0826-6F18-766D2BB20899}"/>
              </a:ext>
            </a:extLst>
          </p:cNvPr>
          <p:cNvSpPr txBox="1"/>
          <p:nvPr/>
        </p:nvSpPr>
        <p:spPr>
          <a:xfrm>
            <a:off x="7458763" y="8343740"/>
            <a:ext cx="5242359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b="1" dirty="0">
                <a:latin typeface="Poppins" pitchFamily="2" charset="77"/>
                <a:cs typeface="Poppins" pitchFamily="2" charset="77"/>
              </a:rPr>
              <a:t>NEW CHALLENGES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54407E-07F1-EA9A-0E7C-C823F2319D53}"/>
              </a:ext>
            </a:extLst>
          </p:cNvPr>
          <p:cNvSpPr txBox="1"/>
          <p:nvPr/>
        </p:nvSpPr>
        <p:spPr>
          <a:xfrm>
            <a:off x="13396701" y="8343740"/>
            <a:ext cx="5242359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b="1" dirty="0">
                <a:latin typeface="Poppins" pitchFamily="2" charset="77"/>
                <a:cs typeface="Poppins" pitchFamily="2" charset="77"/>
              </a:rPr>
              <a:t>CHAIN DISRUPTION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D36E04-4748-08F6-108A-021A9B45CA17}"/>
              </a:ext>
            </a:extLst>
          </p:cNvPr>
          <p:cNvSpPr txBox="1"/>
          <p:nvPr/>
        </p:nvSpPr>
        <p:spPr>
          <a:xfrm>
            <a:off x="1520825" y="774831"/>
            <a:ext cx="10668000" cy="410881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" pitchFamily="2" charset="77"/>
                <a:cs typeface="Poppins" pitchFamily="2" charset="77"/>
              </a:rPr>
              <a:t>Challenges &amp; Solutions</a:t>
            </a:r>
          </a:p>
        </p:txBody>
      </p:sp>
    </p:spTree>
    <p:extLst>
      <p:ext uri="{BB962C8B-B14F-4D97-AF65-F5344CB8AC3E}">
        <p14:creationId xmlns:p14="http://schemas.microsoft.com/office/powerpoint/2010/main" val="820636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colorful wave on a purple background&#10;&#10;Description automatically generated">
            <a:extLst>
              <a:ext uri="{FF2B5EF4-FFF2-40B4-BE49-F238E27FC236}">
                <a16:creationId xmlns:a16="http://schemas.microsoft.com/office/drawing/2014/main" id="{C24A3221-DD3D-E49F-5907-49E3BC54FAB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4084" y="705853"/>
            <a:ext cx="11093116" cy="1225616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B3EE4E-9E87-6260-E1FC-0D9AD6368CFD}"/>
              </a:ext>
            </a:extLst>
          </p:cNvPr>
          <p:cNvSpPr txBox="1"/>
          <p:nvPr/>
        </p:nvSpPr>
        <p:spPr>
          <a:xfrm>
            <a:off x="2651125" y="4359124"/>
            <a:ext cx="7922260" cy="5559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solidFill>
                  <a:schemeClr val="bg1"/>
                </a:solidFill>
                <a:effectLst/>
                <a:latin typeface="Poppins" pitchFamily="2" charset="77"/>
              </a:rPr>
              <a:t>Make a big impact with professional slides, charts, infographics and more. </a:t>
            </a:r>
          </a:p>
          <a:p>
            <a:pPr>
              <a:lnSpc>
                <a:spcPct val="110000"/>
              </a:lnSpc>
            </a:pPr>
            <a:endParaRPr lang="en-US" dirty="0">
              <a:solidFill>
                <a:schemeClr val="bg1"/>
              </a:solidFill>
              <a:latin typeface="Poppins" pitchFamily="2" charset="77"/>
            </a:endParaRPr>
          </a:p>
          <a:p>
            <a:pPr>
              <a:lnSpc>
                <a:spcPct val="110000"/>
              </a:lnSpc>
            </a:pPr>
            <a:r>
              <a:rPr lang="en-US" sz="3600" dirty="0">
                <a:solidFill>
                  <a:schemeClr val="bg1"/>
                </a:solidFill>
                <a:effectLst/>
                <a:latin typeface="Poppins" pitchFamily="2" charset="77"/>
              </a:rPr>
              <a:t>Turn complex data into easy-to-understand infographics. You can replace this text with your own content and amaze your audience. 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3ACA3A-F5D3-5BD5-61C4-2F078DE4C3DF}"/>
              </a:ext>
            </a:extLst>
          </p:cNvPr>
          <p:cNvSpPr txBox="1"/>
          <p:nvPr/>
        </p:nvSpPr>
        <p:spPr>
          <a:xfrm rot="16200000">
            <a:off x="12405361" y="4779529"/>
            <a:ext cx="10969624" cy="410881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" pitchFamily="2" charset="77"/>
                <a:cs typeface="Poppins" pitchFamily="2" charset="77"/>
              </a:rPr>
              <a:t>Risk Assessments</a:t>
            </a:r>
          </a:p>
        </p:txBody>
      </p:sp>
    </p:spTree>
    <p:extLst>
      <p:ext uri="{BB962C8B-B14F-4D97-AF65-F5344CB8AC3E}">
        <p14:creationId xmlns:p14="http://schemas.microsoft.com/office/powerpoint/2010/main" val="3419002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iangle 2">
            <a:extLst>
              <a:ext uri="{FF2B5EF4-FFF2-40B4-BE49-F238E27FC236}">
                <a16:creationId xmlns:a16="http://schemas.microsoft.com/office/drawing/2014/main" id="{75E2B9AB-9435-2C5F-A6C2-032429878550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Placeholder 8" descr="A person with a colorful fur coat&#10;&#10;Description automatically generated">
            <a:extLst>
              <a:ext uri="{FF2B5EF4-FFF2-40B4-BE49-F238E27FC236}">
                <a16:creationId xmlns:a16="http://schemas.microsoft.com/office/drawing/2014/main" id="{23DF25C0-44D7-C1FE-589F-1FADE1EAF40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9729" y="5044440"/>
            <a:ext cx="4338511" cy="4793380"/>
          </a:xfrm>
        </p:spPr>
      </p:pic>
      <p:pic>
        <p:nvPicPr>
          <p:cNvPr id="11" name="Picture Placeholder 10" descr="A person with his finger on his mouth&#10;&#10;Description automatically generated">
            <a:extLst>
              <a:ext uri="{FF2B5EF4-FFF2-40B4-BE49-F238E27FC236}">
                <a16:creationId xmlns:a16="http://schemas.microsoft.com/office/drawing/2014/main" id="{6D14A7CE-3DB8-3032-0081-2A8ACC9B77B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 descr="A person standing in front of a wall&#10;&#10;Description automatically generated">
            <a:extLst>
              <a:ext uri="{FF2B5EF4-FFF2-40B4-BE49-F238E27FC236}">
                <a16:creationId xmlns:a16="http://schemas.microsoft.com/office/drawing/2014/main" id="{44E9FF1B-3541-9669-5519-5285130F7EC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59409" y="5044440"/>
            <a:ext cx="4338511" cy="4793380"/>
          </a:xfr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552E014-B3C2-BBAF-B1AF-207BE3011369}"/>
              </a:ext>
            </a:extLst>
          </p:cNvPr>
          <p:cNvGrpSpPr/>
          <p:nvPr/>
        </p:nvGrpSpPr>
        <p:grpSpPr>
          <a:xfrm>
            <a:off x="4151613" y="10025028"/>
            <a:ext cx="3368578" cy="512956"/>
            <a:chOff x="4151613" y="10025028"/>
            <a:chExt cx="3368578" cy="512956"/>
          </a:xfrm>
        </p:grpSpPr>
        <p:sp>
          <p:nvSpPr>
            <p:cNvPr id="15" name="Donut 14">
              <a:extLst>
                <a:ext uri="{FF2B5EF4-FFF2-40B4-BE49-F238E27FC236}">
                  <a16:creationId xmlns:a16="http://schemas.microsoft.com/office/drawing/2014/main" id="{5C325150-C188-B1D2-4A8E-96C4868BBD8B}"/>
                </a:ext>
              </a:extLst>
            </p:cNvPr>
            <p:cNvSpPr/>
            <p:nvPr/>
          </p:nvSpPr>
          <p:spPr>
            <a:xfrm>
              <a:off x="7007061" y="10025028"/>
              <a:ext cx="513130" cy="512956"/>
            </a:xfrm>
            <a:prstGeom prst="donut">
              <a:avLst>
                <a:gd name="adj" fmla="val 354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3467825-4066-BFD6-BFD3-107F592635F5}"/>
                </a:ext>
              </a:extLst>
            </p:cNvPr>
            <p:cNvSpPr/>
            <p:nvPr/>
          </p:nvSpPr>
          <p:spPr>
            <a:xfrm>
              <a:off x="4151613" y="10025028"/>
              <a:ext cx="513130" cy="5129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CCE56C7-52B4-FD7E-95A9-885464960A1D}"/>
                </a:ext>
              </a:extLst>
            </p:cNvPr>
            <p:cNvSpPr/>
            <p:nvPr/>
          </p:nvSpPr>
          <p:spPr>
            <a:xfrm>
              <a:off x="4865475" y="10025028"/>
              <a:ext cx="513130" cy="5129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5B8E12A-2178-9FCA-EBD7-92176CBEFF59}"/>
                </a:ext>
              </a:extLst>
            </p:cNvPr>
            <p:cNvSpPr/>
            <p:nvPr/>
          </p:nvSpPr>
          <p:spPr>
            <a:xfrm>
              <a:off x="5579337" y="10025028"/>
              <a:ext cx="513130" cy="5129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AD39FFF-9891-1BAE-752D-58ABF32D28AE}"/>
                </a:ext>
              </a:extLst>
            </p:cNvPr>
            <p:cNvSpPr/>
            <p:nvPr/>
          </p:nvSpPr>
          <p:spPr>
            <a:xfrm>
              <a:off x="6293199" y="10025028"/>
              <a:ext cx="513130" cy="5129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74174A7-FF00-08C2-761C-AB99248C6B33}"/>
              </a:ext>
            </a:extLst>
          </p:cNvPr>
          <p:cNvGrpSpPr/>
          <p:nvPr/>
        </p:nvGrpSpPr>
        <p:grpSpPr>
          <a:xfrm>
            <a:off x="10480671" y="10025028"/>
            <a:ext cx="3368578" cy="512956"/>
            <a:chOff x="10480671" y="10025028"/>
            <a:chExt cx="3368578" cy="512956"/>
          </a:xfrm>
        </p:grpSpPr>
        <p:sp>
          <p:nvSpPr>
            <p:cNvPr id="20" name="Donut 19">
              <a:extLst>
                <a:ext uri="{FF2B5EF4-FFF2-40B4-BE49-F238E27FC236}">
                  <a16:creationId xmlns:a16="http://schemas.microsoft.com/office/drawing/2014/main" id="{34E9B6D3-ADA3-24C9-5024-E9F4C5BE61D5}"/>
                </a:ext>
              </a:extLst>
            </p:cNvPr>
            <p:cNvSpPr/>
            <p:nvPr/>
          </p:nvSpPr>
          <p:spPr>
            <a:xfrm>
              <a:off x="13336119" y="10025028"/>
              <a:ext cx="513130" cy="512956"/>
            </a:xfrm>
            <a:prstGeom prst="donut">
              <a:avLst>
                <a:gd name="adj" fmla="val 354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A440CC3-92F6-2C10-BB20-D1B8C75B7EF4}"/>
                </a:ext>
              </a:extLst>
            </p:cNvPr>
            <p:cNvSpPr/>
            <p:nvPr/>
          </p:nvSpPr>
          <p:spPr>
            <a:xfrm>
              <a:off x="10480671" y="10025028"/>
              <a:ext cx="513130" cy="5129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ACC0964-BA90-17A4-C898-F0F4DFD84481}"/>
                </a:ext>
              </a:extLst>
            </p:cNvPr>
            <p:cNvSpPr/>
            <p:nvPr/>
          </p:nvSpPr>
          <p:spPr>
            <a:xfrm>
              <a:off x="11194533" y="10025028"/>
              <a:ext cx="513130" cy="5129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2535F39-CE15-9DC3-4B1C-D95A5E3E0BC8}"/>
                </a:ext>
              </a:extLst>
            </p:cNvPr>
            <p:cNvSpPr/>
            <p:nvPr/>
          </p:nvSpPr>
          <p:spPr>
            <a:xfrm>
              <a:off x="11908395" y="10025028"/>
              <a:ext cx="513130" cy="5129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692DE1E-E676-5511-42C3-0510F5DE9FCC}"/>
                </a:ext>
              </a:extLst>
            </p:cNvPr>
            <p:cNvSpPr/>
            <p:nvPr/>
          </p:nvSpPr>
          <p:spPr>
            <a:xfrm>
              <a:off x="12622257" y="10025028"/>
              <a:ext cx="513130" cy="5129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77B7C22-CC6C-AC0C-15DB-CF683DF3118E}"/>
              </a:ext>
            </a:extLst>
          </p:cNvPr>
          <p:cNvGrpSpPr/>
          <p:nvPr/>
        </p:nvGrpSpPr>
        <p:grpSpPr>
          <a:xfrm>
            <a:off x="16669336" y="10025028"/>
            <a:ext cx="3368578" cy="512956"/>
            <a:chOff x="16669336" y="10025028"/>
            <a:chExt cx="3368578" cy="512956"/>
          </a:xfrm>
        </p:grpSpPr>
        <p:sp>
          <p:nvSpPr>
            <p:cNvPr id="25" name="Donut 24">
              <a:extLst>
                <a:ext uri="{FF2B5EF4-FFF2-40B4-BE49-F238E27FC236}">
                  <a16:creationId xmlns:a16="http://schemas.microsoft.com/office/drawing/2014/main" id="{0DE03E26-3CC2-9D01-49ED-B767DFC9A1EF}"/>
                </a:ext>
              </a:extLst>
            </p:cNvPr>
            <p:cNvSpPr/>
            <p:nvPr/>
          </p:nvSpPr>
          <p:spPr>
            <a:xfrm>
              <a:off x="19524784" y="10025028"/>
              <a:ext cx="513130" cy="512956"/>
            </a:xfrm>
            <a:prstGeom prst="donut">
              <a:avLst>
                <a:gd name="adj" fmla="val 354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E8D0D7ED-C19C-436C-36DD-5E67160CE66B}"/>
                </a:ext>
              </a:extLst>
            </p:cNvPr>
            <p:cNvSpPr/>
            <p:nvPr/>
          </p:nvSpPr>
          <p:spPr>
            <a:xfrm>
              <a:off x="16669336" y="10025028"/>
              <a:ext cx="513130" cy="5129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01B28860-3C44-C392-E8FA-AD13A03F3D9F}"/>
                </a:ext>
              </a:extLst>
            </p:cNvPr>
            <p:cNvSpPr/>
            <p:nvPr/>
          </p:nvSpPr>
          <p:spPr>
            <a:xfrm>
              <a:off x="17383198" y="10025028"/>
              <a:ext cx="513130" cy="5129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0C7FC65-77E7-7434-262E-2ACB766B37AF}"/>
                </a:ext>
              </a:extLst>
            </p:cNvPr>
            <p:cNvSpPr/>
            <p:nvPr/>
          </p:nvSpPr>
          <p:spPr>
            <a:xfrm>
              <a:off x="18097060" y="10025028"/>
              <a:ext cx="513130" cy="5129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AB74D720-DB6B-DB21-4C9E-D8E7CB7CE216}"/>
                </a:ext>
              </a:extLst>
            </p:cNvPr>
            <p:cNvSpPr/>
            <p:nvPr/>
          </p:nvSpPr>
          <p:spPr>
            <a:xfrm>
              <a:off x="18810922" y="10025028"/>
              <a:ext cx="513130" cy="5129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28C2F61-8284-E1A2-039D-F553B80488F3}"/>
              </a:ext>
            </a:extLst>
          </p:cNvPr>
          <p:cNvSpPr txBox="1"/>
          <p:nvPr/>
        </p:nvSpPr>
        <p:spPr>
          <a:xfrm rot="16200000">
            <a:off x="19987881" y="8801490"/>
            <a:ext cx="6488723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A4BEA8E-31A5-16CE-16B5-5F6B85F808B6}"/>
              </a:ext>
            </a:extLst>
          </p:cNvPr>
          <p:cNvSpPr txBox="1"/>
          <p:nvPr/>
        </p:nvSpPr>
        <p:spPr>
          <a:xfrm>
            <a:off x="3115687" y="10959940"/>
            <a:ext cx="5242359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3600" b="1" dirty="0">
                <a:latin typeface="Poppins" pitchFamily="2" charset="77"/>
                <a:cs typeface="Poppins" pitchFamily="2" charset="77"/>
              </a:rPr>
              <a:t>Kimberly Stuart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D3DAC80-6B28-3538-51D1-10299143A1F8}"/>
              </a:ext>
            </a:extLst>
          </p:cNvPr>
          <p:cNvSpPr txBox="1"/>
          <p:nvPr/>
        </p:nvSpPr>
        <p:spPr>
          <a:xfrm>
            <a:off x="9562946" y="10959940"/>
            <a:ext cx="5242359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3600" b="1" dirty="0">
                <a:latin typeface="Poppins" pitchFamily="2" charset="77"/>
                <a:cs typeface="Poppins" pitchFamily="2" charset="77"/>
              </a:rPr>
              <a:t>Sophie Blake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84A1C3B-2514-05D8-D8B4-5BDEC6C63040}"/>
              </a:ext>
            </a:extLst>
          </p:cNvPr>
          <p:cNvSpPr txBox="1"/>
          <p:nvPr/>
        </p:nvSpPr>
        <p:spPr>
          <a:xfrm>
            <a:off x="15761192" y="10959940"/>
            <a:ext cx="5242359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3600" b="1" dirty="0">
                <a:latin typeface="Poppins" pitchFamily="2" charset="77"/>
                <a:cs typeface="Poppins" pitchFamily="2" charset="77"/>
              </a:rPr>
              <a:t>Leah Lee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249099-5ECE-D5B6-DE2C-F53E6DFC563F}"/>
              </a:ext>
            </a:extLst>
          </p:cNvPr>
          <p:cNvSpPr txBox="1"/>
          <p:nvPr/>
        </p:nvSpPr>
        <p:spPr>
          <a:xfrm>
            <a:off x="1520825" y="773743"/>
            <a:ext cx="10668000" cy="410881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" pitchFamily="2" charset="77"/>
                <a:cs typeface="Poppins" pitchFamily="2" charset="77"/>
              </a:rPr>
              <a:t>Team Productivity</a:t>
            </a:r>
          </a:p>
        </p:txBody>
      </p:sp>
    </p:spTree>
    <p:extLst>
      <p:ext uri="{BB962C8B-B14F-4D97-AF65-F5344CB8AC3E}">
        <p14:creationId xmlns:p14="http://schemas.microsoft.com/office/powerpoint/2010/main" val="780736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3">
            <a:extLst>
              <a:ext uri="{FF2B5EF4-FFF2-40B4-BE49-F238E27FC236}">
                <a16:creationId xmlns:a16="http://schemas.microsoft.com/office/drawing/2014/main" id="{9B425635-AB46-CECA-CBED-380A7640E187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CC430B-1D4F-46B5-7539-E281251FCDFA}"/>
              </a:ext>
            </a:extLst>
          </p:cNvPr>
          <p:cNvSpPr txBox="1"/>
          <p:nvPr/>
        </p:nvSpPr>
        <p:spPr>
          <a:xfrm rot="16200000">
            <a:off x="19987881" y="8801490"/>
            <a:ext cx="6488723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BD8E06-8D7A-A462-70E6-76655A5A450A}"/>
              </a:ext>
            </a:extLst>
          </p:cNvPr>
          <p:cNvSpPr txBox="1"/>
          <p:nvPr/>
        </p:nvSpPr>
        <p:spPr>
          <a:xfrm>
            <a:off x="2260601" y="7666521"/>
            <a:ext cx="8675370" cy="3722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effectLst/>
                <a:latin typeface="Poppins" pitchFamily="2" charset="77"/>
              </a:rPr>
              <a:t>Make a big impact with professional slides, charts, infographics and more. Turn complex data into easy-to-understand infographics. You can replace this text with your own content and amaze your audience.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08D0D0-1B9D-77EB-A20E-FA701E8DBDC8}"/>
              </a:ext>
            </a:extLst>
          </p:cNvPr>
          <p:cNvSpPr txBox="1"/>
          <p:nvPr/>
        </p:nvSpPr>
        <p:spPr>
          <a:xfrm>
            <a:off x="13014960" y="7666521"/>
            <a:ext cx="8675370" cy="3722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effectLst/>
                <a:latin typeface="Poppins" pitchFamily="2" charset="77"/>
              </a:rPr>
              <a:t>Make a big impact with professional slides, charts, infographics and more. Turn complex data into easy-to-understand infographics. You can replace this text with your own content and amaze your audience.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8127E5-F60C-A4DB-1393-96CFF61C0BAC}"/>
              </a:ext>
            </a:extLst>
          </p:cNvPr>
          <p:cNvSpPr txBox="1"/>
          <p:nvPr/>
        </p:nvSpPr>
        <p:spPr>
          <a:xfrm>
            <a:off x="1520825" y="1228626"/>
            <a:ext cx="10668000" cy="378565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/>
            <a:r>
              <a:rPr lang="en-US" sz="12000" b="1" dirty="0">
                <a:latin typeface="Poppins" pitchFamily="2" charset="77"/>
                <a:cs typeface="Poppins" pitchFamily="2" charset="77"/>
              </a:rPr>
              <a:t>Customer</a:t>
            </a:r>
          </a:p>
          <a:p>
            <a:pPr algn="l"/>
            <a:r>
              <a:rPr lang="en-US" sz="12000" b="1" dirty="0">
                <a:latin typeface="Poppins" pitchFamily="2" charset="77"/>
                <a:cs typeface="Poppins" pitchFamily="2" charset="77"/>
              </a:rPr>
              <a:t>Feedback</a:t>
            </a:r>
          </a:p>
        </p:txBody>
      </p:sp>
    </p:spTree>
    <p:extLst>
      <p:ext uri="{BB962C8B-B14F-4D97-AF65-F5344CB8AC3E}">
        <p14:creationId xmlns:p14="http://schemas.microsoft.com/office/powerpoint/2010/main" val="30399921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iangle 4">
            <a:extLst>
              <a:ext uri="{FF2B5EF4-FFF2-40B4-BE49-F238E27FC236}">
                <a16:creationId xmlns:a16="http://schemas.microsoft.com/office/drawing/2014/main" id="{FB03091A-D336-136F-7D76-A1BC137282F7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5EB085-8142-1073-BF4F-B54882DCEB9A}"/>
              </a:ext>
            </a:extLst>
          </p:cNvPr>
          <p:cNvSpPr txBox="1"/>
          <p:nvPr/>
        </p:nvSpPr>
        <p:spPr>
          <a:xfrm rot="16200000">
            <a:off x="19961755" y="8801490"/>
            <a:ext cx="6488723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CAF25A-AEDA-1BF7-CA5D-A71C0BEDC773}"/>
              </a:ext>
            </a:extLst>
          </p:cNvPr>
          <p:cNvSpPr txBox="1"/>
          <p:nvPr/>
        </p:nvSpPr>
        <p:spPr>
          <a:xfrm>
            <a:off x="12751800" y="6858000"/>
            <a:ext cx="8767079" cy="4949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Poppins" pitchFamily="2" charset="77"/>
              </a:rPr>
              <a:t>Make a big impact with professional slides, charts, infographics and more. Turn complex data into easy-to-understand infographics. </a:t>
            </a:r>
          </a:p>
          <a:p>
            <a:pPr>
              <a:lnSpc>
                <a:spcPct val="110000"/>
              </a:lnSpc>
            </a:pPr>
            <a:endParaRPr lang="en-US" dirty="0">
              <a:effectLst/>
            </a:endParaRPr>
          </a:p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Poppins" pitchFamily="2" charset="77"/>
              </a:rPr>
              <a:t>You can replace this text with your own content and amaze your audience. </a:t>
            </a:r>
            <a:endParaRPr lang="en-US" dirty="0">
              <a:effectLst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4604EA-FD6A-3D74-C8AE-BA743EC16B43}"/>
              </a:ext>
            </a:extLst>
          </p:cNvPr>
          <p:cNvSpPr txBox="1"/>
          <p:nvPr/>
        </p:nvSpPr>
        <p:spPr>
          <a:xfrm>
            <a:off x="1520824" y="774831"/>
            <a:ext cx="13780135" cy="410881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" pitchFamily="2" charset="77"/>
                <a:cs typeface="Poppins" pitchFamily="2" charset="77"/>
              </a:rPr>
              <a:t>Market Trends Analysis</a:t>
            </a:r>
          </a:p>
        </p:txBody>
      </p:sp>
    </p:spTree>
    <p:extLst>
      <p:ext uri="{BB962C8B-B14F-4D97-AF65-F5344CB8AC3E}">
        <p14:creationId xmlns:p14="http://schemas.microsoft.com/office/powerpoint/2010/main" val="13999911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colorful wave on a dark background&#10;&#10;Description automatically generated">
            <a:extLst>
              <a:ext uri="{FF2B5EF4-FFF2-40B4-BE49-F238E27FC236}">
                <a16:creationId xmlns:a16="http://schemas.microsoft.com/office/drawing/2014/main" id="{CCF28030-647A-0AA5-F6B9-4320A0B522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Triangle 10">
            <a:extLst>
              <a:ext uri="{FF2B5EF4-FFF2-40B4-BE49-F238E27FC236}">
                <a16:creationId xmlns:a16="http://schemas.microsoft.com/office/drawing/2014/main" id="{A1023A36-98DF-2548-F85D-4E304CDFF19B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4E009-CD18-FE00-B4A4-0170D4DD425E}"/>
              </a:ext>
            </a:extLst>
          </p:cNvPr>
          <p:cNvSpPr txBox="1"/>
          <p:nvPr/>
        </p:nvSpPr>
        <p:spPr>
          <a:xfrm rot="16200000">
            <a:off x="19987881" y="8801490"/>
            <a:ext cx="6488723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6" name="Text">
            <a:extLst>
              <a:ext uri="{FF2B5EF4-FFF2-40B4-BE49-F238E27FC236}">
                <a16:creationId xmlns:a16="http://schemas.microsoft.com/office/drawing/2014/main" id="{DC92B8A4-84A6-3C8D-F5DA-C07A360024B8}"/>
              </a:ext>
            </a:extLst>
          </p:cNvPr>
          <p:cNvSpPr txBox="1"/>
          <p:nvPr/>
        </p:nvSpPr>
        <p:spPr>
          <a:xfrm>
            <a:off x="13045441" y="6941194"/>
            <a:ext cx="7230110" cy="15634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 indent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  <a:defRPr sz="3100" b="0" i="0" spc="-30" baseline="0">
                <a:effectLst/>
                <a:latin typeface="Montserrat" pitchFamily="2" charset="77"/>
                <a:ea typeface="Lexend Deca Light"/>
                <a:cs typeface="Lexend Deca Light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40000"/>
              </a:lnSpc>
            </a:pPr>
            <a:r>
              <a:rPr lang="en-US" sz="3200" dirty="0">
                <a:effectLst/>
                <a:latin typeface="Poppins" pitchFamily="2" charset="77"/>
              </a:rPr>
              <a:t>Make a big impact with our professional slides and charts. </a:t>
            </a:r>
          </a:p>
        </p:txBody>
      </p:sp>
      <p:sp>
        <p:nvSpPr>
          <p:cNvPr id="8" name="Text">
            <a:extLst>
              <a:ext uri="{FF2B5EF4-FFF2-40B4-BE49-F238E27FC236}">
                <a16:creationId xmlns:a16="http://schemas.microsoft.com/office/drawing/2014/main" id="{C9C86002-9339-0B21-EFA6-3889A875B0F7}"/>
              </a:ext>
            </a:extLst>
          </p:cNvPr>
          <p:cNvSpPr txBox="1"/>
          <p:nvPr/>
        </p:nvSpPr>
        <p:spPr>
          <a:xfrm>
            <a:off x="13045441" y="9911725"/>
            <a:ext cx="7230110" cy="15634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 indent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  <a:defRPr sz="3100" b="0" i="0" spc="-30" baseline="0">
                <a:effectLst/>
                <a:latin typeface="Montserrat" pitchFamily="2" charset="77"/>
                <a:ea typeface="Lexend Deca Light"/>
                <a:cs typeface="Lexend Deca Light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40000"/>
              </a:lnSpc>
            </a:pPr>
            <a:r>
              <a:rPr lang="en-US" sz="3200" dirty="0">
                <a:effectLst/>
                <a:latin typeface="Poppins" pitchFamily="2" charset="77"/>
              </a:rPr>
              <a:t>Make a big impact with our professional slides and charts.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3C9990-FC36-BBD6-61FA-6927CE412FAD}"/>
              </a:ext>
            </a:extLst>
          </p:cNvPr>
          <p:cNvSpPr txBox="1"/>
          <p:nvPr/>
        </p:nvSpPr>
        <p:spPr>
          <a:xfrm>
            <a:off x="13045441" y="6172941"/>
            <a:ext cx="7230110" cy="685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b="1" dirty="0">
                <a:effectLst/>
                <a:latin typeface="Poppins" pitchFamily="2" charset="77"/>
              </a:rPr>
              <a:t>MARKET POSITIONING </a:t>
            </a:r>
            <a:endParaRPr lang="en-US" b="1" dirty="0">
              <a:effectLst/>
              <a:latin typeface="Poppins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5E69FF-C466-CC29-1270-052228521CA6}"/>
              </a:ext>
            </a:extLst>
          </p:cNvPr>
          <p:cNvSpPr txBox="1"/>
          <p:nvPr/>
        </p:nvSpPr>
        <p:spPr>
          <a:xfrm>
            <a:off x="13045440" y="9326352"/>
            <a:ext cx="7230109" cy="685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b="1" dirty="0">
                <a:effectLst/>
                <a:latin typeface="Poppins" pitchFamily="2" charset="77"/>
              </a:rPr>
              <a:t>MARKETING TACTICS</a:t>
            </a:r>
            <a:endParaRPr lang="en-US" b="1" dirty="0">
              <a:effectLst/>
              <a:latin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F04BBD-96DC-3062-2226-23D42ED31187}"/>
              </a:ext>
            </a:extLst>
          </p:cNvPr>
          <p:cNvSpPr txBox="1"/>
          <p:nvPr/>
        </p:nvSpPr>
        <p:spPr>
          <a:xfrm>
            <a:off x="13045440" y="1027381"/>
            <a:ext cx="9811385" cy="410881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" pitchFamily="2" charset="77"/>
                <a:cs typeface="Poppins" pitchFamily="2" charset="77"/>
              </a:rPr>
              <a:t>Competitor Insights</a:t>
            </a:r>
          </a:p>
        </p:txBody>
      </p:sp>
    </p:spTree>
    <p:extLst>
      <p:ext uri="{BB962C8B-B14F-4D97-AF65-F5344CB8AC3E}">
        <p14:creationId xmlns:p14="http://schemas.microsoft.com/office/powerpoint/2010/main" val="21800428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iangle 4">
            <a:extLst>
              <a:ext uri="{FF2B5EF4-FFF2-40B4-BE49-F238E27FC236}">
                <a16:creationId xmlns:a16="http://schemas.microsoft.com/office/drawing/2014/main" id="{9D8E3790-B447-BD6E-DF05-D8670D0E934D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AAFF5493-A5A7-B8BF-BC9B-3BA0EF6B1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7994" y="9625502"/>
            <a:ext cx="4196688" cy="2966245"/>
          </a:xfrm>
          <a:custGeom>
            <a:avLst/>
            <a:gdLst>
              <a:gd name="T0" fmla="*/ 986 w 3371"/>
              <a:gd name="T1" fmla="*/ 0 h 2383"/>
              <a:gd name="T2" fmla="*/ 3370 w 3371"/>
              <a:gd name="T3" fmla="*/ 2382 h 2383"/>
              <a:gd name="T4" fmla="*/ 0 w 3371"/>
              <a:gd name="T5" fmla="*/ 2382 h 2383"/>
              <a:gd name="T6" fmla="*/ 0 w 3371"/>
              <a:gd name="T7" fmla="*/ 2382 h 2383"/>
              <a:gd name="T8" fmla="*/ 986 w 3371"/>
              <a:gd name="T9" fmla="*/ 0 h 2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1" h="2383">
                <a:moveTo>
                  <a:pt x="986" y="0"/>
                </a:moveTo>
                <a:lnTo>
                  <a:pt x="3370" y="2382"/>
                </a:lnTo>
                <a:lnTo>
                  <a:pt x="0" y="2382"/>
                </a:lnTo>
                <a:lnTo>
                  <a:pt x="0" y="2382"/>
                </a:lnTo>
                <a:cubicBezTo>
                  <a:pt x="20" y="1487"/>
                  <a:pt x="368" y="647"/>
                  <a:pt x="986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 dirty="0">
              <a:latin typeface="Poppins" pitchFamily="2" charset="77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BBB58C2A-7892-3D09-1CEC-91B55C3A7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1256" y="8252240"/>
            <a:ext cx="2971740" cy="4196687"/>
          </a:xfrm>
          <a:custGeom>
            <a:avLst/>
            <a:gdLst>
              <a:gd name="T0" fmla="*/ 2383 w 2384"/>
              <a:gd name="T1" fmla="*/ 0 h 3369"/>
              <a:gd name="T2" fmla="*/ 2383 w 2384"/>
              <a:gd name="T3" fmla="*/ 3368 h 3369"/>
              <a:gd name="T4" fmla="*/ 0 w 2384"/>
              <a:gd name="T5" fmla="*/ 986 h 3369"/>
              <a:gd name="T6" fmla="*/ 0 w 2384"/>
              <a:gd name="T7" fmla="*/ 986 h 3369"/>
              <a:gd name="T8" fmla="*/ 2383 w 2384"/>
              <a:gd name="T9" fmla="*/ 0 h 3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4" h="3369">
                <a:moveTo>
                  <a:pt x="2383" y="0"/>
                </a:moveTo>
                <a:lnTo>
                  <a:pt x="2383" y="3368"/>
                </a:lnTo>
                <a:lnTo>
                  <a:pt x="0" y="986"/>
                </a:lnTo>
                <a:lnTo>
                  <a:pt x="0" y="986"/>
                </a:lnTo>
                <a:cubicBezTo>
                  <a:pt x="647" y="368"/>
                  <a:pt x="1488" y="20"/>
                  <a:pt x="2383" y="0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 dirty="0">
              <a:latin typeface="Poppins" pitchFamily="2" charset="77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6074F6A5-647B-CE35-84F9-8FCE6C7D60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53565" y="9625502"/>
            <a:ext cx="4196688" cy="2966245"/>
          </a:xfrm>
          <a:custGeom>
            <a:avLst/>
            <a:gdLst>
              <a:gd name="T0" fmla="*/ 0 w 3370"/>
              <a:gd name="T1" fmla="*/ 2382 h 2383"/>
              <a:gd name="T2" fmla="*/ 2383 w 3370"/>
              <a:gd name="T3" fmla="*/ 0 h 2383"/>
              <a:gd name="T4" fmla="*/ 2383 w 3370"/>
              <a:gd name="T5" fmla="*/ 0 h 2383"/>
              <a:gd name="T6" fmla="*/ 3369 w 3370"/>
              <a:gd name="T7" fmla="*/ 2382 h 2383"/>
              <a:gd name="T8" fmla="*/ 0 w 3370"/>
              <a:gd name="T9" fmla="*/ 2382 h 2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0" h="2383">
                <a:moveTo>
                  <a:pt x="0" y="2382"/>
                </a:moveTo>
                <a:lnTo>
                  <a:pt x="2383" y="0"/>
                </a:lnTo>
                <a:lnTo>
                  <a:pt x="2383" y="0"/>
                </a:lnTo>
                <a:cubicBezTo>
                  <a:pt x="3001" y="647"/>
                  <a:pt x="3349" y="1487"/>
                  <a:pt x="3369" y="2382"/>
                </a:cubicBezTo>
                <a:lnTo>
                  <a:pt x="0" y="2382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 dirty="0">
              <a:latin typeface="Poppins" pitchFamily="2" charset="77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B18A31C1-2C8A-C7B5-8E68-42F8A90EB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10745" y="8252240"/>
            <a:ext cx="2966245" cy="4196687"/>
          </a:xfrm>
          <a:custGeom>
            <a:avLst/>
            <a:gdLst>
              <a:gd name="T0" fmla="*/ 2382 w 2383"/>
              <a:gd name="T1" fmla="*/ 986 h 3369"/>
              <a:gd name="T2" fmla="*/ 0 w 2383"/>
              <a:gd name="T3" fmla="*/ 3368 h 3369"/>
              <a:gd name="T4" fmla="*/ 0 w 2383"/>
              <a:gd name="T5" fmla="*/ 0 h 3369"/>
              <a:gd name="T6" fmla="*/ 0 w 2383"/>
              <a:gd name="T7" fmla="*/ 0 h 3369"/>
              <a:gd name="T8" fmla="*/ 2382 w 2383"/>
              <a:gd name="T9" fmla="*/ 986 h 3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3" h="3369">
                <a:moveTo>
                  <a:pt x="2382" y="986"/>
                </a:moveTo>
                <a:lnTo>
                  <a:pt x="0" y="3368"/>
                </a:lnTo>
                <a:lnTo>
                  <a:pt x="0" y="0"/>
                </a:lnTo>
                <a:lnTo>
                  <a:pt x="0" y="0"/>
                </a:lnTo>
                <a:cubicBezTo>
                  <a:pt x="896" y="20"/>
                  <a:pt x="1735" y="368"/>
                  <a:pt x="2382" y="986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 dirty="0">
              <a:latin typeface="Poppins" pitchFamily="2" charset="77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7366BE94-E459-B398-1686-D956EB8C9C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53565" y="9625502"/>
            <a:ext cx="4196688" cy="2966245"/>
          </a:xfrm>
          <a:custGeom>
            <a:avLst/>
            <a:gdLst>
              <a:gd name="T0" fmla="*/ 0 w 3370"/>
              <a:gd name="T1" fmla="*/ 2382 h 2383"/>
              <a:gd name="T2" fmla="*/ 2383 w 3370"/>
              <a:gd name="T3" fmla="*/ 0 h 2383"/>
              <a:gd name="T4" fmla="*/ 2383 w 3370"/>
              <a:gd name="T5" fmla="*/ 0 h 2383"/>
              <a:gd name="T6" fmla="*/ 3369 w 3370"/>
              <a:gd name="T7" fmla="*/ 2382 h 2383"/>
              <a:gd name="T8" fmla="*/ 0 w 3370"/>
              <a:gd name="T9" fmla="*/ 2382 h 2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0" h="2383">
                <a:moveTo>
                  <a:pt x="0" y="2382"/>
                </a:moveTo>
                <a:lnTo>
                  <a:pt x="2383" y="0"/>
                </a:lnTo>
                <a:lnTo>
                  <a:pt x="2383" y="0"/>
                </a:lnTo>
                <a:cubicBezTo>
                  <a:pt x="3001" y="647"/>
                  <a:pt x="3349" y="1487"/>
                  <a:pt x="3369" y="2382"/>
                </a:cubicBezTo>
                <a:lnTo>
                  <a:pt x="0" y="2382"/>
                </a:lnTo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 dirty="0">
              <a:latin typeface="Poppins" pitchFamily="2" charset="77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75599660-5E49-F1E0-740B-D6AD5C1D3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10745" y="8252240"/>
            <a:ext cx="2966245" cy="4196687"/>
          </a:xfrm>
          <a:custGeom>
            <a:avLst/>
            <a:gdLst>
              <a:gd name="T0" fmla="*/ 2382 w 2383"/>
              <a:gd name="T1" fmla="*/ 986 h 3369"/>
              <a:gd name="T2" fmla="*/ 0 w 2383"/>
              <a:gd name="T3" fmla="*/ 3368 h 3369"/>
              <a:gd name="T4" fmla="*/ 0 w 2383"/>
              <a:gd name="T5" fmla="*/ 0 h 3369"/>
              <a:gd name="T6" fmla="*/ 0 w 2383"/>
              <a:gd name="T7" fmla="*/ 0 h 3369"/>
              <a:gd name="T8" fmla="*/ 2382 w 2383"/>
              <a:gd name="T9" fmla="*/ 986 h 3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3" h="3369">
                <a:moveTo>
                  <a:pt x="2382" y="986"/>
                </a:moveTo>
                <a:lnTo>
                  <a:pt x="0" y="3368"/>
                </a:lnTo>
                <a:lnTo>
                  <a:pt x="0" y="0"/>
                </a:lnTo>
                <a:lnTo>
                  <a:pt x="0" y="0"/>
                </a:lnTo>
                <a:cubicBezTo>
                  <a:pt x="896" y="20"/>
                  <a:pt x="1735" y="368"/>
                  <a:pt x="2382" y="986"/>
                </a:cubicBezTo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 dirty="0">
              <a:latin typeface="Poppins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EF49BE-2F5B-F33E-CA4F-622B78D1AAA2}"/>
              </a:ext>
            </a:extLst>
          </p:cNvPr>
          <p:cNvSpPr txBox="1"/>
          <p:nvPr/>
        </p:nvSpPr>
        <p:spPr>
          <a:xfrm rot="16200000">
            <a:off x="19961755" y="8801490"/>
            <a:ext cx="6488723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B1F8EAB-5646-ABA0-94A3-ABDEF900AD5A}"/>
              </a:ext>
            </a:extLst>
          </p:cNvPr>
          <p:cNvSpPr txBox="1"/>
          <p:nvPr/>
        </p:nvSpPr>
        <p:spPr>
          <a:xfrm>
            <a:off x="8380922" y="10738358"/>
            <a:ext cx="1485416" cy="13415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8000" dirty="0">
                <a:solidFill>
                  <a:schemeClr val="bg1"/>
                </a:solidFill>
                <a:latin typeface=""/>
                <a:cs typeface="Poppins" pitchFamily="2" charset="77"/>
              </a:rPr>
              <a:t>01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D74E14-5A52-E21E-B801-04A7156EAE90}"/>
              </a:ext>
            </a:extLst>
          </p:cNvPr>
          <p:cNvSpPr txBox="1"/>
          <p:nvPr/>
        </p:nvSpPr>
        <p:spPr>
          <a:xfrm>
            <a:off x="10264219" y="8901525"/>
            <a:ext cx="1485416" cy="13415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8000" dirty="0">
                <a:solidFill>
                  <a:schemeClr val="bg1"/>
                </a:solidFill>
                <a:latin typeface=""/>
                <a:cs typeface="Poppins" pitchFamily="2" charset="77"/>
              </a:rPr>
              <a:t>02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03EB44-61C1-C461-BFB7-888BD2FADD21}"/>
              </a:ext>
            </a:extLst>
          </p:cNvPr>
          <p:cNvSpPr txBox="1"/>
          <p:nvPr/>
        </p:nvSpPr>
        <p:spPr>
          <a:xfrm>
            <a:off x="12624797" y="8901525"/>
            <a:ext cx="1485416" cy="13415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8000" dirty="0">
                <a:solidFill>
                  <a:schemeClr val="bg1"/>
                </a:solidFill>
                <a:latin typeface=""/>
                <a:cs typeface="Poppins" pitchFamily="2" charset="77"/>
              </a:rPr>
              <a:t>03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65D9B90-5E6D-47D6-1ED5-03973AD65775}"/>
              </a:ext>
            </a:extLst>
          </p:cNvPr>
          <p:cNvSpPr txBox="1"/>
          <p:nvPr/>
        </p:nvSpPr>
        <p:spPr>
          <a:xfrm>
            <a:off x="14281207" y="10738358"/>
            <a:ext cx="1485416" cy="13415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8000" dirty="0">
                <a:solidFill>
                  <a:schemeClr val="bg1"/>
                </a:solidFill>
                <a:latin typeface=""/>
                <a:cs typeface="Poppins" pitchFamily="2" charset="77"/>
              </a:rPr>
              <a:t>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C08779-58A3-8EA2-C677-B0B286F084AF}"/>
              </a:ext>
            </a:extLst>
          </p:cNvPr>
          <p:cNvSpPr txBox="1"/>
          <p:nvPr/>
        </p:nvSpPr>
        <p:spPr>
          <a:xfrm>
            <a:off x="13120888" y="2091800"/>
            <a:ext cx="7683687" cy="3121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Poppins" pitchFamily="2" charset="77"/>
              </a:rPr>
              <a:t>Make a big impact with professional slides, charts, infographics and more. Turn complex data into easy-to-understand infographics. </a:t>
            </a:r>
            <a:endParaRPr lang="en-US" dirty="0">
              <a:effectLst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295D542-D929-4C2F-5933-78C7C6608C2C}"/>
              </a:ext>
            </a:extLst>
          </p:cNvPr>
          <p:cNvSpPr txBox="1"/>
          <p:nvPr/>
        </p:nvSpPr>
        <p:spPr>
          <a:xfrm>
            <a:off x="1520825" y="795515"/>
            <a:ext cx="10668000" cy="410881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" pitchFamily="2" charset="77"/>
                <a:cs typeface="Poppins" pitchFamily="2" charset="77"/>
              </a:rPr>
              <a:t>Strategic</a:t>
            </a:r>
          </a:p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" pitchFamily="2" charset="77"/>
                <a:cs typeface="Poppins" pitchFamily="2" charset="77"/>
              </a:rPr>
              <a:t>Initiatives</a:t>
            </a:r>
          </a:p>
        </p:txBody>
      </p:sp>
    </p:spTree>
    <p:extLst>
      <p:ext uri="{BB962C8B-B14F-4D97-AF65-F5344CB8AC3E}">
        <p14:creationId xmlns:p14="http://schemas.microsoft.com/office/powerpoint/2010/main" val="24762023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colorful circle on a blue background&#10;&#10;Description automatically generated">
            <a:extLst>
              <a:ext uri="{FF2B5EF4-FFF2-40B4-BE49-F238E27FC236}">
                <a16:creationId xmlns:a16="http://schemas.microsoft.com/office/drawing/2014/main" id="{6C83BF06-8D9E-99AD-E488-6643E92B73C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925" y="369277"/>
            <a:ext cx="22191783" cy="12977446"/>
          </a:xfrm>
        </p:spPr>
      </p:pic>
      <p:sp>
        <p:nvSpPr>
          <p:cNvPr id="11" name="Triangle 10">
            <a:extLst>
              <a:ext uri="{FF2B5EF4-FFF2-40B4-BE49-F238E27FC236}">
                <a16:creationId xmlns:a16="http://schemas.microsoft.com/office/drawing/2014/main" id="{5AD4D243-CB66-47E9-A8DF-4F196268B814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0215AE-861F-DFE8-DA03-23F8A65D3A55}"/>
              </a:ext>
            </a:extLst>
          </p:cNvPr>
          <p:cNvSpPr txBox="1"/>
          <p:nvPr/>
        </p:nvSpPr>
        <p:spPr>
          <a:xfrm rot="16200000">
            <a:off x="19935629" y="8818193"/>
            <a:ext cx="6488723" cy="6544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dirty="0">
                <a:latin typeface=""/>
                <a:cs typeface="Poppins" pitchFamily="2" charset="77"/>
              </a:rPr>
              <a:t>PRESENTATION</a:t>
            </a:r>
          </a:p>
        </p:txBody>
      </p:sp>
      <p:sp>
        <p:nvSpPr>
          <p:cNvPr id="12" name="Text">
            <a:extLst>
              <a:ext uri="{FF2B5EF4-FFF2-40B4-BE49-F238E27FC236}">
                <a16:creationId xmlns:a16="http://schemas.microsoft.com/office/drawing/2014/main" id="{1B47A92F-C419-B414-E445-7F7571D9E07C}"/>
              </a:ext>
            </a:extLst>
          </p:cNvPr>
          <p:cNvSpPr txBox="1">
            <a:spLocks/>
          </p:cNvSpPr>
          <p:nvPr/>
        </p:nvSpPr>
        <p:spPr>
          <a:xfrm>
            <a:off x="2583815" y="6598362"/>
            <a:ext cx="6055633" cy="152038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 marR="0" lv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3100" b="0" i="0" spc="-30" baseline="0">
                <a:solidFill>
                  <a:schemeClr val="bg1"/>
                </a:solidFill>
                <a:effectLst/>
                <a:latin typeface="Montserrat" pitchFamily="2" charset="77"/>
                <a:ea typeface="Lexend Deca Light"/>
                <a:cs typeface="Lexend Deca Light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buNone/>
            </a:pPr>
            <a:r>
              <a:rPr lang="en-US" sz="3100" dirty="0">
                <a:latin typeface="Poppins" pitchFamily="2" charset="77"/>
                <a:ea typeface="Source Serif 4 Medium" panose="02040603050405020204" pitchFamily="18" charset="0"/>
                <a:cs typeface="Arial" panose="020B0604020202020204" pitchFamily="34" charset="0"/>
                <a:sym typeface="Lexend Deca Light"/>
              </a:rPr>
              <a:t>Make a big impact with our professional slides and charts.</a:t>
            </a:r>
          </a:p>
        </p:txBody>
      </p:sp>
      <p:sp>
        <p:nvSpPr>
          <p:cNvPr id="13" name="Text">
            <a:extLst>
              <a:ext uri="{FF2B5EF4-FFF2-40B4-BE49-F238E27FC236}">
                <a16:creationId xmlns:a16="http://schemas.microsoft.com/office/drawing/2014/main" id="{DF3A703C-C100-A953-DAE0-E79FB9AAA9B7}"/>
              </a:ext>
            </a:extLst>
          </p:cNvPr>
          <p:cNvSpPr txBox="1">
            <a:spLocks/>
          </p:cNvSpPr>
          <p:nvPr/>
        </p:nvSpPr>
        <p:spPr>
          <a:xfrm>
            <a:off x="9326268" y="6598362"/>
            <a:ext cx="6055633" cy="152038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 marR="0" lv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3100" b="0" i="0" spc="-30" baseline="0">
                <a:solidFill>
                  <a:schemeClr val="bg1"/>
                </a:solidFill>
                <a:effectLst/>
                <a:latin typeface="Montserrat" pitchFamily="2" charset="77"/>
                <a:ea typeface="Lexend Deca Light"/>
                <a:cs typeface="Lexend Deca Light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buNone/>
            </a:pPr>
            <a:r>
              <a:rPr lang="en-US" sz="3100" dirty="0">
                <a:latin typeface="Poppins" pitchFamily="2" charset="77"/>
                <a:ea typeface="Source Serif 4 Medium" panose="02040603050405020204" pitchFamily="18" charset="0"/>
                <a:cs typeface="Arial" panose="020B0604020202020204" pitchFamily="34" charset="0"/>
                <a:sym typeface="Lexend Deca Light"/>
              </a:rPr>
              <a:t>Make a big impact with our professional slides and charts.</a:t>
            </a:r>
          </a:p>
        </p:txBody>
      </p:sp>
      <p:sp>
        <p:nvSpPr>
          <p:cNvPr id="14" name="Text">
            <a:extLst>
              <a:ext uri="{FF2B5EF4-FFF2-40B4-BE49-F238E27FC236}">
                <a16:creationId xmlns:a16="http://schemas.microsoft.com/office/drawing/2014/main" id="{0484DA44-6768-F6C5-C520-28CF5099B676}"/>
              </a:ext>
            </a:extLst>
          </p:cNvPr>
          <p:cNvSpPr txBox="1">
            <a:spLocks/>
          </p:cNvSpPr>
          <p:nvPr/>
        </p:nvSpPr>
        <p:spPr>
          <a:xfrm>
            <a:off x="2583815" y="9545787"/>
            <a:ext cx="6055633" cy="152038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 marR="0" lv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3100" b="0" i="0" spc="-30" baseline="0">
                <a:solidFill>
                  <a:schemeClr val="bg1"/>
                </a:solidFill>
                <a:effectLst/>
                <a:latin typeface="Montserrat" pitchFamily="2" charset="77"/>
                <a:ea typeface="Lexend Deca Light"/>
                <a:cs typeface="Lexend Deca Light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buNone/>
            </a:pPr>
            <a:r>
              <a:rPr lang="en-US" sz="3100" dirty="0">
                <a:latin typeface="Poppins" pitchFamily="2" charset="77"/>
                <a:ea typeface="Source Serif 4 Medium" panose="02040603050405020204" pitchFamily="18" charset="0"/>
                <a:cs typeface="Arial" panose="020B0604020202020204" pitchFamily="34" charset="0"/>
                <a:sym typeface="Lexend Deca Light"/>
              </a:rPr>
              <a:t>Make a big impact with our professional slides and charts.</a:t>
            </a:r>
          </a:p>
        </p:txBody>
      </p:sp>
      <p:sp>
        <p:nvSpPr>
          <p:cNvPr id="15" name="Text">
            <a:extLst>
              <a:ext uri="{FF2B5EF4-FFF2-40B4-BE49-F238E27FC236}">
                <a16:creationId xmlns:a16="http://schemas.microsoft.com/office/drawing/2014/main" id="{A92FEC1F-BC47-5718-11BB-37AF82AED345}"/>
              </a:ext>
            </a:extLst>
          </p:cNvPr>
          <p:cNvSpPr txBox="1">
            <a:spLocks/>
          </p:cNvSpPr>
          <p:nvPr/>
        </p:nvSpPr>
        <p:spPr>
          <a:xfrm>
            <a:off x="9326268" y="9545787"/>
            <a:ext cx="6055633" cy="152038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 marR="0" lv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3100" b="0" i="0" spc="-30" baseline="0">
                <a:solidFill>
                  <a:schemeClr val="bg1"/>
                </a:solidFill>
                <a:effectLst/>
                <a:latin typeface="Montserrat" pitchFamily="2" charset="77"/>
                <a:ea typeface="Lexend Deca Light"/>
                <a:cs typeface="Lexend Deca Light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buNone/>
            </a:pPr>
            <a:r>
              <a:rPr lang="en-US" sz="3100" dirty="0">
                <a:latin typeface="Poppins" pitchFamily="2" charset="77"/>
                <a:ea typeface="Source Serif 4 Medium" panose="02040603050405020204" pitchFamily="18" charset="0"/>
                <a:cs typeface="Arial" panose="020B0604020202020204" pitchFamily="34" charset="0"/>
                <a:sym typeface="Lexend Deca Light"/>
              </a:rPr>
              <a:t>Make a big impact with our professional slides and charts.</a:t>
            </a:r>
          </a:p>
        </p:txBody>
      </p:sp>
      <p:sp>
        <p:nvSpPr>
          <p:cNvPr id="16" name="Text">
            <a:extLst>
              <a:ext uri="{FF2B5EF4-FFF2-40B4-BE49-F238E27FC236}">
                <a16:creationId xmlns:a16="http://schemas.microsoft.com/office/drawing/2014/main" id="{ABCA5DCB-3CF9-7E7E-F41A-EF353C0A01EB}"/>
              </a:ext>
            </a:extLst>
          </p:cNvPr>
          <p:cNvSpPr txBox="1">
            <a:spLocks/>
          </p:cNvSpPr>
          <p:nvPr/>
        </p:nvSpPr>
        <p:spPr>
          <a:xfrm>
            <a:off x="2583815" y="5901069"/>
            <a:ext cx="6055633" cy="66620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lnSpc>
                <a:spcPct val="145000"/>
              </a:lnSpc>
              <a:spcBef>
                <a:spcPts val="1200"/>
              </a:spcBef>
              <a:spcAft>
                <a:spcPts val="600"/>
              </a:spcAft>
              <a:defRPr sz="2800" b="1" spc="300">
                <a:solidFill>
                  <a:schemeClr val="tx2"/>
                </a:solidFill>
                <a:latin typeface="Krona One" panose="02010605030500060004" pitchFamily="2" charset="77"/>
                <a:cs typeface="Poppins ExtraLight" pitchFamily="2" charset="77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en-US" dirty="0">
                <a:solidFill>
                  <a:schemeClr val="bg1"/>
                </a:solidFill>
                <a:latin typeface="Poppins" pitchFamily="2" charset="77"/>
                <a:ea typeface="Source Serif 4 Medium" panose="02040603050405020204" pitchFamily="18" charset="0"/>
                <a:cs typeface="Poppins" pitchFamily="2" charset="77"/>
                <a:sym typeface="Passion One"/>
              </a:rPr>
              <a:t>GOAL 01</a:t>
            </a:r>
          </a:p>
        </p:txBody>
      </p:sp>
      <p:sp>
        <p:nvSpPr>
          <p:cNvPr id="17" name="Text">
            <a:extLst>
              <a:ext uri="{FF2B5EF4-FFF2-40B4-BE49-F238E27FC236}">
                <a16:creationId xmlns:a16="http://schemas.microsoft.com/office/drawing/2014/main" id="{18569443-BC86-DA87-F528-B6182D6FE019}"/>
              </a:ext>
            </a:extLst>
          </p:cNvPr>
          <p:cNvSpPr txBox="1">
            <a:spLocks/>
          </p:cNvSpPr>
          <p:nvPr/>
        </p:nvSpPr>
        <p:spPr>
          <a:xfrm>
            <a:off x="9326268" y="5901069"/>
            <a:ext cx="6055633" cy="66620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lnSpc>
                <a:spcPct val="145000"/>
              </a:lnSpc>
              <a:spcBef>
                <a:spcPts val="1200"/>
              </a:spcBef>
              <a:spcAft>
                <a:spcPts val="600"/>
              </a:spcAft>
              <a:defRPr sz="2800" b="1" spc="300">
                <a:solidFill>
                  <a:schemeClr val="tx2"/>
                </a:solidFill>
                <a:latin typeface="Krona One" panose="02010605030500060004" pitchFamily="2" charset="77"/>
                <a:cs typeface="Poppins ExtraLight" pitchFamily="2" charset="77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en-US" dirty="0">
                <a:solidFill>
                  <a:schemeClr val="bg1"/>
                </a:solidFill>
                <a:latin typeface="Poppins" pitchFamily="2" charset="77"/>
                <a:ea typeface="Source Serif 4 Medium" panose="02040603050405020204" pitchFamily="18" charset="0"/>
                <a:cs typeface="Poppins" pitchFamily="2" charset="77"/>
                <a:sym typeface="Passion One"/>
              </a:rPr>
              <a:t>GOAL 03</a:t>
            </a:r>
          </a:p>
        </p:txBody>
      </p:sp>
      <p:sp>
        <p:nvSpPr>
          <p:cNvPr id="18" name="Text">
            <a:extLst>
              <a:ext uri="{FF2B5EF4-FFF2-40B4-BE49-F238E27FC236}">
                <a16:creationId xmlns:a16="http://schemas.microsoft.com/office/drawing/2014/main" id="{E91CA694-95D3-9D44-9058-697426CD4C1B}"/>
              </a:ext>
            </a:extLst>
          </p:cNvPr>
          <p:cNvSpPr txBox="1">
            <a:spLocks/>
          </p:cNvSpPr>
          <p:nvPr/>
        </p:nvSpPr>
        <p:spPr>
          <a:xfrm>
            <a:off x="2583815" y="8848494"/>
            <a:ext cx="6055633" cy="66620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lnSpc>
                <a:spcPct val="145000"/>
              </a:lnSpc>
              <a:spcBef>
                <a:spcPts val="1200"/>
              </a:spcBef>
              <a:spcAft>
                <a:spcPts val="600"/>
              </a:spcAft>
              <a:defRPr sz="2800" b="1" spc="300">
                <a:solidFill>
                  <a:schemeClr val="tx2"/>
                </a:solidFill>
                <a:latin typeface="Krona One" panose="02010605030500060004" pitchFamily="2" charset="77"/>
                <a:cs typeface="Poppins ExtraLight" pitchFamily="2" charset="77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en-US" dirty="0">
                <a:solidFill>
                  <a:schemeClr val="bg1"/>
                </a:solidFill>
                <a:latin typeface="Poppins" pitchFamily="2" charset="77"/>
                <a:ea typeface="Source Serif 4 Medium" panose="02040603050405020204" pitchFamily="18" charset="0"/>
                <a:cs typeface="Poppins" pitchFamily="2" charset="77"/>
                <a:sym typeface="Passion One"/>
              </a:rPr>
              <a:t>GOAL 02</a:t>
            </a:r>
          </a:p>
        </p:txBody>
      </p:sp>
      <p:sp>
        <p:nvSpPr>
          <p:cNvPr id="19" name="Text">
            <a:extLst>
              <a:ext uri="{FF2B5EF4-FFF2-40B4-BE49-F238E27FC236}">
                <a16:creationId xmlns:a16="http://schemas.microsoft.com/office/drawing/2014/main" id="{B4F5F3EF-5FEF-FCB1-1436-3DA622D5322F}"/>
              </a:ext>
            </a:extLst>
          </p:cNvPr>
          <p:cNvSpPr txBox="1">
            <a:spLocks/>
          </p:cNvSpPr>
          <p:nvPr/>
        </p:nvSpPr>
        <p:spPr>
          <a:xfrm>
            <a:off x="9326268" y="8848494"/>
            <a:ext cx="6055633" cy="66620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lnSpc>
                <a:spcPct val="145000"/>
              </a:lnSpc>
              <a:spcBef>
                <a:spcPts val="1200"/>
              </a:spcBef>
              <a:spcAft>
                <a:spcPts val="600"/>
              </a:spcAft>
              <a:defRPr sz="2800" b="1" spc="300">
                <a:solidFill>
                  <a:schemeClr val="tx2"/>
                </a:solidFill>
                <a:latin typeface="Krona One" panose="02010605030500060004" pitchFamily="2" charset="77"/>
                <a:cs typeface="Poppins ExtraLight" pitchFamily="2" charset="77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en-US" dirty="0">
                <a:solidFill>
                  <a:schemeClr val="bg1"/>
                </a:solidFill>
                <a:latin typeface="Poppins" pitchFamily="2" charset="77"/>
                <a:ea typeface="Source Serif 4 Medium" panose="02040603050405020204" pitchFamily="18" charset="0"/>
                <a:cs typeface="Poppins" pitchFamily="2" charset="77"/>
                <a:sym typeface="Passion One"/>
              </a:rPr>
              <a:t>GOAL 04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A716E0-FF4C-7D81-FD74-BC2FEA1232A1}"/>
              </a:ext>
            </a:extLst>
          </p:cNvPr>
          <p:cNvSpPr txBox="1"/>
          <p:nvPr/>
        </p:nvSpPr>
        <p:spPr>
          <a:xfrm>
            <a:off x="1546951" y="773744"/>
            <a:ext cx="10641874" cy="410881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Goals </a:t>
            </a:r>
          </a:p>
          <a:p>
            <a:pPr algn="l">
              <a:lnSpc>
                <a:spcPct val="110000"/>
              </a:lnSpc>
            </a:pPr>
            <a:r>
              <a:rPr lang="en-US" sz="12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6838928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3">
            <a:extLst>
              <a:ext uri="{FF2B5EF4-FFF2-40B4-BE49-F238E27FC236}">
                <a16:creationId xmlns:a16="http://schemas.microsoft.com/office/drawing/2014/main" id="{BEDDF747-F859-0A5E-FF29-917C2EE642C6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5AD7873-10D8-4B72-FFC6-8010E89A4EA3}"/>
              </a:ext>
            </a:extLst>
          </p:cNvPr>
          <p:cNvSpPr/>
          <p:nvPr/>
        </p:nvSpPr>
        <p:spPr>
          <a:xfrm>
            <a:off x="12435840" y="4678700"/>
            <a:ext cx="801423" cy="16081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475D48C-68C6-5248-A266-A5C766DF7276}"/>
              </a:ext>
            </a:extLst>
          </p:cNvPr>
          <p:cNvSpPr/>
          <p:nvPr/>
        </p:nvSpPr>
        <p:spPr>
          <a:xfrm>
            <a:off x="12435840" y="7254327"/>
            <a:ext cx="801423" cy="16081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E7DCF14-F6B3-F3FD-76BE-834A3B6AC2D0}"/>
              </a:ext>
            </a:extLst>
          </p:cNvPr>
          <p:cNvSpPr/>
          <p:nvPr/>
        </p:nvSpPr>
        <p:spPr>
          <a:xfrm>
            <a:off x="12435840" y="9768212"/>
            <a:ext cx="801423" cy="16081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8CE5EC-6932-B9CE-C49C-F4BC7688F861}"/>
              </a:ext>
            </a:extLst>
          </p:cNvPr>
          <p:cNvSpPr txBox="1"/>
          <p:nvPr/>
        </p:nvSpPr>
        <p:spPr>
          <a:xfrm rot="16200000">
            <a:off x="19935629" y="8801490"/>
            <a:ext cx="6488723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EA9922-27F5-26E3-A41B-215ED61E8C29}"/>
              </a:ext>
            </a:extLst>
          </p:cNvPr>
          <p:cNvSpPr txBox="1"/>
          <p:nvPr/>
        </p:nvSpPr>
        <p:spPr>
          <a:xfrm>
            <a:off x="13893659" y="4595178"/>
            <a:ext cx="6574422" cy="1893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solidFill>
                  <a:schemeClr val="tx2"/>
                </a:solidFill>
                <a:effectLst/>
                <a:latin typeface="Poppins" pitchFamily="2" charset="77"/>
              </a:rPr>
              <a:t>Make a big impact with professional slides, charts, infographics and more. </a:t>
            </a:r>
            <a:endParaRPr lang="en-US" dirty="0">
              <a:solidFill>
                <a:schemeClr val="tx2"/>
              </a:solidFill>
              <a:effectLst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E07234-3539-D49F-3E14-9E1BC92C8C59}"/>
              </a:ext>
            </a:extLst>
          </p:cNvPr>
          <p:cNvSpPr txBox="1"/>
          <p:nvPr/>
        </p:nvSpPr>
        <p:spPr>
          <a:xfrm>
            <a:off x="13893659" y="7181695"/>
            <a:ext cx="6574422" cy="1893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solidFill>
                  <a:schemeClr val="tx2"/>
                </a:solidFill>
                <a:effectLst/>
                <a:latin typeface="Poppins" pitchFamily="2" charset="77"/>
              </a:rPr>
              <a:t>Make a big impact with professional slides, charts, infographics and more. </a:t>
            </a:r>
            <a:endParaRPr lang="en-US" dirty="0">
              <a:solidFill>
                <a:schemeClr val="tx2"/>
              </a:solidFill>
              <a:effectLst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0856BC-65E9-6ABD-5B34-2482F098CDF0}"/>
              </a:ext>
            </a:extLst>
          </p:cNvPr>
          <p:cNvSpPr txBox="1"/>
          <p:nvPr/>
        </p:nvSpPr>
        <p:spPr>
          <a:xfrm>
            <a:off x="13893659" y="9768212"/>
            <a:ext cx="6574422" cy="1893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solidFill>
                  <a:schemeClr val="tx2"/>
                </a:solidFill>
                <a:effectLst/>
                <a:latin typeface="Poppins" pitchFamily="2" charset="77"/>
              </a:rPr>
              <a:t>Make a big impact with professional slides, charts, infographics and more. </a:t>
            </a:r>
            <a:endParaRPr lang="en-US" dirty="0">
              <a:solidFill>
                <a:schemeClr val="tx2"/>
              </a:solidFill>
              <a:effectLst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F66D186-B25F-449A-87BC-48FD5007A4E2}"/>
              </a:ext>
            </a:extLst>
          </p:cNvPr>
          <p:cNvSpPr txBox="1"/>
          <p:nvPr/>
        </p:nvSpPr>
        <p:spPr>
          <a:xfrm>
            <a:off x="1520825" y="769390"/>
            <a:ext cx="10668000" cy="410881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" pitchFamily="2" charset="77"/>
                <a:cs typeface="Poppins" pitchFamily="2" charset="77"/>
              </a:rPr>
              <a:t>Next Week's Priorities</a:t>
            </a:r>
          </a:p>
        </p:txBody>
      </p:sp>
    </p:spTree>
    <p:extLst>
      <p:ext uri="{BB962C8B-B14F-4D97-AF65-F5344CB8AC3E}">
        <p14:creationId xmlns:p14="http://schemas.microsoft.com/office/powerpoint/2010/main" val="11036274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iangle 2">
            <a:extLst>
              <a:ext uri="{FF2B5EF4-FFF2-40B4-BE49-F238E27FC236}">
                <a16:creationId xmlns:a16="http://schemas.microsoft.com/office/drawing/2014/main" id="{DE1A2F27-566A-1996-0A97-EC2C2EEEDE48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8F3601-CE40-74DB-5E8A-2AEE553B19B2}"/>
              </a:ext>
            </a:extLst>
          </p:cNvPr>
          <p:cNvSpPr txBox="1"/>
          <p:nvPr/>
        </p:nvSpPr>
        <p:spPr>
          <a:xfrm rot="16200000">
            <a:off x="19961755" y="8801490"/>
            <a:ext cx="6488723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349D84-B104-FD7E-F812-CAFB8C94CA50}"/>
              </a:ext>
            </a:extLst>
          </p:cNvPr>
          <p:cNvSpPr txBox="1"/>
          <p:nvPr/>
        </p:nvSpPr>
        <p:spPr>
          <a:xfrm>
            <a:off x="12892049" y="7995726"/>
            <a:ext cx="7072351" cy="3112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Poppins" pitchFamily="2" charset="77"/>
              </a:rPr>
              <a:t>Make a big impact with professional slides, charts, infographics and more. </a:t>
            </a:r>
          </a:p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Poppins" pitchFamily="2" charset="77"/>
              </a:rPr>
              <a:t>Turn complex data into easy-to- understand infographics.. </a:t>
            </a:r>
            <a:endParaRPr lang="en-US" dirty="0"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AD14AF-56A8-7B44-CB60-843E7D09A205}"/>
              </a:ext>
            </a:extLst>
          </p:cNvPr>
          <p:cNvSpPr txBox="1"/>
          <p:nvPr/>
        </p:nvSpPr>
        <p:spPr>
          <a:xfrm>
            <a:off x="1520824" y="795514"/>
            <a:ext cx="16114033" cy="410881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" pitchFamily="2" charset="77"/>
                <a:cs typeface="Poppins" pitchFamily="2" charset="77"/>
              </a:rPr>
              <a:t>Recommendations for Improvement</a:t>
            </a:r>
          </a:p>
        </p:txBody>
      </p:sp>
    </p:spTree>
    <p:extLst>
      <p:ext uri="{BB962C8B-B14F-4D97-AF65-F5344CB8AC3E}">
        <p14:creationId xmlns:p14="http://schemas.microsoft.com/office/powerpoint/2010/main" val="373460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iangle 4">
            <a:extLst>
              <a:ext uri="{FF2B5EF4-FFF2-40B4-BE49-F238E27FC236}">
                <a16:creationId xmlns:a16="http://schemas.microsoft.com/office/drawing/2014/main" id="{60C223C6-F460-F81D-020B-A9A313815F0E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B6B4105-2949-C9C6-127C-02FD33030877}"/>
              </a:ext>
            </a:extLst>
          </p:cNvPr>
          <p:cNvCxnSpPr>
            <a:cxnSpLocks/>
          </p:cNvCxnSpPr>
          <p:nvPr/>
        </p:nvCxnSpPr>
        <p:spPr>
          <a:xfrm>
            <a:off x="1420590" y="2918069"/>
            <a:ext cx="21302418" cy="0"/>
          </a:xfrm>
          <a:prstGeom prst="line">
            <a:avLst/>
          </a:prstGeom>
          <a:ln w="28575">
            <a:solidFill>
              <a:schemeClr val="accent6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17C402C-BBDB-8A3B-07EA-7B635A859751}"/>
              </a:ext>
            </a:extLst>
          </p:cNvPr>
          <p:cNvCxnSpPr>
            <a:cxnSpLocks/>
          </p:cNvCxnSpPr>
          <p:nvPr/>
        </p:nvCxnSpPr>
        <p:spPr>
          <a:xfrm>
            <a:off x="1420590" y="4960511"/>
            <a:ext cx="21302418" cy="0"/>
          </a:xfrm>
          <a:prstGeom prst="line">
            <a:avLst/>
          </a:prstGeom>
          <a:ln w="28575">
            <a:solidFill>
              <a:schemeClr val="accent6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D89642E-BB3F-E8AA-D722-26FDD4FBDD25}"/>
              </a:ext>
            </a:extLst>
          </p:cNvPr>
          <p:cNvCxnSpPr>
            <a:cxnSpLocks/>
          </p:cNvCxnSpPr>
          <p:nvPr/>
        </p:nvCxnSpPr>
        <p:spPr>
          <a:xfrm>
            <a:off x="1420590" y="7002951"/>
            <a:ext cx="21302419" cy="0"/>
          </a:xfrm>
          <a:prstGeom prst="line">
            <a:avLst/>
          </a:prstGeom>
          <a:ln w="28575">
            <a:solidFill>
              <a:schemeClr val="accent6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989B1DC-4C31-D9CC-91A3-2D229987FD9D}"/>
              </a:ext>
            </a:extLst>
          </p:cNvPr>
          <p:cNvSpPr txBox="1"/>
          <p:nvPr/>
        </p:nvSpPr>
        <p:spPr>
          <a:xfrm rot="16200000">
            <a:off x="19935629" y="8801490"/>
            <a:ext cx="6488723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9" name="Google Shape;367;p35">
            <a:extLst>
              <a:ext uri="{FF2B5EF4-FFF2-40B4-BE49-F238E27FC236}">
                <a16:creationId xmlns:a16="http://schemas.microsoft.com/office/drawing/2014/main" id="{A7404B41-34F6-4BFD-2545-4CC5F9047DD0}"/>
              </a:ext>
            </a:extLst>
          </p:cNvPr>
          <p:cNvSpPr txBox="1">
            <a:spLocks/>
          </p:cNvSpPr>
          <p:nvPr/>
        </p:nvSpPr>
        <p:spPr>
          <a:xfrm>
            <a:off x="17211113" y="1112919"/>
            <a:ext cx="5511895" cy="13480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 indent="0">
              <a:lnSpc>
                <a:spcPct val="140000"/>
              </a:lnSpc>
              <a:spcBef>
                <a:spcPts val="0"/>
              </a:spcBef>
              <a:spcAft>
                <a:spcPts val="2700"/>
              </a:spcAft>
              <a:buFont typeface="Arial" panose="020B0604020202020204" pitchFamily="34" charset="0"/>
              <a:buNone/>
              <a:defRPr sz="2700" b="0" i="0">
                <a:effectLst/>
                <a:latin typeface="Poppins Light" pitchFamily="2" charset="77"/>
                <a:ea typeface="Montserrat"/>
                <a:cs typeface="Poppins Light" pitchFamily="2" charset="77"/>
              </a:defRPr>
            </a:lvl1pPr>
            <a:lvl2pPr marL="1371326" indent="-457109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b="0" i="0"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b="0" i="0"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>
              <a:spcAft>
                <a:spcPts val="0"/>
              </a:spcAft>
            </a:pPr>
            <a:r>
              <a:rPr lang="en-US" dirty="0">
                <a:solidFill>
                  <a:schemeClr val="tx2"/>
                </a:solidFill>
                <a:latin typeface="Poppins" pitchFamily="2" charset="77"/>
                <a:ea typeface="Source Serif 4 Medium" panose="02040603050405020204" pitchFamily="18" charset="0"/>
                <a:sym typeface="Montserrat"/>
              </a:rPr>
              <a:t>Make a big impact with our professional slides and charts.</a:t>
            </a:r>
          </a:p>
        </p:txBody>
      </p:sp>
      <p:sp>
        <p:nvSpPr>
          <p:cNvPr id="10" name="Google Shape;367;p35">
            <a:extLst>
              <a:ext uri="{FF2B5EF4-FFF2-40B4-BE49-F238E27FC236}">
                <a16:creationId xmlns:a16="http://schemas.microsoft.com/office/drawing/2014/main" id="{732C6BC2-1AE0-A22A-3A59-6AFF00495B2F}"/>
              </a:ext>
            </a:extLst>
          </p:cNvPr>
          <p:cNvSpPr txBox="1">
            <a:spLocks/>
          </p:cNvSpPr>
          <p:nvPr/>
        </p:nvSpPr>
        <p:spPr>
          <a:xfrm>
            <a:off x="6499570" y="1112919"/>
            <a:ext cx="5511895" cy="13480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109" indent="-457109" algn="l" defTabSz="1828434" rtl="0" eaLnBrk="1" latinLnBrk="0" hangingPunct="1">
              <a:lnSpc>
                <a:spcPts val="42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lang="en-US" sz="4000" b="0" i="0" kern="1200" dirty="0" smtClean="0">
                <a:solidFill>
                  <a:schemeClr val="tx1"/>
                </a:solidFill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1pPr>
            <a:lvl2pPr marL="1371326" indent="-457109" algn="l" defTabSz="1828434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3200" b="0" i="0" kern="1200" dirty="0" smtClean="0">
                <a:solidFill>
                  <a:schemeClr val="tx1"/>
                </a:solidFill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 algn="l" defTabSz="1828434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800" b="0" i="0" kern="1200" dirty="0" smtClean="0">
                <a:solidFill>
                  <a:schemeClr val="tx1"/>
                </a:solidFill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 algn="l" defTabSz="1828434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b="0" i="0" kern="1200" dirty="0" smtClean="0">
                <a:solidFill>
                  <a:schemeClr val="tx1"/>
                </a:solidFill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 algn="l" defTabSz="1828434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b="0" i="0" kern="1200" dirty="0">
                <a:solidFill>
                  <a:schemeClr val="tx1"/>
                </a:solidFill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700" dirty="0">
                <a:solidFill>
                  <a:schemeClr val="tx2"/>
                </a:solidFill>
                <a:latin typeface="Poppins" pitchFamily="2" charset="77"/>
                <a:ea typeface="Source Serif 4 Medium" panose="02040603050405020204" pitchFamily="18" charset="0"/>
                <a:cs typeface="Poppins Light" pitchFamily="2" charset="77"/>
                <a:sym typeface="Montserrat"/>
              </a:rPr>
              <a:t>Make a big impact with our professional slides and charts.</a:t>
            </a:r>
          </a:p>
        </p:txBody>
      </p:sp>
      <p:sp>
        <p:nvSpPr>
          <p:cNvPr id="11" name="Google Shape;367;p35">
            <a:extLst>
              <a:ext uri="{FF2B5EF4-FFF2-40B4-BE49-F238E27FC236}">
                <a16:creationId xmlns:a16="http://schemas.microsoft.com/office/drawing/2014/main" id="{4BC749F4-99EA-683F-B2DA-7B94C73D2FAA}"/>
              </a:ext>
            </a:extLst>
          </p:cNvPr>
          <p:cNvSpPr txBox="1">
            <a:spLocks/>
          </p:cNvSpPr>
          <p:nvPr/>
        </p:nvSpPr>
        <p:spPr>
          <a:xfrm>
            <a:off x="17211113" y="3155361"/>
            <a:ext cx="5511895" cy="13480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 indent="0">
              <a:lnSpc>
                <a:spcPct val="140000"/>
              </a:lnSpc>
              <a:spcBef>
                <a:spcPts val="0"/>
              </a:spcBef>
              <a:spcAft>
                <a:spcPts val="2700"/>
              </a:spcAft>
              <a:buFont typeface="Arial" panose="020B0604020202020204" pitchFamily="34" charset="0"/>
              <a:buNone/>
              <a:defRPr sz="2700" b="0" i="0">
                <a:effectLst/>
                <a:latin typeface="Poppins Light" pitchFamily="2" charset="77"/>
                <a:ea typeface="Montserrat"/>
                <a:cs typeface="Poppins Light" pitchFamily="2" charset="77"/>
              </a:defRPr>
            </a:lvl1pPr>
            <a:lvl2pPr marL="1371326" indent="-457109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b="0" i="0"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b="0" i="0"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>
              <a:spcAft>
                <a:spcPts val="0"/>
              </a:spcAft>
            </a:pPr>
            <a:r>
              <a:rPr lang="en-US" dirty="0">
                <a:solidFill>
                  <a:schemeClr val="tx2"/>
                </a:solidFill>
                <a:latin typeface="Poppins" pitchFamily="2" charset="77"/>
                <a:ea typeface="Source Serif 4 Medium" panose="02040603050405020204" pitchFamily="18" charset="0"/>
                <a:sym typeface="Montserrat"/>
              </a:rPr>
              <a:t>Make a big impact with our professional slides and charts.</a:t>
            </a:r>
          </a:p>
        </p:txBody>
      </p:sp>
      <p:sp>
        <p:nvSpPr>
          <p:cNvPr id="12" name="Google Shape;367;p35">
            <a:extLst>
              <a:ext uri="{FF2B5EF4-FFF2-40B4-BE49-F238E27FC236}">
                <a16:creationId xmlns:a16="http://schemas.microsoft.com/office/drawing/2014/main" id="{EE40E907-4CFE-3B3B-DD66-AD5577798B55}"/>
              </a:ext>
            </a:extLst>
          </p:cNvPr>
          <p:cNvSpPr txBox="1">
            <a:spLocks/>
          </p:cNvSpPr>
          <p:nvPr/>
        </p:nvSpPr>
        <p:spPr>
          <a:xfrm>
            <a:off x="6499570" y="3155361"/>
            <a:ext cx="5511895" cy="13480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109" indent="-457109" algn="l" defTabSz="1828434" rtl="0" eaLnBrk="1" latinLnBrk="0" hangingPunct="1">
              <a:lnSpc>
                <a:spcPts val="42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lang="en-US" sz="4000" b="0" i="0" kern="1200" dirty="0" smtClean="0">
                <a:solidFill>
                  <a:schemeClr val="tx1"/>
                </a:solidFill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1pPr>
            <a:lvl2pPr marL="1371326" indent="-457109" algn="l" defTabSz="1828434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3200" b="0" i="0" kern="1200" dirty="0" smtClean="0">
                <a:solidFill>
                  <a:schemeClr val="tx1"/>
                </a:solidFill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 algn="l" defTabSz="1828434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800" b="0" i="0" kern="1200" dirty="0" smtClean="0">
                <a:solidFill>
                  <a:schemeClr val="tx1"/>
                </a:solidFill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 algn="l" defTabSz="1828434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b="0" i="0" kern="1200" dirty="0" smtClean="0">
                <a:solidFill>
                  <a:schemeClr val="tx1"/>
                </a:solidFill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 algn="l" defTabSz="1828434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b="0" i="0" kern="1200" dirty="0">
                <a:solidFill>
                  <a:schemeClr val="tx1"/>
                </a:solidFill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700" dirty="0">
                <a:solidFill>
                  <a:schemeClr val="tx2"/>
                </a:solidFill>
                <a:latin typeface="Poppins" pitchFamily="2" charset="77"/>
                <a:ea typeface="Source Serif 4 Medium" panose="02040603050405020204" pitchFamily="18" charset="0"/>
                <a:cs typeface="Poppins Light" pitchFamily="2" charset="77"/>
                <a:sym typeface="Montserrat"/>
              </a:rPr>
              <a:t>Make a big impact with our professional slides and charts.</a:t>
            </a:r>
          </a:p>
        </p:txBody>
      </p:sp>
      <p:sp>
        <p:nvSpPr>
          <p:cNvPr id="13" name="Google Shape;367;p35">
            <a:extLst>
              <a:ext uri="{FF2B5EF4-FFF2-40B4-BE49-F238E27FC236}">
                <a16:creationId xmlns:a16="http://schemas.microsoft.com/office/drawing/2014/main" id="{100CDF0B-E095-A1D9-7579-0E6832291FCA}"/>
              </a:ext>
            </a:extLst>
          </p:cNvPr>
          <p:cNvSpPr txBox="1">
            <a:spLocks/>
          </p:cNvSpPr>
          <p:nvPr/>
        </p:nvSpPr>
        <p:spPr>
          <a:xfrm>
            <a:off x="17211113" y="5197803"/>
            <a:ext cx="5511895" cy="13480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 indent="0">
              <a:lnSpc>
                <a:spcPct val="140000"/>
              </a:lnSpc>
              <a:spcBef>
                <a:spcPts val="0"/>
              </a:spcBef>
              <a:spcAft>
                <a:spcPts val="2700"/>
              </a:spcAft>
              <a:buFont typeface="Arial" panose="020B0604020202020204" pitchFamily="34" charset="0"/>
              <a:buNone/>
              <a:defRPr sz="2700" b="0" i="0">
                <a:effectLst/>
                <a:latin typeface="Poppins Light" pitchFamily="2" charset="77"/>
                <a:ea typeface="Montserrat"/>
                <a:cs typeface="Poppins Light" pitchFamily="2" charset="77"/>
              </a:defRPr>
            </a:lvl1pPr>
            <a:lvl2pPr marL="1371326" indent="-457109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b="0" i="0"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b="0" i="0"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>
              <a:spcAft>
                <a:spcPts val="0"/>
              </a:spcAft>
            </a:pPr>
            <a:r>
              <a:rPr lang="en-US" dirty="0">
                <a:solidFill>
                  <a:schemeClr val="tx2"/>
                </a:solidFill>
                <a:latin typeface="Poppins" pitchFamily="2" charset="77"/>
                <a:ea typeface="Source Serif 4 Medium" panose="02040603050405020204" pitchFamily="18" charset="0"/>
                <a:sym typeface="Montserrat"/>
              </a:rPr>
              <a:t>Make a big impact with our professional slides and charts.</a:t>
            </a:r>
          </a:p>
        </p:txBody>
      </p:sp>
      <p:sp>
        <p:nvSpPr>
          <p:cNvPr id="14" name="Google Shape;367;p35">
            <a:extLst>
              <a:ext uri="{FF2B5EF4-FFF2-40B4-BE49-F238E27FC236}">
                <a16:creationId xmlns:a16="http://schemas.microsoft.com/office/drawing/2014/main" id="{7AFBF66D-D212-8659-F126-D3B766D022BA}"/>
              </a:ext>
            </a:extLst>
          </p:cNvPr>
          <p:cNvSpPr txBox="1">
            <a:spLocks/>
          </p:cNvSpPr>
          <p:nvPr/>
        </p:nvSpPr>
        <p:spPr>
          <a:xfrm>
            <a:off x="6499570" y="5197803"/>
            <a:ext cx="5511895" cy="13480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109" indent="-457109" algn="l" defTabSz="1828434" rtl="0" eaLnBrk="1" latinLnBrk="0" hangingPunct="1">
              <a:lnSpc>
                <a:spcPts val="42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lang="en-US" sz="4000" b="0" i="0" kern="1200" dirty="0" smtClean="0">
                <a:solidFill>
                  <a:schemeClr val="tx1"/>
                </a:solidFill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1pPr>
            <a:lvl2pPr marL="1371326" indent="-457109" algn="l" defTabSz="1828434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3200" b="0" i="0" kern="1200" dirty="0" smtClean="0">
                <a:solidFill>
                  <a:schemeClr val="tx1"/>
                </a:solidFill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 algn="l" defTabSz="1828434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800" b="0" i="0" kern="1200" dirty="0" smtClean="0">
                <a:solidFill>
                  <a:schemeClr val="tx1"/>
                </a:solidFill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 algn="l" defTabSz="1828434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b="0" i="0" kern="1200" dirty="0" smtClean="0">
                <a:solidFill>
                  <a:schemeClr val="tx1"/>
                </a:solidFill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 algn="l" defTabSz="1828434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b="0" i="0" kern="1200" dirty="0">
                <a:solidFill>
                  <a:schemeClr val="tx1"/>
                </a:solidFill>
                <a:effectLst/>
                <a:latin typeface="Poppins Light" pitchFamily="2" charset="77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700" dirty="0">
                <a:solidFill>
                  <a:schemeClr val="tx2"/>
                </a:solidFill>
                <a:latin typeface="Poppins" pitchFamily="2" charset="77"/>
                <a:ea typeface="Source Serif 4 Medium" panose="02040603050405020204" pitchFamily="18" charset="0"/>
                <a:cs typeface="Poppins Light" pitchFamily="2" charset="77"/>
                <a:sym typeface="Montserrat"/>
              </a:rPr>
              <a:t>Make a big impact with our professional slides and charts.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35EDFE-D5B8-6880-22F5-84974E9E44A9}"/>
              </a:ext>
            </a:extLst>
          </p:cNvPr>
          <p:cNvSpPr txBox="1"/>
          <p:nvPr/>
        </p:nvSpPr>
        <p:spPr>
          <a:xfrm>
            <a:off x="12452494" y="1542905"/>
            <a:ext cx="4416467" cy="553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SV" sz="2800" b="1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02</a:t>
            </a:r>
            <a:r>
              <a:rPr lang="es-ES" sz="2800" b="1" dirty="0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 Performance</a:t>
            </a:r>
            <a:endParaRPr lang="en-SV" sz="2800" b="1" dirty="0">
              <a:solidFill>
                <a:schemeClr val="tx2"/>
              </a:solidFill>
              <a:latin typeface="Poppins" pitchFamily="2" charset="77"/>
              <a:ea typeface="Source Serif 4 SemiBold" panose="02040603050405020204" pitchFamily="18" charset="0"/>
              <a:cs typeface="Poppins" pitchFamily="2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46B7D18-9C92-3451-79F5-6126F63ED0A1}"/>
              </a:ext>
            </a:extLst>
          </p:cNvPr>
          <p:cNvSpPr txBox="1"/>
          <p:nvPr/>
        </p:nvSpPr>
        <p:spPr>
          <a:xfrm>
            <a:off x="1818075" y="1553714"/>
            <a:ext cx="4416467" cy="553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SV" sz="2800" b="1" dirty="0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01</a:t>
            </a:r>
            <a:r>
              <a:rPr lang="es-ES" sz="2800" b="1" dirty="0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 Key </a:t>
            </a:r>
            <a:r>
              <a:rPr lang="es-ES" sz="2800" b="1" dirty="0" err="1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Highlights</a:t>
            </a:r>
            <a:endParaRPr lang="en-SV" sz="2800" b="1" dirty="0">
              <a:solidFill>
                <a:schemeClr val="tx2"/>
              </a:solidFill>
              <a:latin typeface="Poppins" pitchFamily="2" charset="77"/>
              <a:ea typeface="Source Serif 4 SemiBold" panose="02040603050405020204" pitchFamily="18" charset="0"/>
              <a:cs typeface="Poppins" pitchFamily="2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0B532B-51E8-AB40-F33D-5C95B4DC161A}"/>
              </a:ext>
            </a:extLst>
          </p:cNvPr>
          <p:cNvSpPr txBox="1"/>
          <p:nvPr/>
        </p:nvSpPr>
        <p:spPr>
          <a:xfrm>
            <a:off x="12452494" y="3585347"/>
            <a:ext cx="4416467" cy="553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SV" sz="2800" b="1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04 </a:t>
            </a:r>
            <a:r>
              <a:rPr lang="es-ES" sz="2800" b="1" dirty="0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Sales</a:t>
            </a:r>
            <a:endParaRPr lang="en-SV" sz="2800" b="1" dirty="0">
              <a:solidFill>
                <a:schemeClr val="tx2"/>
              </a:solidFill>
              <a:latin typeface="Poppins" pitchFamily="2" charset="77"/>
              <a:ea typeface="Source Serif 4 SemiBold" panose="02040603050405020204" pitchFamily="18" charset="0"/>
              <a:cs typeface="Poppins" pitchFamily="2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F9110F-0F04-F6D8-CD2F-8614B4B9B632}"/>
              </a:ext>
            </a:extLst>
          </p:cNvPr>
          <p:cNvSpPr txBox="1"/>
          <p:nvPr/>
        </p:nvSpPr>
        <p:spPr>
          <a:xfrm>
            <a:off x="1818075" y="3617774"/>
            <a:ext cx="4416467" cy="553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SV" sz="2800" b="1" dirty="0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03 </a:t>
            </a:r>
            <a:r>
              <a:rPr lang="es-ES" sz="2800" b="1" dirty="0" err="1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Financial</a:t>
            </a:r>
            <a:r>
              <a:rPr lang="es-ES" sz="2800" b="1" dirty="0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 </a:t>
            </a:r>
            <a:endParaRPr lang="en-SV" sz="2800" b="1" dirty="0">
              <a:solidFill>
                <a:schemeClr val="tx2"/>
              </a:solidFill>
              <a:latin typeface="Poppins" pitchFamily="2" charset="77"/>
              <a:ea typeface="Source Serif 4 SemiBold" panose="02040603050405020204" pitchFamily="18" charset="0"/>
              <a:cs typeface="Poppins" pitchFamily="2" charset="7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192F5CB-C21F-EE7A-BA3D-E4B14BEC636F}"/>
              </a:ext>
            </a:extLst>
          </p:cNvPr>
          <p:cNvSpPr txBox="1"/>
          <p:nvPr/>
        </p:nvSpPr>
        <p:spPr>
          <a:xfrm>
            <a:off x="12452494" y="5627789"/>
            <a:ext cx="4416467" cy="553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s-ES" sz="2800" b="1" dirty="0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06 </a:t>
            </a:r>
            <a:r>
              <a:rPr lang="es-ES" sz="2800" b="1" dirty="0" err="1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Market</a:t>
            </a:r>
            <a:r>
              <a:rPr lang="es-ES" sz="2800" b="1" dirty="0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 </a:t>
            </a:r>
            <a:r>
              <a:rPr lang="es-ES" sz="2800" b="1" dirty="0" err="1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Trends</a:t>
            </a:r>
            <a:endParaRPr lang="en-SV" sz="2800" b="1" dirty="0">
              <a:solidFill>
                <a:schemeClr val="tx2"/>
              </a:solidFill>
              <a:latin typeface="Poppins" pitchFamily="2" charset="77"/>
              <a:ea typeface="Source Serif 4 SemiBold" panose="02040603050405020204" pitchFamily="18" charset="0"/>
              <a:cs typeface="Poppins" pitchFamily="2" charset="7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632E20-94A9-F275-0A03-8104E3B47067}"/>
              </a:ext>
            </a:extLst>
          </p:cNvPr>
          <p:cNvSpPr txBox="1"/>
          <p:nvPr/>
        </p:nvSpPr>
        <p:spPr>
          <a:xfrm>
            <a:off x="1818075" y="5681836"/>
            <a:ext cx="4416467" cy="553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SV" sz="2800" b="1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05 </a:t>
            </a:r>
            <a:r>
              <a:rPr lang="es-ES" sz="2800" b="1" dirty="0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Project </a:t>
            </a:r>
            <a:r>
              <a:rPr lang="es-ES" sz="2800" b="1" dirty="0" err="1">
                <a:solidFill>
                  <a:schemeClr val="tx2"/>
                </a:solidFill>
                <a:latin typeface="Poppins" pitchFamily="2" charset="77"/>
                <a:ea typeface="Source Serif 4 SemiBold" panose="02040603050405020204" pitchFamily="18" charset="0"/>
                <a:cs typeface="Poppins" pitchFamily="2" charset="77"/>
              </a:rPr>
              <a:t>Process</a:t>
            </a:r>
            <a:endParaRPr lang="en-SV" sz="2800" b="1" dirty="0">
              <a:solidFill>
                <a:schemeClr val="tx2"/>
              </a:solidFill>
              <a:latin typeface="Poppins" pitchFamily="2" charset="77"/>
              <a:ea typeface="Source Serif 4 SemiBold" panose="02040603050405020204" pitchFamily="18" charset="0"/>
              <a:cs typeface="Poppins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136513-040C-9774-4ED1-AECBAD33789E}"/>
              </a:ext>
            </a:extLst>
          </p:cNvPr>
          <p:cNvSpPr txBox="1"/>
          <p:nvPr/>
        </p:nvSpPr>
        <p:spPr>
          <a:xfrm>
            <a:off x="2716256" y="8851698"/>
            <a:ext cx="9472570" cy="240835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4000" b="1" dirty="0">
                <a:latin typeface="Poppins" pitchFamily="2" charset="77"/>
                <a:cs typeface="Poppins" pitchFamily="2" charset="77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5159953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iangle 2">
            <a:extLst>
              <a:ext uri="{FF2B5EF4-FFF2-40B4-BE49-F238E27FC236}">
                <a16:creationId xmlns:a16="http://schemas.microsoft.com/office/drawing/2014/main" id="{A1B0442D-BFD9-2521-66BC-3C08F44E55C1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F01EBA-451E-7FC1-75A1-969E289BF980}"/>
              </a:ext>
            </a:extLst>
          </p:cNvPr>
          <p:cNvSpPr txBox="1"/>
          <p:nvPr/>
        </p:nvSpPr>
        <p:spPr>
          <a:xfrm rot="16200000">
            <a:off x="19987881" y="8801490"/>
            <a:ext cx="6488723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FDE33E-5BEB-6E3B-CDB8-888D88A9A9E6}"/>
              </a:ext>
            </a:extLst>
          </p:cNvPr>
          <p:cNvSpPr txBox="1"/>
          <p:nvPr/>
        </p:nvSpPr>
        <p:spPr>
          <a:xfrm>
            <a:off x="9156433" y="7377046"/>
            <a:ext cx="8549272" cy="683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Poppins" pitchFamily="2" charset="77"/>
              </a:rPr>
              <a:t>Describe your content here? </a:t>
            </a:r>
            <a:endParaRPr lang="en-US" dirty="0">
              <a:effectLst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1671BE-6794-7228-DB62-F8B847268B40}"/>
              </a:ext>
            </a:extLst>
          </p:cNvPr>
          <p:cNvSpPr txBox="1"/>
          <p:nvPr/>
        </p:nvSpPr>
        <p:spPr>
          <a:xfrm>
            <a:off x="9156433" y="8833272"/>
            <a:ext cx="8549272" cy="683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Poppins" pitchFamily="2" charset="77"/>
              </a:rPr>
              <a:t>Describe your content here</a:t>
            </a:r>
            <a:r>
              <a:rPr lang="en-US" dirty="0">
                <a:latin typeface="Poppins" pitchFamily="2" charset="77"/>
              </a:rPr>
              <a:t>?</a:t>
            </a:r>
            <a:endParaRPr lang="en-US" dirty="0">
              <a:effectLst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2CDF5F-F61F-C19F-4A2A-58BB491336A8}"/>
              </a:ext>
            </a:extLst>
          </p:cNvPr>
          <p:cNvSpPr txBox="1"/>
          <p:nvPr/>
        </p:nvSpPr>
        <p:spPr>
          <a:xfrm>
            <a:off x="9156433" y="10289498"/>
            <a:ext cx="8549272" cy="683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Poppins" pitchFamily="2" charset="77"/>
              </a:rPr>
              <a:t>Describe your content here? </a:t>
            </a:r>
            <a:endParaRPr lang="en-US" dirty="0"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3F8E0A-4647-575B-C41D-81E67C183D64}"/>
              </a:ext>
            </a:extLst>
          </p:cNvPr>
          <p:cNvSpPr txBox="1"/>
          <p:nvPr/>
        </p:nvSpPr>
        <p:spPr>
          <a:xfrm>
            <a:off x="1520825" y="795519"/>
            <a:ext cx="10668000" cy="410881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" pitchFamily="2" charset="77"/>
                <a:cs typeface="Poppins" pitchFamily="2" charset="77"/>
              </a:rPr>
              <a:t>Q&amp;A and Discussion</a:t>
            </a:r>
          </a:p>
        </p:txBody>
      </p:sp>
    </p:spTree>
    <p:extLst>
      <p:ext uri="{BB962C8B-B14F-4D97-AF65-F5344CB8AC3E}">
        <p14:creationId xmlns:p14="http://schemas.microsoft.com/office/powerpoint/2010/main" val="33623103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C608D41-706D-8E9A-F65D-DBFFE16E474E}"/>
              </a:ext>
            </a:extLst>
          </p:cNvPr>
          <p:cNvSpPr txBox="1"/>
          <p:nvPr/>
        </p:nvSpPr>
        <p:spPr>
          <a:xfrm>
            <a:off x="3574362" y="12007304"/>
            <a:ext cx="17228926" cy="5555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Poppins" pitchFamily="2" charset="77"/>
              </a:rPr>
              <a:t>Poppins: </a:t>
            </a:r>
            <a:r>
              <a:rPr lang="en-US" sz="2800" dirty="0">
                <a:latin typeface="Poppins" pitchFamily="2" charset="77"/>
                <a:hlinkClick r:id="rId2"/>
              </a:rPr>
              <a:t>https://fonts.google.com/specimen/Poppins</a:t>
            </a:r>
            <a:endParaRPr lang="en-US" sz="2800" dirty="0">
              <a:latin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989DE2-CF6B-F848-EE33-C99425F85131}"/>
              </a:ext>
            </a:extLst>
          </p:cNvPr>
          <p:cNvSpPr txBox="1"/>
          <p:nvPr/>
        </p:nvSpPr>
        <p:spPr>
          <a:xfrm>
            <a:off x="3574362" y="3434972"/>
            <a:ext cx="8648488" cy="4181145"/>
          </a:xfrm>
          <a:prstGeom prst="rect">
            <a:avLst/>
          </a:prstGeom>
          <a:noFill/>
        </p:spPr>
        <p:txBody>
          <a:bodyPr wrap="square" numCol="1" rtlCol="0" anchor="t">
            <a:spAutoFit/>
          </a:bodyPr>
          <a:lstStyle>
            <a:defPPr>
              <a:defRPr lang="en-US"/>
            </a:defPPr>
            <a:lvl1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800">
                <a:latin typeface="Heebo Light" pitchFamily="2" charset="-79"/>
              </a:defRPr>
            </a:lvl1pPr>
          </a:lstStyle>
          <a:p>
            <a:r>
              <a:rPr lang="en-US" dirty="0">
                <a:effectLst/>
                <a:latin typeface="Poppins" pitchFamily="2" charset="77"/>
                <a:cs typeface="Poppins" pitchFamily="2" charset="77"/>
                <a:hlinkClick r:id="rId3"/>
              </a:rPr>
              <a:t>https://unsplash.com/photos/shape-circle-hFKEmcV6gFA</a:t>
            </a:r>
            <a:endParaRPr lang="en-US" dirty="0">
              <a:effectLst/>
              <a:latin typeface="Poppins" pitchFamily="2" charset="77"/>
              <a:cs typeface="Poppins" pitchFamily="2" charset="77"/>
            </a:endParaRPr>
          </a:p>
          <a:p>
            <a:endParaRPr lang="en-US" dirty="0">
              <a:effectLst/>
              <a:latin typeface="Poppins" pitchFamily="2" charset="77"/>
              <a:cs typeface="Poppins" pitchFamily="2" charset="77"/>
            </a:endParaRPr>
          </a:p>
          <a:p>
            <a:r>
              <a:rPr lang="en-US" dirty="0">
                <a:effectLst/>
                <a:latin typeface="Poppins" pitchFamily="2" charset="77"/>
                <a:cs typeface="Poppins" pitchFamily="2" charset="77"/>
                <a:hlinkClick r:id="rId4"/>
              </a:rPr>
              <a:t>https://unsplash.com/photos/background-pattern-SoAwKlt8shk</a:t>
            </a:r>
            <a:endParaRPr lang="en-US" dirty="0">
              <a:effectLst/>
              <a:latin typeface="Poppins" pitchFamily="2" charset="77"/>
              <a:cs typeface="Poppins" pitchFamily="2" charset="77"/>
            </a:endParaRPr>
          </a:p>
          <a:p>
            <a:endParaRPr lang="en-US" dirty="0">
              <a:latin typeface="Poppins" pitchFamily="2" charset="77"/>
              <a:cs typeface="Poppins" pitchFamily="2" charset="77"/>
            </a:endParaRPr>
          </a:p>
          <a:p>
            <a:r>
              <a:rPr lang="en-US" dirty="0">
                <a:latin typeface="Poppins" pitchFamily="2" charset="77"/>
                <a:cs typeface="Poppins" pitchFamily="2" charset="77"/>
                <a:hlinkClick r:id="rId5"/>
              </a:rPr>
              <a:t>https://unsplash.com/photos/woman-in-black-and-blue-jacket-EiaV2ZgpMaQ</a:t>
            </a:r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6645C1-49C3-73E7-1C7C-B76FFD8F324C}"/>
              </a:ext>
            </a:extLst>
          </p:cNvPr>
          <p:cNvSpPr txBox="1"/>
          <p:nvPr/>
        </p:nvSpPr>
        <p:spPr>
          <a:xfrm>
            <a:off x="12671470" y="3434972"/>
            <a:ext cx="8648488" cy="6704912"/>
          </a:xfrm>
          <a:prstGeom prst="rect">
            <a:avLst/>
          </a:prstGeom>
          <a:noFill/>
        </p:spPr>
        <p:txBody>
          <a:bodyPr wrap="square" numCol="1" rtlCol="0" anchor="t">
            <a:spAutoFit/>
          </a:bodyPr>
          <a:lstStyle>
            <a:defPPr>
              <a:defRPr lang="en-US"/>
            </a:defPPr>
            <a:lvl1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2800">
                <a:latin typeface="Heebo Light" pitchFamily="2" charset="-79"/>
              </a:defRPr>
            </a:lvl1pPr>
          </a:lstStyle>
          <a:p>
            <a:r>
              <a:rPr lang="en-US" dirty="0">
                <a:effectLst/>
                <a:latin typeface="Poppins" pitchFamily="2" charset="77"/>
                <a:cs typeface="Poppins" pitchFamily="2" charset="77"/>
                <a:hlinkClick r:id="rId6"/>
              </a:rPr>
              <a:t>https://unsplash.com/photos/background-pattern-iTLQC69px_Q</a:t>
            </a:r>
            <a:endParaRPr lang="en-US" dirty="0">
              <a:effectLst/>
              <a:latin typeface="Poppins" pitchFamily="2" charset="77"/>
              <a:cs typeface="Poppins" pitchFamily="2" charset="77"/>
            </a:endParaRPr>
          </a:p>
          <a:p>
            <a:endParaRPr lang="en-US" dirty="0">
              <a:latin typeface="Poppins" pitchFamily="2" charset="77"/>
              <a:cs typeface="Poppins" pitchFamily="2" charset="77"/>
            </a:endParaRPr>
          </a:p>
          <a:p>
            <a:r>
              <a:rPr lang="en-US" dirty="0">
                <a:effectLst/>
                <a:latin typeface="Poppins" pitchFamily="2" charset="77"/>
                <a:cs typeface="Poppins" pitchFamily="2" charset="77"/>
                <a:hlinkClick r:id="rId7"/>
              </a:rPr>
              <a:t>https://unsplash.com/photos/background-pattern-EpYxDZLIbuE</a:t>
            </a:r>
            <a:endParaRPr lang="en-US" dirty="0">
              <a:effectLst/>
              <a:latin typeface="Poppins" pitchFamily="2" charset="77"/>
              <a:cs typeface="Poppins" pitchFamily="2" charset="77"/>
            </a:endParaRPr>
          </a:p>
          <a:p>
            <a:endParaRPr lang="en-US" dirty="0">
              <a:latin typeface="Poppins" pitchFamily="2" charset="77"/>
              <a:cs typeface="Poppins" pitchFamily="2" charset="77"/>
            </a:endParaRPr>
          </a:p>
          <a:p>
            <a:r>
              <a:rPr lang="en-US" dirty="0">
                <a:effectLst/>
                <a:latin typeface="Poppins" pitchFamily="2" charset="77"/>
                <a:cs typeface="Poppins" pitchFamily="2" charset="77"/>
                <a:hlinkClick r:id="rId8"/>
              </a:rPr>
              <a:t>https://unsplash.com/photos/a-man-standing-in-front-of-a-colorful-wall-zgbd75-ceVo</a:t>
            </a:r>
            <a:endParaRPr lang="en-US" dirty="0">
              <a:effectLst/>
              <a:latin typeface="Poppins" pitchFamily="2" charset="77"/>
              <a:cs typeface="Poppins" pitchFamily="2" charset="77"/>
            </a:endParaRPr>
          </a:p>
          <a:p>
            <a:endParaRPr lang="en-US" dirty="0">
              <a:latin typeface="Poppins" pitchFamily="2" charset="77"/>
              <a:cs typeface="Poppins" pitchFamily="2" charset="77"/>
            </a:endParaRPr>
          </a:p>
          <a:p>
            <a:r>
              <a:rPr lang="en-US" dirty="0">
                <a:effectLst/>
                <a:latin typeface="Poppins" pitchFamily="2" charset="77"/>
                <a:cs typeface="Poppins" pitchFamily="2" charset="77"/>
                <a:hlinkClick r:id="rId9"/>
              </a:rPr>
              <a:t>https://unsplash.com/photos/a-blue-purple-and-orange-background-with-wavy-lines-nWDsMOB4Sao</a:t>
            </a:r>
            <a:endParaRPr lang="en-US" dirty="0">
              <a:effectLst/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D3885C-C93D-B218-28FA-C1FFCCA34ED6}"/>
              </a:ext>
            </a:extLst>
          </p:cNvPr>
          <p:cNvSpPr txBox="1"/>
          <p:nvPr/>
        </p:nvSpPr>
        <p:spPr>
          <a:xfrm>
            <a:off x="3574362" y="2451455"/>
            <a:ext cx="17228926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10000"/>
              </a:lnSpc>
            </a:pPr>
            <a:r>
              <a:rPr lang="en-US" b="1" spc="300" dirty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IMAGES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173F8C-D419-649C-3F8B-647608FBE740}"/>
              </a:ext>
            </a:extLst>
          </p:cNvPr>
          <p:cNvSpPr txBox="1"/>
          <p:nvPr/>
        </p:nvSpPr>
        <p:spPr>
          <a:xfrm>
            <a:off x="3574362" y="11023787"/>
            <a:ext cx="17228926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10000"/>
              </a:lnSpc>
            </a:pPr>
            <a:r>
              <a:rPr lang="en-US" b="1" spc="300" dirty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FONTS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7BCB14-4FE2-064B-1114-3CC9E1BA0A36}"/>
              </a:ext>
            </a:extLst>
          </p:cNvPr>
          <p:cNvSpPr txBox="1"/>
          <p:nvPr/>
        </p:nvSpPr>
        <p:spPr>
          <a:xfrm>
            <a:off x="1520996" y="785246"/>
            <a:ext cx="21335830" cy="14157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8000" b="1" dirty="0">
                <a:solidFill>
                  <a:schemeClr val="tx2"/>
                </a:solidFill>
                <a:latin typeface="Poppins" pitchFamily="2" charset="77"/>
                <a:ea typeface="Arimo" panose="020B0604020202020204" pitchFamily="34" charset="0"/>
                <a:cs typeface="Poppins" pitchFamily="2" charset="77"/>
              </a:rPr>
              <a:t>Credits</a:t>
            </a:r>
          </a:p>
        </p:txBody>
      </p:sp>
    </p:spTree>
    <p:extLst>
      <p:ext uri="{BB962C8B-B14F-4D97-AF65-F5344CB8AC3E}">
        <p14:creationId xmlns:p14="http://schemas.microsoft.com/office/powerpoint/2010/main" val="2348700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colorful circle on a blue background&#10;&#10;Description automatically generated">
            <a:extLst>
              <a:ext uri="{FF2B5EF4-FFF2-40B4-BE49-F238E27FC236}">
                <a16:creationId xmlns:a16="http://schemas.microsoft.com/office/drawing/2014/main" id="{B6CA862F-B78E-5309-0121-7C0C1A4F859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Triangle 8">
            <a:extLst>
              <a:ext uri="{FF2B5EF4-FFF2-40B4-BE49-F238E27FC236}">
                <a16:creationId xmlns:a16="http://schemas.microsoft.com/office/drawing/2014/main" id="{1EEB4341-4C8D-1609-494E-2DBB0DCD6228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46E52C-6A19-8178-04A5-11B50EE3E1B8}"/>
              </a:ext>
            </a:extLst>
          </p:cNvPr>
          <p:cNvSpPr txBox="1"/>
          <p:nvPr/>
        </p:nvSpPr>
        <p:spPr>
          <a:xfrm rot="16200000">
            <a:off x="19935629" y="8801490"/>
            <a:ext cx="6488723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10" name="Text">
            <a:extLst>
              <a:ext uri="{FF2B5EF4-FFF2-40B4-BE49-F238E27FC236}">
                <a16:creationId xmlns:a16="http://schemas.microsoft.com/office/drawing/2014/main" id="{D6C1BDDC-5E90-C873-2AD1-43EF44F67F2A}"/>
              </a:ext>
            </a:extLst>
          </p:cNvPr>
          <p:cNvSpPr txBox="1">
            <a:spLocks/>
          </p:cNvSpPr>
          <p:nvPr/>
        </p:nvSpPr>
        <p:spPr>
          <a:xfrm>
            <a:off x="13384256" y="7384222"/>
            <a:ext cx="7558710" cy="13911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 indent="0">
              <a:lnSpc>
                <a:spcPct val="140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  <a:defRPr sz="3100" b="0" i="0" spc="-30" baseline="0">
                <a:solidFill>
                  <a:schemeClr val="bg1"/>
                </a:solidFill>
                <a:effectLst/>
                <a:latin typeface="Montserrat" pitchFamily="2" charset="77"/>
                <a:ea typeface="Lexend Deca Light"/>
                <a:cs typeface="Lexend Deca Light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2800" dirty="0">
                <a:solidFill>
                  <a:schemeClr val="tx2"/>
                </a:solidFill>
                <a:latin typeface="Poppins" pitchFamily="2" charset="77"/>
                <a:ea typeface="Source Serif 4 Light" panose="02040603050405020204" pitchFamily="18" charset="0"/>
                <a:cs typeface="Arial" panose="020B0604020202020204" pitchFamily="34" charset="0"/>
                <a:sym typeface="Lexend Deca Light"/>
              </a:rPr>
              <a:t>Make a big impact with professional slides, charts, infographics and more.</a:t>
            </a:r>
          </a:p>
        </p:txBody>
      </p:sp>
      <p:sp>
        <p:nvSpPr>
          <p:cNvPr id="11" name="Text">
            <a:extLst>
              <a:ext uri="{FF2B5EF4-FFF2-40B4-BE49-F238E27FC236}">
                <a16:creationId xmlns:a16="http://schemas.microsoft.com/office/drawing/2014/main" id="{766DE851-41E1-D9DF-C482-CF36ABD72CB6}"/>
              </a:ext>
            </a:extLst>
          </p:cNvPr>
          <p:cNvSpPr txBox="1">
            <a:spLocks/>
          </p:cNvSpPr>
          <p:nvPr/>
        </p:nvSpPr>
        <p:spPr>
          <a:xfrm>
            <a:off x="13377905" y="10119284"/>
            <a:ext cx="7558710" cy="13911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 indent="0">
              <a:lnSpc>
                <a:spcPct val="140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  <a:defRPr sz="3100" b="0" i="0" spc="-30" baseline="0">
                <a:solidFill>
                  <a:schemeClr val="bg1"/>
                </a:solidFill>
                <a:effectLst/>
                <a:latin typeface="Montserrat" pitchFamily="2" charset="77"/>
                <a:ea typeface="Lexend Deca Light"/>
                <a:cs typeface="Lexend Deca Light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2800" dirty="0">
                <a:solidFill>
                  <a:schemeClr val="tx2"/>
                </a:solidFill>
                <a:latin typeface="Poppins" pitchFamily="2" charset="77"/>
                <a:ea typeface="Source Serif 4 Light" panose="02040603050405020204" pitchFamily="18" charset="0"/>
                <a:cs typeface="Arial" panose="020B0604020202020204" pitchFamily="34" charset="0"/>
                <a:sym typeface="Lexend Deca Light"/>
              </a:rPr>
              <a:t>Make a big impact with professional slides, charts, infographics and more.</a:t>
            </a:r>
          </a:p>
        </p:txBody>
      </p:sp>
      <p:sp>
        <p:nvSpPr>
          <p:cNvPr id="13" name="Text">
            <a:extLst>
              <a:ext uri="{FF2B5EF4-FFF2-40B4-BE49-F238E27FC236}">
                <a16:creationId xmlns:a16="http://schemas.microsoft.com/office/drawing/2014/main" id="{A3989C36-1FDB-1FBF-8CD1-6B3C82DD29FC}"/>
              </a:ext>
            </a:extLst>
          </p:cNvPr>
          <p:cNvSpPr txBox="1">
            <a:spLocks/>
          </p:cNvSpPr>
          <p:nvPr/>
        </p:nvSpPr>
        <p:spPr>
          <a:xfrm>
            <a:off x="13384255" y="6517201"/>
            <a:ext cx="7558710" cy="66864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>
              <a:lnSpc>
                <a:spcPct val="145000"/>
              </a:lnSpc>
              <a:spcBef>
                <a:spcPts val="1200"/>
              </a:spcBef>
              <a:spcAft>
                <a:spcPts val="600"/>
              </a:spcAft>
              <a:defRPr sz="2800" b="1" spc="300">
                <a:solidFill>
                  <a:schemeClr val="tx2"/>
                </a:solidFill>
                <a:latin typeface="Krona One" panose="02010605030500060004" pitchFamily="2" charset="77"/>
                <a:cs typeface="Poppins ExtraLight" pitchFamily="2" charset="77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pc="0" dirty="0">
                <a:latin typeface="Poppins" pitchFamily="2" charset="77"/>
                <a:ea typeface="Source Serif 4 Medium" panose="02040603050405020204" pitchFamily="18" charset="0"/>
                <a:cs typeface="Poppins" pitchFamily="2" charset="77"/>
                <a:sym typeface="Passion One"/>
              </a:rPr>
              <a:t>KEYWORD RANKING</a:t>
            </a:r>
          </a:p>
        </p:txBody>
      </p:sp>
      <p:sp>
        <p:nvSpPr>
          <p:cNvPr id="14" name="Text">
            <a:extLst>
              <a:ext uri="{FF2B5EF4-FFF2-40B4-BE49-F238E27FC236}">
                <a16:creationId xmlns:a16="http://schemas.microsoft.com/office/drawing/2014/main" id="{041B7294-D970-FBB6-8453-D31C457F7170}"/>
              </a:ext>
            </a:extLst>
          </p:cNvPr>
          <p:cNvSpPr txBox="1">
            <a:spLocks/>
          </p:cNvSpPr>
          <p:nvPr/>
        </p:nvSpPr>
        <p:spPr>
          <a:xfrm>
            <a:off x="13377904" y="9252263"/>
            <a:ext cx="7558710" cy="66864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>
              <a:lnSpc>
                <a:spcPct val="145000"/>
              </a:lnSpc>
              <a:spcBef>
                <a:spcPts val="1200"/>
              </a:spcBef>
              <a:spcAft>
                <a:spcPts val="600"/>
              </a:spcAft>
              <a:defRPr sz="2800" b="1" spc="300">
                <a:solidFill>
                  <a:schemeClr val="tx2"/>
                </a:solidFill>
                <a:latin typeface="Krona One" panose="02010605030500060004" pitchFamily="2" charset="77"/>
                <a:cs typeface="Poppins ExtraLight" pitchFamily="2" charset="77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pc="0" dirty="0">
                <a:latin typeface="Poppins" pitchFamily="2" charset="77"/>
                <a:ea typeface="Source Serif 4 Medium" panose="02040603050405020204" pitchFamily="18" charset="0"/>
                <a:cs typeface="Poppins" pitchFamily="2" charset="77"/>
                <a:sym typeface="Passion One"/>
              </a:rPr>
              <a:t>ORGANIC TRAFFIC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5D26EB-6B5F-F237-5E10-18F1D3EECE7D}"/>
              </a:ext>
            </a:extLst>
          </p:cNvPr>
          <p:cNvSpPr txBox="1"/>
          <p:nvPr/>
        </p:nvSpPr>
        <p:spPr>
          <a:xfrm>
            <a:off x="13384255" y="1801993"/>
            <a:ext cx="9472570" cy="410881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" pitchFamily="2" charset="77"/>
                <a:cs typeface="Poppins" pitchFamily="2" charset="77"/>
              </a:rPr>
              <a:t>Key Highlights</a:t>
            </a:r>
          </a:p>
        </p:txBody>
      </p:sp>
    </p:spTree>
    <p:extLst>
      <p:ext uri="{BB962C8B-B14F-4D97-AF65-F5344CB8AC3E}">
        <p14:creationId xmlns:p14="http://schemas.microsoft.com/office/powerpoint/2010/main" val="1598176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3">
            <a:extLst>
              <a:ext uri="{FF2B5EF4-FFF2-40B4-BE49-F238E27FC236}">
                <a16:creationId xmlns:a16="http://schemas.microsoft.com/office/drawing/2014/main" id="{AA7BD8BE-B383-7BEA-65A4-74607A71579A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88361FC5-0BEC-CA14-83CE-237E670802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6010944"/>
              </p:ext>
            </p:extLst>
          </p:nvPr>
        </p:nvGraphicFramePr>
        <p:xfrm>
          <a:off x="12771120" y="1645920"/>
          <a:ext cx="9479280" cy="10376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7FFA2D3-DFAE-6C8D-6F19-C1E0C34E2A0B}"/>
              </a:ext>
            </a:extLst>
          </p:cNvPr>
          <p:cNvSpPr txBox="1"/>
          <p:nvPr/>
        </p:nvSpPr>
        <p:spPr>
          <a:xfrm rot="16200000">
            <a:off x="19987881" y="8801490"/>
            <a:ext cx="6488723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553022-E20B-1A49-BF0E-D0FE2EC6906C}"/>
              </a:ext>
            </a:extLst>
          </p:cNvPr>
          <p:cNvSpPr txBox="1"/>
          <p:nvPr/>
        </p:nvSpPr>
        <p:spPr>
          <a:xfrm>
            <a:off x="1546951" y="1987957"/>
            <a:ext cx="7226935" cy="3121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Poppins" pitchFamily="2" charset="77"/>
              </a:rPr>
              <a:t>Make a big impact with professional slides, charts, infographics and more. Turn complex data into easy-to-understand infographics. </a:t>
            </a:r>
            <a:endParaRPr lang="en-US" dirty="0">
              <a:effectLst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0EE733-E039-3489-B36C-58A430E6ECA2}"/>
              </a:ext>
            </a:extLst>
          </p:cNvPr>
          <p:cNvSpPr txBox="1"/>
          <p:nvPr/>
        </p:nvSpPr>
        <p:spPr>
          <a:xfrm>
            <a:off x="1520826" y="5851428"/>
            <a:ext cx="10668000" cy="614014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 SemiBold" pitchFamily="2" charset="77"/>
                <a:cs typeface="Poppins SemiBold" pitchFamily="2" charset="77"/>
              </a:rPr>
              <a:t>Performance Metrics Overview</a:t>
            </a:r>
          </a:p>
        </p:txBody>
      </p:sp>
    </p:spTree>
    <p:extLst>
      <p:ext uri="{BB962C8B-B14F-4D97-AF65-F5344CB8AC3E}">
        <p14:creationId xmlns:p14="http://schemas.microsoft.com/office/powerpoint/2010/main" val="524103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colorful wave on a purple background&#10;&#10;Description automatically generated">
            <a:extLst>
              <a:ext uri="{FF2B5EF4-FFF2-40B4-BE49-F238E27FC236}">
                <a16:creationId xmlns:a16="http://schemas.microsoft.com/office/drawing/2014/main" id="{B65C7C5C-B517-DF84-1DA3-1E60B70910B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Triangle 6">
            <a:extLst>
              <a:ext uri="{FF2B5EF4-FFF2-40B4-BE49-F238E27FC236}">
                <a16:creationId xmlns:a16="http://schemas.microsoft.com/office/drawing/2014/main" id="{E22076EC-8A45-4329-AEB5-A244BED8C5CD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6F2D8C-643D-0456-2911-21CD817D38EB}"/>
              </a:ext>
            </a:extLst>
          </p:cNvPr>
          <p:cNvSpPr txBox="1"/>
          <p:nvPr/>
        </p:nvSpPr>
        <p:spPr>
          <a:xfrm rot="16200000">
            <a:off x="19935629" y="8822265"/>
            <a:ext cx="6488723" cy="6463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/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B3D1B5-B31A-E47D-D64E-C8C9990F4EDB}"/>
              </a:ext>
            </a:extLst>
          </p:cNvPr>
          <p:cNvSpPr txBox="1"/>
          <p:nvPr/>
        </p:nvSpPr>
        <p:spPr>
          <a:xfrm>
            <a:off x="13384255" y="6493695"/>
            <a:ext cx="7040880" cy="1159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dirty="0">
                <a:effectLst/>
                <a:latin typeface="Poppins" pitchFamily="2" charset="77"/>
              </a:rPr>
              <a:t>Revenue Growth </a:t>
            </a:r>
            <a:endParaRPr lang="en-US" sz="3200" dirty="0">
              <a:effectLst/>
            </a:endParaRPr>
          </a:p>
          <a:p>
            <a:pPr>
              <a:lnSpc>
                <a:spcPct val="110000"/>
              </a:lnSpc>
            </a:pPr>
            <a:r>
              <a:rPr lang="en-US" sz="3200" b="0" dirty="0">
                <a:effectLst/>
                <a:latin typeface="Poppins" pitchFamily="2" charset="77"/>
              </a:rPr>
              <a:t>Describe your content here </a:t>
            </a:r>
            <a:endParaRPr lang="en-US" sz="3200" dirty="0">
              <a:effectLst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C77870-3AFF-3F6C-3DAC-2BE95E577E5E}"/>
              </a:ext>
            </a:extLst>
          </p:cNvPr>
          <p:cNvSpPr txBox="1"/>
          <p:nvPr/>
        </p:nvSpPr>
        <p:spPr>
          <a:xfrm>
            <a:off x="13384255" y="8442104"/>
            <a:ext cx="7040880" cy="1159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dirty="0">
                <a:effectLst/>
                <a:latin typeface="Poppins" pitchFamily="2" charset="77"/>
              </a:rPr>
              <a:t>Costs Analysis </a:t>
            </a:r>
            <a:endParaRPr lang="en-US" sz="3200" dirty="0">
              <a:effectLst/>
            </a:endParaRPr>
          </a:p>
          <a:p>
            <a:pPr>
              <a:lnSpc>
                <a:spcPct val="110000"/>
              </a:lnSpc>
            </a:pPr>
            <a:r>
              <a:rPr lang="en-US" sz="3200" b="0" dirty="0">
                <a:effectLst/>
                <a:latin typeface="Poppins" pitchFamily="2" charset="77"/>
              </a:rPr>
              <a:t>Describe your content here </a:t>
            </a:r>
            <a:endParaRPr lang="en-US" sz="3200" dirty="0">
              <a:effectLst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F8DAE3-8B5E-32E4-3E79-C0EC1DDF5A8C}"/>
              </a:ext>
            </a:extLst>
          </p:cNvPr>
          <p:cNvSpPr txBox="1"/>
          <p:nvPr/>
        </p:nvSpPr>
        <p:spPr>
          <a:xfrm>
            <a:off x="13369817" y="10390513"/>
            <a:ext cx="7040880" cy="1159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dirty="0">
                <a:effectLst/>
                <a:latin typeface="Poppins" pitchFamily="2" charset="77"/>
              </a:rPr>
              <a:t>ROI Calculation </a:t>
            </a:r>
            <a:endParaRPr lang="en-US" sz="3200" dirty="0">
              <a:effectLst/>
            </a:endParaRPr>
          </a:p>
          <a:p>
            <a:pPr>
              <a:lnSpc>
                <a:spcPct val="110000"/>
              </a:lnSpc>
            </a:pPr>
            <a:r>
              <a:rPr lang="en-US" sz="3200" b="0" dirty="0">
                <a:effectLst/>
                <a:latin typeface="Poppins" pitchFamily="2" charset="77"/>
              </a:rPr>
              <a:t>Describe your content here </a:t>
            </a:r>
            <a:endParaRPr lang="en-US" sz="3200" dirty="0">
              <a:effectLst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706AA3-441B-02E6-5114-AE66AB4983BF}"/>
              </a:ext>
            </a:extLst>
          </p:cNvPr>
          <p:cNvSpPr txBox="1"/>
          <p:nvPr/>
        </p:nvSpPr>
        <p:spPr>
          <a:xfrm>
            <a:off x="13384255" y="1801993"/>
            <a:ext cx="9472570" cy="410881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" pitchFamily="2" charset="77"/>
                <a:cs typeface="Poppins" pitchFamily="2" charset="77"/>
              </a:rPr>
              <a:t>Financial Summary</a:t>
            </a:r>
          </a:p>
        </p:txBody>
      </p:sp>
    </p:spTree>
    <p:extLst>
      <p:ext uri="{BB962C8B-B14F-4D97-AF65-F5344CB8AC3E}">
        <p14:creationId xmlns:p14="http://schemas.microsoft.com/office/powerpoint/2010/main" val="597553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3">
            <a:extLst>
              <a:ext uri="{FF2B5EF4-FFF2-40B4-BE49-F238E27FC236}">
                <a16:creationId xmlns:a16="http://schemas.microsoft.com/office/drawing/2014/main" id="{75A6F3E6-14F3-3F03-16F2-0FA5AAFCC6F2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05B01F8-75B0-8719-3E8F-422A34AB1B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7435038"/>
              </p:ext>
            </p:extLst>
          </p:nvPr>
        </p:nvGraphicFramePr>
        <p:xfrm>
          <a:off x="13029028" y="1930992"/>
          <a:ext cx="8685314" cy="8685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9656BB6-C852-955C-FC43-00166BB06E55}"/>
              </a:ext>
            </a:extLst>
          </p:cNvPr>
          <p:cNvSpPr txBox="1"/>
          <p:nvPr/>
        </p:nvSpPr>
        <p:spPr>
          <a:xfrm rot="16200000">
            <a:off x="19935629" y="8818193"/>
            <a:ext cx="6488723" cy="6544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dirty="0">
                <a:latin typeface=""/>
                <a:cs typeface="Poppins" pitchFamily="2" charset="77"/>
              </a:rPr>
              <a:t>PRESENTATION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686721-42B1-CF12-D6AA-7875FA1EA46D}"/>
              </a:ext>
            </a:extLst>
          </p:cNvPr>
          <p:cNvSpPr txBox="1"/>
          <p:nvPr/>
        </p:nvSpPr>
        <p:spPr>
          <a:xfrm>
            <a:off x="1737360" y="1303976"/>
            <a:ext cx="8564880" cy="5559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Poppins" pitchFamily="2" charset="77"/>
              </a:rPr>
              <a:t>Make a big impact with professional slides, charts, infographics and more. </a:t>
            </a:r>
          </a:p>
          <a:p>
            <a:pPr>
              <a:lnSpc>
                <a:spcPct val="110000"/>
              </a:lnSpc>
            </a:pPr>
            <a:endParaRPr lang="en-US" dirty="0">
              <a:latin typeface="Poppins" pitchFamily="2" charset="77"/>
            </a:endParaRPr>
          </a:p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Poppins" pitchFamily="2" charset="77"/>
              </a:rPr>
              <a:t>Turn complex data into easy-to-understand infographics.</a:t>
            </a:r>
            <a:br>
              <a:rPr lang="en-US" sz="3600" dirty="0">
                <a:effectLst/>
                <a:latin typeface="Poppins" pitchFamily="2" charset="77"/>
              </a:rPr>
            </a:br>
            <a:r>
              <a:rPr lang="en-US" sz="3600" dirty="0">
                <a:effectLst/>
                <a:latin typeface="Poppins" pitchFamily="2" charset="77"/>
              </a:rPr>
              <a:t>You can replace this text with your own content and amaze your audience. </a:t>
            </a:r>
            <a:endParaRPr lang="en-US" dirty="0">
              <a:effectLst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3FB3D6-19C3-E1D9-8A9F-CC0DA76A3798}"/>
              </a:ext>
            </a:extLst>
          </p:cNvPr>
          <p:cNvSpPr txBox="1"/>
          <p:nvPr/>
        </p:nvSpPr>
        <p:spPr>
          <a:xfrm>
            <a:off x="1520826" y="7882753"/>
            <a:ext cx="10668000" cy="410881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" pitchFamily="2" charset="77"/>
                <a:cs typeface="Poppins" pitchFamily="2" charset="77"/>
              </a:rPr>
              <a:t>Sales Performance</a:t>
            </a:r>
          </a:p>
        </p:txBody>
      </p:sp>
    </p:spTree>
    <p:extLst>
      <p:ext uri="{BB962C8B-B14F-4D97-AF65-F5344CB8AC3E}">
        <p14:creationId xmlns:p14="http://schemas.microsoft.com/office/powerpoint/2010/main" val="298114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purple and orange background&#10;&#10;Description automatically generated">
            <a:extLst>
              <a:ext uri="{FF2B5EF4-FFF2-40B4-BE49-F238E27FC236}">
                <a16:creationId xmlns:a16="http://schemas.microsoft.com/office/drawing/2014/main" id="{CFB12BED-D8C5-5BFA-B104-C2AC3B21C19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7" name="Triangle 6">
            <a:extLst>
              <a:ext uri="{FF2B5EF4-FFF2-40B4-BE49-F238E27FC236}">
                <a16:creationId xmlns:a16="http://schemas.microsoft.com/office/drawing/2014/main" id="{0CC06C83-A05F-D210-E9A3-F831453A6D1E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51E62F-01C6-112A-6913-9CE9B57BC8CB}"/>
              </a:ext>
            </a:extLst>
          </p:cNvPr>
          <p:cNvSpPr txBox="1"/>
          <p:nvPr/>
        </p:nvSpPr>
        <p:spPr>
          <a:xfrm rot="16200000">
            <a:off x="19935629" y="8801490"/>
            <a:ext cx="6488723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8" name="Text">
            <a:extLst>
              <a:ext uri="{FF2B5EF4-FFF2-40B4-BE49-F238E27FC236}">
                <a16:creationId xmlns:a16="http://schemas.microsoft.com/office/drawing/2014/main" id="{3B3488DA-52F5-527D-7E60-5202CE9763E4}"/>
              </a:ext>
            </a:extLst>
          </p:cNvPr>
          <p:cNvSpPr txBox="1">
            <a:spLocks/>
          </p:cNvSpPr>
          <p:nvPr/>
        </p:nvSpPr>
        <p:spPr>
          <a:xfrm>
            <a:off x="13014960" y="7117096"/>
            <a:ext cx="6395214" cy="152038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 marR="0" lv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3100" b="0" i="0" spc="-30" baseline="0">
                <a:solidFill>
                  <a:schemeClr val="bg1"/>
                </a:solidFill>
                <a:effectLst/>
                <a:latin typeface="Montserrat" pitchFamily="2" charset="77"/>
                <a:ea typeface="Lexend Deca Light"/>
                <a:cs typeface="Lexend Deca Light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buNone/>
            </a:pPr>
            <a:r>
              <a:rPr lang="en-US" sz="3100" dirty="0">
                <a:solidFill>
                  <a:schemeClr val="tx1"/>
                </a:solidFill>
                <a:latin typeface="Poppins" pitchFamily="2" charset="77"/>
                <a:ea typeface="Source Serif 4 Medium" panose="02040603050405020204" pitchFamily="18" charset="0"/>
                <a:cs typeface="Arial" panose="020B0604020202020204" pitchFamily="34" charset="0"/>
                <a:sym typeface="Lexend Deca Light"/>
              </a:rPr>
              <a:t>Make a big impact with our professional slides and charts.</a:t>
            </a:r>
          </a:p>
        </p:txBody>
      </p:sp>
      <p:sp>
        <p:nvSpPr>
          <p:cNvPr id="9" name="Text">
            <a:extLst>
              <a:ext uri="{FF2B5EF4-FFF2-40B4-BE49-F238E27FC236}">
                <a16:creationId xmlns:a16="http://schemas.microsoft.com/office/drawing/2014/main" id="{9CF6FDCE-8990-F5E3-3DA4-54E009667F3E}"/>
              </a:ext>
            </a:extLst>
          </p:cNvPr>
          <p:cNvSpPr txBox="1">
            <a:spLocks/>
          </p:cNvSpPr>
          <p:nvPr/>
        </p:nvSpPr>
        <p:spPr>
          <a:xfrm>
            <a:off x="13014960" y="10211319"/>
            <a:ext cx="6395214" cy="152038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 marR="0" lv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3100" b="0" i="0" spc="-30" baseline="0">
                <a:solidFill>
                  <a:schemeClr val="bg1"/>
                </a:solidFill>
                <a:effectLst/>
                <a:latin typeface="Montserrat" pitchFamily="2" charset="77"/>
                <a:ea typeface="Lexend Deca Light"/>
                <a:cs typeface="Lexend Deca Light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buNone/>
            </a:pPr>
            <a:r>
              <a:rPr lang="en-US" sz="3100" dirty="0">
                <a:solidFill>
                  <a:schemeClr val="tx1"/>
                </a:solidFill>
                <a:latin typeface="Poppins" pitchFamily="2" charset="77"/>
                <a:ea typeface="Source Serif 4 Medium" panose="02040603050405020204" pitchFamily="18" charset="0"/>
                <a:cs typeface="Arial" panose="020B0604020202020204" pitchFamily="34" charset="0"/>
                <a:sym typeface="Lexend Deca Light"/>
              </a:rPr>
              <a:t>Make a big impact with our professional slides and charts.</a:t>
            </a:r>
          </a:p>
        </p:txBody>
      </p:sp>
      <p:sp>
        <p:nvSpPr>
          <p:cNvPr id="10" name="Text">
            <a:extLst>
              <a:ext uri="{FF2B5EF4-FFF2-40B4-BE49-F238E27FC236}">
                <a16:creationId xmlns:a16="http://schemas.microsoft.com/office/drawing/2014/main" id="{C57374B4-B6B1-706A-E876-564D4E28D8EE}"/>
              </a:ext>
            </a:extLst>
          </p:cNvPr>
          <p:cNvSpPr txBox="1">
            <a:spLocks/>
          </p:cNvSpPr>
          <p:nvPr/>
        </p:nvSpPr>
        <p:spPr>
          <a:xfrm>
            <a:off x="13014960" y="6538296"/>
            <a:ext cx="6391917" cy="62741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lnSpc>
                <a:spcPct val="145000"/>
              </a:lnSpc>
              <a:spcBef>
                <a:spcPts val="1200"/>
              </a:spcBef>
              <a:spcAft>
                <a:spcPts val="600"/>
              </a:spcAft>
              <a:defRPr sz="2800" b="1" spc="300">
                <a:solidFill>
                  <a:schemeClr val="tx2"/>
                </a:solidFill>
                <a:latin typeface="Krona One" panose="02010605030500060004" pitchFamily="2" charset="77"/>
                <a:cs typeface="Poppins ExtraLight" pitchFamily="2" charset="77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en-US" sz="2600" spc="0" dirty="0">
                <a:solidFill>
                  <a:schemeClr val="tx1"/>
                </a:solidFill>
                <a:latin typeface="Poppins" pitchFamily="2" charset="77"/>
                <a:ea typeface="Source Serif 4 Medium" panose="02040603050405020204" pitchFamily="18" charset="0"/>
                <a:cs typeface="Poppins" pitchFamily="2" charset="77"/>
                <a:sym typeface="Passion One"/>
              </a:rPr>
              <a:t>PROCESS IMPROVEMENTS</a:t>
            </a:r>
          </a:p>
        </p:txBody>
      </p:sp>
      <p:sp>
        <p:nvSpPr>
          <p:cNvPr id="11" name="Text">
            <a:extLst>
              <a:ext uri="{FF2B5EF4-FFF2-40B4-BE49-F238E27FC236}">
                <a16:creationId xmlns:a16="http://schemas.microsoft.com/office/drawing/2014/main" id="{8B9C4FC3-3A7E-C220-69CC-126C32E33792}"/>
              </a:ext>
            </a:extLst>
          </p:cNvPr>
          <p:cNvSpPr txBox="1">
            <a:spLocks/>
          </p:cNvSpPr>
          <p:nvPr/>
        </p:nvSpPr>
        <p:spPr>
          <a:xfrm>
            <a:off x="13014960" y="9525924"/>
            <a:ext cx="6391917" cy="62741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lnSpc>
                <a:spcPct val="145000"/>
              </a:lnSpc>
              <a:spcBef>
                <a:spcPts val="1200"/>
              </a:spcBef>
              <a:spcAft>
                <a:spcPts val="600"/>
              </a:spcAft>
              <a:defRPr sz="2800" b="1" spc="300">
                <a:solidFill>
                  <a:schemeClr val="tx2"/>
                </a:solidFill>
                <a:latin typeface="Krona One" panose="02010605030500060004" pitchFamily="2" charset="77"/>
                <a:cs typeface="Poppins ExtraLight" pitchFamily="2" charset="77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en-US" sz="2600" spc="0" dirty="0">
                <a:solidFill>
                  <a:schemeClr val="tx1"/>
                </a:solidFill>
                <a:latin typeface="Poppins" pitchFamily="2" charset="77"/>
                <a:ea typeface="Source Serif 4 Medium" panose="02040603050405020204" pitchFamily="18" charset="0"/>
                <a:cs typeface="Poppins" pitchFamily="2" charset="77"/>
                <a:sym typeface="Passion One"/>
              </a:rPr>
              <a:t>TEAM EXPANSION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7D902C-A6E8-0D21-519C-C5DDD61C0F58}"/>
              </a:ext>
            </a:extLst>
          </p:cNvPr>
          <p:cNvSpPr txBox="1"/>
          <p:nvPr/>
        </p:nvSpPr>
        <p:spPr>
          <a:xfrm>
            <a:off x="13014960" y="1801993"/>
            <a:ext cx="9841865" cy="410881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" pitchFamily="2" charset="77"/>
                <a:cs typeface="Poppins" pitchFamily="2" charset="77"/>
              </a:rPr>
              <a:t>Operational Updates</a:t>
            </a:r>
          </a:p>
        </p:txBody>
      </p:sp>
    </p:spTree>
    <p:extLst>
      <p:ext uri="{BB962C8B-B14F-4D97-AF65-F5344CB8AC3E}">
        <p14:creationId xmlns:p14="http://schemas.microsoft.com/office/powerpoint/2010/main" val="2251414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3">
            <a:extLst>
              <a:ext uri="{FF2B5EF4-FFF2-40B4-BE49-F238E27FC236}">
                <a16:creationId xmlns:a16="http://schemas.microsoft.com/office/drawing/2014/main" id="{09E3D58B-20FF-7969-6C4D-DE350B56783C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2494182-D261-809B-E2E4-65D2CCEF9897}"/>
              </a:ext>
            </a:extLst>
          </p:cNvPr>
          <p:cNvSpPr/>
          <p:nvPr/>
        </p:nvSpPr>
        <p:spPr>
          <a:xfrm>
            <a:off x="14081760" y="6431280"/>
            <a:ext cx="6431280" cy="49072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D13DBD9-323E-E69C-ECD6-F0BFECEF2FF4}"/>
              </a:ext>
            </a:extLst>
          </p:cNvPr>
          <p:cNvSpPr/>
          <p:nvPr/>
        </p:nvSpPr>
        <p:spPr>
          <a:xfrm>
            <a:off x="14749145" y="3944094"/>
            <a:ext cx="5123815" cy="426182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58A5574-3D35-A040-E138-761820D3D1DC}"/>
              </a:ext>
            </a:extLst>
          </p:cNvPr>
          <p:cNvSpPr/>
          <p:nvPr/>
        </p:nvSpPr>
        <p:spPr>
          <a:xfrm>
            <a:off x="15724504" y="2348359"/>
            <a:ext cx="3173095" cy="27127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7541CC-E42F-F9FC-1B4B-2FAD5348241E}"/>
              </a:ext>
            </a:extLst>
          </p:cNvPr>
          <p:cNvSpPr txBox="1"/>
          <p:nvPr/>
        </p:nvSpPr>
        <p:spPr>
          <a:xfrm rot="16200000">
            <a:off x="19961755" y="8801490"/>
            <a:ext cx="6488723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206D6F-F61C-D7CA-A51E-9DFACAA868C5}"/>
              </a:ext>
            </a:extLst>
          </p:cNvPr>
          <p:cNvSpPr txBox="1"/>
          <p:nvPr/>
        </p:nvSpPr>
        <p:spPr>
          <a:xfrm>
            <a:off x="3108960" y="1930347"/>
            <a:ext cx="8656320" cy="4949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>
                <a:effectLst/>
                <a:latin typeface="Poppins" pitchFamily="2" charset="77"/>
              </a:rPr>
              <a:t>Make a big impact with professional slides, charts, infographics and more. Turn complex data into easy-to-understand infographics.</a:t>
            </a:r>
          </a:p>
          <a:p>
            <a:pPr>
              <a:lnSpc>
                <a:spcPct val="110000"/>
              </a:lnSpc>
            </a:pPr>
            <a:br>
              <a:rPr lang="en-US" sz="3600" dirty="0">
                <a:effectLst/>
                <a:latin typeface="Poppins" pitchFamily="2" charset="77"/>
              </a:rPr>
            </a:br>
            <a:r>
              <a:rPr lang="en-US" sz="3600" dirty="0">
                <a:effectLst/>
                <a:latin typeface="Poppins" pitchFamily="2" charset="77"/>
              </a:rPr>
              <a:t>You can replace this text with your own content and amaze your audience. </a:t>
            </a:r>
            <a:endParaRPr lang="en-US" dirty="0">
              <a:effectLst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116750-CA33-0672-8D17-2E99534802B6}"/>
              </a:ext>
            </a:extLst>
          </p:cNvPr>
          <p:cNvSpPr txBox="1"/>
          <p:nvPr/>
        </p:nvSpPr>
        <p:spPr>
          <a:xfrm>
            <a:off x="1520826" y="7882753"/>
            <a:ext cx="10668000" cy="410881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" pitchFamily="2" charset="77"/>
                <a:cs typeface="Poppins" pitchFamily="2" charset="77"/>
              </a:rPr>
              <a:t>Project Progress</a:t>
            </a:r>
          </a:p>
        </p:txBody>
      </p:sp>
    </p:spTree>
    <p:extLst>
      <p:ext uri="{BB962C8B-B14F-4D97-AF65-F5344CB8AC3E}">
        <p14:creationId xmlns:p14="http://schemas.microsoft.com/office/powerpoint/2010/main" val="1377951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colorful background with curved lines&#10;&#10;Description automatically generated">
            <a:extLst>
              <a:ext uri="{FF2B5EF4-FFF2-40B4-BE49-F238E27FC236}">
                <a16:creationId xmlns:a16="http://schemas.microsoft.com/office/drawing/2014/main" id="{EAF6F4BC-B51B-9E5B-BCED-150AD6038B8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4084" y="705853"/>
            <a:ext cx="11093116" cy="12256168"/>
          </a:xfrm>
        </p:spPr>
      </p:pic>
      <p:sp>
        <p:nvSpPr>
          <p:cNvPr id="11" name="Triangle 10">
            <a:extLst>
              <a:ext uri="{FF2B5EF4-FFF2-40B4-BE49-F238E27FC236}">
                <a16:creationId xmlns:a16="http://schemas.microsoft.com/office/drawing/2014/main" id="{C0BD3961-CD87-37C8-E418-CD7F5B6E1480}"/>
              </a:ext>
            </a:extLst>
          </p:cNvPr>
          <p:cNvSpPr/>
          <p:nvPr/>
        </p:nvSpPr>
        <p:spPr>
          <a:xfrm>
            <a:off x="22970858" y="12695238"/>
            <a:ext cx="418264" cy="42159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59B810-4811-2BDA-316B-3AAD27803AD4}"/>
              </a:ext>
            </a:extLst>
          </p:cNvPr>
          <p:cNvSpPr txBox="1"/>
          <p:nvPr/>
        </p:nvSpPr>
        <p:spPr>
          <a:xfrm rot="16200000">
            <a:off x="19987881" y="8801490"/>
            <a:ext cx="6488723" cy="68788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3600" spc="600" dirty="0">
                <a:latin typeface="Poppins" pitchFamily="2" charset="77"/>
                <a:cs typeface="Poppins" pitchFamily="2" charset="77"/>
              </a:rPr>
              <a:t>PRESENTATION</a:t>
            </a:r>
          </a:p>
        </p:txBody>
      </p:sp>
      <p:sp>
        <p:nvSpPr>
          <p:cNvPr id="6" name="Text">
            <a:extLst>
              <a:ext uri="{FF2B5EF4-FFF2-40B4-BE49-F238E27FC236}">
                <a16:creationId xmlns:a16="http://schemas.microsoft.com/office/drawing/2014/main" id="{070E18E2-951E-AE36-C33B-FEEA860D5FD2}"/>
              </a:ext>
            </a:extLst>
          </p:cNvPr>
          <p:cNvSpPr txBox="1"/>
          <p:nvPr/>
        </p:nvSpPr>
        <p:spPr>
          <a:xfrm>
            <a:off x="2559329" y="8167932"/>
            <a:ext cx="7623175" cy="285613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 indent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  <a:defRPr sz="3100" b="0" i="0" spc="-30" baseline="0">
                <a:effectLst/>
                <a:latin typeface="Montserrat" pitchFamily="2" charset="77"/>
                <a:ea typeface="Lexend Deca Light"/>
                <a:cs typeface="Lexend Deca Light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lnSpc>
                <a:spcPct val="140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US" sz="3100" dirty="0">
                <a:solidFill>
                  <a:schemeClr val="bg1"/>
                </a:solidFill>
                <a:latin typeface="Poppins" pitchFamily="2" charset="77"/>
                <a:ea typeface="Source Serif 4 Medium" panose="02040603050405020204" pitchFamily="18" charset="0"/>
                <a:cs typeface="Arial" panose="020B0604020202020204" pitchFamily="34" charset="0"/>
                <a:sym typeface="Lexend Deca Light"/>
              </a:rPr>
              <a:t>Make a big impact with professional slides, charts, infographics and more. Turn complex data into easy-to-understand infographics.</a:t>
            </a:r>
          </a:p>
        </p:txBody>
      </p:sp>
      <p:sp>
        <p:nvSpPr>
          <p:cNvPr id="7" name="Text">
            <a:extLst>
              <a:ext uri="{FF2B5EF4-FFF2-40B4-BE49-F238E27FC236}">
                <a16:creationId xmlns:a16="http://schemas.microsoft.com/office/drawing/2014/main" id="{B7DD91A9-36D3-EA82-421E-779F4970851B}"/>
              </a:ext>
            </a:extLst>
          </p:cNvPr>
          <p:cNvSpPr txBox="1"/>
          <p:nvPr/>
        </p:nvSpPr>
        <p:spPr>
          <a:xfrm>
            <a:off x="2559329" y="3443532"/>
            <a:ext cx="7623175" cy="285613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 indent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  <a:defRPr sz="3100" b="0" i="0" spc="-30" baseline="0">
                <a:effectLst/>
                <a:latin typeface="Montserrat" pitchFamily="2" charset="77"/>
                <a:ea typeface="Lexend Deca Light"/>
                <a:cs typeface="Lexend Deca Light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lnSpc>
                <a:spcPct val="140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US" sz="3100" dirty="0">
                <a:solidFill>
                  <a:schemeClr val="bg1"/>
                </a:solidFill>
                <a:latin typeface="Poppins" pitchFamily="2" charset="77"/>
                <a:ea typeface="Source Serif 4 Medium" panose="02040603050405020204" pitchFamily="18" charset="0"/>
                <a:cs typeface="Arial" panose="020B0604020202020204" pitchFamily="34" charset="0"/>
                <a:sym typeface="Lexend Deca Light"/>
              </a:rPr>
              <a:t>Make a big impact with professional slides, charts, infographics and more. Turn complex data into easy-to-understand infographics.</a:t>
            </a:r>
          </a:p>
        </p:txBody>
      </p:sp>
      <p:sp>
        <p:nvSpPr>
          <p:cNvPr id="8" name="Text">
            <a:extLst>
              <a:ext uri="{FF2B5EF4-FFF2-40B4-BE49-F238E27FC236}">
                <a16:creationId xmlns:a16="http://schemas.microsoft.com/office/drawing/2014/main" id="{239BFC35-4385-0ECF-9EB2-92062D35F008}"/>
              </a:ext>
            </a:extLst>
          </p:cNvPr>
          <p:cNvSpPr txBox="1">
            <a:spLocks/>
          </p:cNvSpPr>
          <p:nvPr/>
        </p:nvSpPr>
        <p:spPr>
          <a:xfrm>
            <a:off x="2559329" y="7425524"/>
            <a:ext cx="7623175" cy="66620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lnSpc>
                <a:spcPct val="145000"/>
              </a:lnSpc>
              <a:spcBef>
                <a:spcPts val="1200"/>
              </a:spcBef>
              <a:spcAft>
                <a:spcPts val="600"/>
              </a:spcAft>
              <a:defRPr sz="2800" b="1" spc="300">
                <a:solidFill>
                  <a:schemeClr val="tx2"/>
                </a:solidFill>
                <a:latin typeface="Krona One" panose="02010605030500060004" pitchFamily="2" charset="77"/>
                <a:cs typeface="Poppins ExtraLight" pitchFamily="2" charset="77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en-US" spc="0" dirty="0">
                <a:solidFill>
                  <a:schemeClr val="bg1"/>
                </a:solidFill>
                <a:latin typeface="Poppins" pitchFamily="2" charset="77"/>
                <a:ea typeface="Source Serif 4 Medium" panose="02040603050405020204" pitchFamily="18" charset="0"/>
                <a:cs typeface="Poppins" pitchFamily="2" charset="77"/>
                <a:sym typeface="Passion One"/>
              </a:rPr>
              <a:t>RECORD – REVENUE GROWTH</a:t>
            </a:r>
          </a:p>
        </p:txBody>
      </p:sp>
      <p:sp>
        <p:nvSpPr>
          <p:cNvPr id="9" name="Text">
            <a:extLst>
              <a:ext uri="{FF2B5EF4-FFF2-40B4-BE49-F238E27FC236}">
                <a16:creationId xmlns:a16="http://schemas.microsoft.com/office/drawing/2014/main" id="{5F18BA27-27B5-051D-BA5B-D278B8EF745A}"/>
              </a:ext>
            </a:extLst>
          </p:cNvPr>
          <p:cNvSpPr txBox="1">
            <a:spLocks/>
          </p:cNvSpPr>
          <p:nvPr/>
        </p:nvSpPr>
        <p:spPr>
          <a:xfrm>
            <a:off x="2559329" y="2701124"/>
            <a:ext cx="7623175" cy="66620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ctr">
              <a:lnSpc>
                <a:spcPct val="145000"/>
              </a:lnSpc>
              <a:spcBef>
                <a:spcPts val="1200"/>
              </a:spcBef>
              <a:spcAft>
                <a:spcPts val="600"/>
              </a:spcAft>
              <a:defRPr sz="2800" b="1" spc="300">
                <a:solidFill>
                  <a:schemeClr val="tx2"/>
                </a:solidFill>
                <a:latin typeface="Krona One" panose="02010605030500060004" pitchFamily="2" charset="77"/>
                <a:cs typeface="Poppins ExtraLight" pitchFamily="2" charset="77"/>
              </a:defRPr>
            </a:lvl1pPr>
            <a:lvl2pPr marL="137132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2pPr>
            <a:lvl3pPr marL="2285543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3pPr>
            <a:lvl4pPr marL="3199760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4pPr>
            <a:lvl5pPr marL="4113977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spc="-30" baseline="0">
                <a:effectLst/>
                <a:latin typeface="Heebo Medium" pitchFamily="2" charset="-79"/>
                <a:ea typeface="Open Sans Light" panose="020B0306030504020204" pitchFamily="34" charset="0"/>
                <a:cs typeface="Open Sans Light" charset="0"/>
              </a:defRPr>
            </a:lvl5pPr>
            <a:lvl6pPr marL="5028194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6pPr>
            <a:lvl7pPr marL="5942411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7pPr>
            <a:lvl8pPr marL="6856628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8pPr>
            <a:lvl9pPr marL="7770846" indent="-457109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en-US" spc="0" dirty="0">
                <a:solidFill>
                  <a:schemeClr val="bg1"/>
                </a:solidFill>
                <a:latin typeface="Poppins" pitchFamily="2" charset="77"/>
                <a:ea typeface="Source Serif 4 Medium" panose="02040603050405020204" pitchFamily="18" charset="0"/>
                <a:cs typeface="Poppins" pitchFamily="2" charset="77"/>
                <a:sym typeface="Passion One"/>
              </a:rPr>
              <a:t>INDUSTRY RECOGNITIONS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A3B3D8-E9C2-00AC-D533-5FDE64BD8B76}"/>
              </a:ext>
            </a:extLst>
          </p:cNvPr>
          <p:cNvSpPr txBox="1"/>
          <p:nvPr/>
        </p:nvSpPr>
        <p:spPr>
          <a:xfrm rot="16200000">
            <a:off x="11768600" y="4672111"/>
            <a:ext cx="11929039" cy="410881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algn="r">
              <a:defRPr sz="7200">
                <a:solidFill>
                  <a:schemeClr val="tx2"/>
                </a:solidFill>
                <a:latin typeface="Heebo Medium" pitchFamily="2" charset="-79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sz="12000" b="1" dirty="0">
                <a:latin typeface="Poppins" pitchFamily="2" charset="77"/>
                <a:cs typeface="Poppins" pitchFamily="2" charset="77"/>
              </a:rPr>
              <a:t>Key Achievements</a:t>
            </a:r>
          </a:p>
        </p:txBody>
      </p:sp>
    </p:spTree>
    <p:extLst>
      <p:ext uri="{BB962C8B-B14F-4D97-AF65-F5344CB8AC3E}">
        <p14:creationId xmlns:p14="http://schemas.microsoft.com/office/powerpoint/2010/main" val="272846976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Custom 500">
      <a:dk1>
        <a:srgbClr val="747993"/>
      </a:dk1>
      <a:lt1>
        <a:srgbClr val="FFFFFF"/>
      </a:lt1>
      <a:dk2>
        <a:srgbClr val="160736"/>
      </a:dk2>
      <a:lt2>
        <a:srgbClr val="FFFFFF"/>
      </a:lt2>
      <a:accent1>
        <a:srgbClr val="FF9C16"/>
      </a:accent1>
      <a:accent2>
        <a:srgbClr val="AA518F"/>
      </a:accent2>
      <a:accent3>
        <a:srgbClr val="CC1876"/>
      </a:accent3>
      <a:accent4>
        <a:srgbClr val="410DA9"/>
      </a:accent4>
      <a:accent5>
        <a:srgbClr val="8A117A"/>
      </a:accent5>
      <a:accent6>
        <a:srgbClr val="DCDFE1"/>
      </a:accent6>
      <a:hlink>
        <a:srgbClr val="335FFE"/>
      </a:hlink>
      <a:folHlink>
        <a:srgbClr val="CA64D3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rgbClr val="6FBFFF"/>
            </a:gs>
            <a:gs pos="98000">
              <a:srgbClr val="3C8BFF"/>
            </a:gs>
          </a:gsLst>
          <a:lin ang="54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87036</TotalTime>
  <Words>812</Words>
  <Application>Microsoft Macintosh PowerPoint</Application>
  <PresentationFormat>Custom</PresentationFormat>
  <Paragraphs>137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Poppins</vt:lpstr>
      <vt:lpstr>Poppins SemiBold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Slides</dc:title>
  <dc:subject>Templates</dc:subject>
  <dc:creator/>
  <cp:keywords/>
  <dc:description/>
  <cp:lastModifiedBy>Juanca López</cp:lastModifiedBy>
  <cp:revision>9853</cp:revision>
  <cp:lastPrinted>2019-09-18T23:04:43Z</cp:lastPrinted>
  <dcterms:created xsi:type="dcterms:W3CDTF">2014-11-12T21:47:38Z</dcterms:created>
  <dcterms:modified xsi:type="dcterms:W3CDTF">2024-12-19T16:05:45Z</dcterms:modified>
  <cp:category/>
</cp:coreProperties>
</file>