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083" r:id="rId2"/>
    <p:sldId id="4135" r:id="rId3"/>
    <p:sldId id="4136" r:id="rId4"/>
    <p:sldId id="4137" r:id="rId5"/>
    <p:sldId id="4138" r:id="rId6"/>
    <p:sldId id="4142" r:id="rId7"/>
    <p:sldId id="4139" r:id="rId8"/>
    <p:sldId id="4140" r:id="rId9"/>
    <p:sldId id="4141" r:id="rId10"/>
    <p:sldId id="4143" r:id="rId11"/>
    <p:sldId id="4144" r:id="rId12"/>
    <p:sldId id="4145" r:id="rId13"/>
    <p:sldId id="4146" r:id="rId14"/>
    <p:sldId id="4147" r:id="rId15"/>
    <p:sldId id="4148" r:id="rId16"/>
    <p:sldId id="4149" r:id="rId17"/>
    <p:sldId id="4150" r:id="rId18"/>
    <p:sldId id="4151" r:id="rId19"/>
    <p:sldId id="4152" r:id="rId20"/>
    <p:sldId id="4134" r:id="rId21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DCDFE1"/>
    <a:srgbClr val="E2ECF1"/>
    <a:srgbClr val="F1F6F8"/>
    <a:srgbClr val="DBE9F0"/>
    <a:srgbClr val="073B4C"/>
    <a:srgbClr val="335FFE"/>
    <a:srgbClr val="ECF3F6"/>
    <a:srgbClr val="B5B5B5"/>
    <a:srgbClr val="DEDED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37" autoAdjust="0"/>
    <p:restoredTop sz="96170" autoAdjust="0"/>
  </p:normalViewPr>
  <p:slideViewPr>
    <p:cSldViewPr snapToGrid="0" snapToObjects="1">
      <p:cViewPr varScale="1">
        <p:scale>
          <a:sx n="49" d="100"/>
          <a:sy n="49" d="100"/>
        </p:scale>
        <p:origin x="232" y="6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" pitchFamily="2" charset="77"/>
              </a:defRPr>
            </a:lvl1pPr>
          </a:lstStyle>
          <a:p>
            <a:fld id="{EFC10EE1-B198-C942-8235-326C972CBB30}" type="datetimeFigureOut">
              <a:rPr lang="en-US" smtClean="0"/>
              <a:pPr/>
              <a:t>12/18/24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" pitchFamily="2" charset="77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825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25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B16E586-C951-8DE2-4640-138620A2D4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27565" y="1623950"/>
            <a:ext cx="10224653" cy="10468099"/>
          </a:xfrm>
          <a:custGeom>
            <a:avLst/>
            <a:gdLst>
              <a:gd name="connsiteX0" fmla="*/ 3054927 w 6109854"/>
              <a:gd name="connsiteY0" fmla="*/ 0 h 6255328"/>
              <a:gd name="connsiteX1" fmla="*/ 6109854 w 6109854"/>
              <a:gd name="connsiteY1" fmla="*/ 3127664 h 6255328"/>
              <a:gd name="connsiteX2" fmla="*/ 3054927 w 6109854"/>
              <a:gd name="connsiteY2" fmla="*/ 6255328 h 6255328"/>
              <a:gd name="connsiteX3" fmla="*/ 0 w 6109854"/>
              <a:gd name="connsiteY3" fmla="*/ 3127664 h 6255328"/>
              <a:gd name="connsiteX4" fmla="*/ 3054927 w 6109854"/>
              <a:gd name="connsiteY4" fmla="*/ 0 h 625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9854" h="6255328">
                <a:moveTo>
                  <a:pt x="3054927" y="0"/>
                </a:moveTo>
                <a:cubicBezTo>
                  <a:pt x="4742117" y="0"/>
                  <a:pt x="6109854" y="1400303"/>
                  <a:pt x="6109854" y="3127664"/>
                </a:cubicBezTo>
                <a:cubicBezTo>
                  <a:pt x="6109854" y="4855025"/>
                  <a:pt x="4742117" y="6255328"/>
                  <a:pt x="3054927" y="6255328"/>
                </a:cubicBezTo>
                <a:cubicBezTo>
                  <a:pt x="1367737" y="6255328"/>
                  <a:pt x="0" y="4855025"/>
                  <a:pt x="0" y="3127664"/>
                </a:cubicBezTo>
                <a:cubicBezTo>
                  <a:pt x="0" y="1400303"/>
                  <a:pt x="1367737" y="0"/>
                  <a:pt x="30549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400"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3498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B16E586-C951-8DE2-4640-138620A2D4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6074" y="5881255"/>
            <a:ext cx="6109854" cy="6255328"/>
          </a:xfrm>
          <a:custGeom>
            <a:avLst/>
            <a:gdLst>
              <a:gd name="connsiteX0" fmla="*/ 3054927 w 6109854"/>
              <a:gd name="connsiteY0" fmla="*/ 0 h 6255328"/>
              <a:gd name="connsiteX1" fmla="*/ 6109854 w 6109854"/>
              <a:gd name="connsiteY1" fmla="*/ 3127664 h 6255328"/>
              <a:gd name="connsiteX2" fmla="*/ 3054927 w 6109854"/>
              <a:gd name="connsiteY2" fmla="*/ 6255328 h 6255328"/>
              <a:gd name="connsiteX3" fmla="*/ 0 w 6109854"/>
              <a:gd name="connsiteY3" fmla="*/ 3127664 h 6255328"/>
              <a:gd name="connsiteX4" fmla="*/ 3054927 w 6109854"/>
              <a:gd name="connsiteY4" fmla="*/ 0 h 625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9854" h="6255328">
                <a:moveTo>
                  <a:pt x="3054927" y="0"/>
                </a:moveTo>
                <a:cubicBezTo>
                  <a:pt x="4742117" y="0"/>
                  <a:pt x="6109854" y="1400303"/>
                  <a:pt x="6109854" y="3127664"/>
                </a:cubicBezTo>
                <a:cubicBezTo>
                  <a:pt x="6109854" y="4855025"/>
                  <a:pt x="4742117" y="6255328"/>
                  <a:pt x="3054927" y="6255328"/>
                </a:cubicBezTo>
                <a:cubicBezTo>
                  <a:pt x="1367737" y="6255328"/>
                  <a:pt x="0" y="4855025"/>
                  <a:pt x="0" y="3127664"/>
                </a:cubicBezTo>
                <a:cubicBezTo>
                  <a:pt x="0" y="1400303"/>
                  <a:pt x="1367737" y="0"/>
                  <a:pt x="30549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400"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66585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B16E586-C951-8DE2-4640-138620A2D4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6888" y="4462358"/>
            <a:ext cx="6109854" cy="6255328"/>
          </a:xfrm>
          <a:custGeom>
            <a:avLst/>
            <a:gdLst>
              <a:gd name="connsiteX0" fmla="*/ 3054927 w 6109854"/>
              <a:gd name="connsiteY0" fmla="*/ 0 h 6255328"/>
              <a:gd name="connsiteX1" fmla="*/ 6109854 w 6109854"/>
              <a:gd name="connsiteY1" fmla="*/ 3127664 h 6255328"/>
              <a:gd name="connsiteX2" fmla="*/ 3054927 w 6109854"/>
              <a:gd name="connsiteY2" fmla="*/ 6255328 h 6255328"/>
              <a:gd name="connsiteX3" fmla="*/ 0 w 6109854"/>
              <a:gd name="connsiteY3" fmla="*/ 3127664 h 6255328"/>
              <a:gd name="connsiteX4" fmla="*/ 3054927 w 6109854"/>
              <a:gd name="connsiteY4" fmla="*/ 0 h 625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9854" h="6255328">
                <a:moveTo>
                  <a:pt x="3054927" y="0"/>
                </a:moveTo>
                <a:cubicBezTo>
                  <a:pt x="4742117" y="0"/>
                  <a:pt x="6109854" y="1400303"/>
                  <a:pt x="6109854" y="3127664"/>
                </a:cubicBezTo>
                <a:cubicBezTo>
                  <a:pt x="6109854" y="4855025"/>
                  <a:pt x="4742117" y="6255328"/>
                  <a:pt x="3054927" y="6255328"/>
                </a:cubicBezTo>
                <a:cubicBezTo>
                  <a:pt x="1367737" y="6255328"/>
                  <a:pt x="0" y="4855025"/>
                  <a:pt x="0" y="3127664"/>
                </a:cubicBezTo>
                <a:cubicBezTo>
                  <a:pt x="0" y="1400303"/>
                  <a:pt x="1367737" y="0"/>
                  <a:pt x="30549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400"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11859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B16E586-C951-8DE2-4640-138620A2D4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596256" y="1600201"/>
            <a:ext cx="6109854" cy="6255328"/>
          </a:xfrm>
          <a:custGeom>
            <a:avLst/>
            <a:gdLst>
              <a:gd name="connsiteX0" fmla="*/ 3054927 w 6109854"/>
              <a:gd name="connsiteY0" fmla="*/ 0 h 6255328"/>
              <a:gd name="connsiteX1" fmla="*/ 6109854 w 6109854"/>
              <a:gd name="connsiteY1" fmla="*/ 3127664 h 6255328"/>
              <a:gd name="connsiteX2" fmla="*/ 3054927 w 6109854"/>
              <a:gd name="connsiteY2" fmla="*/ 6255328 h 6255328"/>
              <a:gd name="connsiteX3" fmla="*/ 0 w 6109854"/>
              <a:gd name="connsiteY3" fmla="*/ 3127664 h 6255328"/>
              <a:gd name="connsiteX4" fmla="*/ 3054927 w 6109854"/>
              <a:gd name="connsiteY4" fmla="*/ 0 h 625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9854" h="6255328">
                <a:moveTo>
                  <a:pt x="3054927" y="0"/>
                </a:moveTo>
                <a:cubicBezTo>
                  <a:pt x="4742117" y="0"/>
                  <a:pt x="6109854" y="1400303"/>
                  <a:pt x="6109854" y="3127664"/>
                </a:cubicBezTo>
                <a:cubicBezTo>
                  <a:pt x="6109854" y="4855025"/>
                  <a:pt x="4742117" y="6255328"/>
                  <a:pt x="3054927" y="6255328"/>
                </a:cubicBezTo>
                <a:cubicBezTo>
                  <a:pt x="1367737" y="6255328"/>
                  <a:pt x="0" y="4855025"/>
                  <a:pt x="0" y="3127664"/>
                </a:cubicBezTo>
                <a:cubicBezTo>
                  <a:pt x="0" y="1400303"/>
                  <a:pt x="1367737" y="0"/>
                  <a:pt x="30549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400"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239030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2" r:id="rId4"/>
    <p:sldLayoutId id="2147484021" r:id="rId5"/>
  </p:sldLayoutIdLst>
  <p:hf hdr="0" ftr="0" dt="0"/>
  <p:txStyles>
    <p:titleStyle>
      <a:lvl1pPr algn="ctr" defTabSz="1828434" rtl="0" eaLnBrk="1" latinLnBrk="0" hangingPunct="1">
        <a:lnSpc>
          <a:spcPct val="90000"/>
        </a:lnSpc>
        <a:spcBef>
          <a:spcPct val="0"/>
        </a:spcBef>
        <a:buNone/>
        <a:defRPr lang="en-US" sz="8000" b="0" i="0" kern="1200" spc="-100" baseline="0">
          <a:solidFill>
            <a:schemeClr val="tx2"/>
          </a:solidFill>
          <a:latin typeface="Montserrat" pitchFamily="2" charset="77"/>
          <a:ea typeface="Open Sans Light" panose="020B0306030504020204" pitchFamily="34" charset="0"/>
          <a:cs typeface="Heebo Medium" pitchFamily="2" charset="-79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4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958">
          <p15:clr>
            <a:srgbClr val="A4A3A4"/>
          </p15:clr>
        </p15:guide>
        <p15:guide id="2" orient="horz" pos="480">
          <p15:clr>
            <a:srgbClr val="A4A3A4"/>
          </p15:clr>
        </p15:guide>
        <p15:guide id="3" pos="14398">
          <p15:clr>
            <a:srgbClr val="A4A3A4"/>
          </p15:clr>
        </p15:guide>
        <p15:guide id="5" orient="horz" pos="4320" userDrawn="1">
          <p15:clr>
            <a:srgbClr val="A4A3A4"/>
          </p15:clr>
        </p15:guide>
        <p15:guide id="6" orient="horz" pos="7997" userDrawn="1">
          <p15:clr>
            <a:srgbClr val="A4A3A4"/>
          </p15:clr>
        </p15:guide>
        <p15:guide id="7" pos="767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photos/white-and-brown-wooden-table-with-chairs-EaexzaHDN98" TargetMode="External"/><Relationship Id="rId3" Type="http://schemas.openxmlformats.org/officeDocument/2006/relationships/hyperlink" Target="https://fonts.google.com/specimen/Montserrat" TargetMode="External"/><Relationship Id="rId7" Type="http://schemas.openxmlformats.org/officeDocument/2006/relationships/hyperlink" Target="https://unsplash.com/photos/a-living-room-with-a-couch-and-a-table-9KGB4HspwsM" TargetMode="External"/><Relationship Id="rId2" Type="http://schemas.openxmlformats.org/officeDocument/2006/relationships/hyperlink" Target="https://fonts.google.com/specimen/Kanit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nsplash.com/photos/man-in-black-formal-suit-jacket-and-pants-carrying-black-bag-while-walking-on-pedestrian-lane-during-daytime-wUZjnOv7t0g" TargetMode="External"/><Relationship Id="rId5" Type="http://schemas.openxmlformats.org/officeDocument/2006/relationships/hyperlink" Target="https://unsplash.com/photos/man-in-black-shirt-sitting-on-brown-wooden-chair-0n9yU9h7Tjs" TargetMode="External"/><Relationship Id="rId4" Type="http://schemas.openxmlformats.org/officeDocument/2006/relationships/hyperlink" Target="https://unsplash.com/photos/white-and-black-throw-pillow-cm_PpUQU-lk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48E610E-D52E-EB2A-3570-3FC779CC01F5}"/>
              </a:ext>
            </a:extLst>
          </p:cNvPr>
          <p:cNvSpPr/>
          <p:nvPr/>
        </p:nvSpPr>
        <p:spPr>
          <a:xfrm>
            <a:off x="2481943" y="1698171"/>
            <a:ext cx="1023257" cy="102325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C91C0B7-CA1A-1909-07C4-B89D8F3C8C3A}"/>
              </a:ext>
            </a:extLst>
          </p:cNvPr>
          <p:cNvSpPr/>
          <p:nvPr/>
        </p:nvSpPr>
        <p:spPr>
          <a:xfrm>
            <a:off x="19071771" y="9470571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E3658-201B-712E-867E-2EB391195D5B}"/>
              </a:ext>
            </a:extLst>
          </p:cNvPr>
          <p:cNvSpPr txBox="1"/>
          <p:nvPr/>
        </p:nvSpPr>
        <p:spPr>
          <a:xfrm>
            <a:off x="8085090" y="7371044"/>
            <a:ext cx="8207469" cy="141577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PITCH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DA2C7-753B-781E-177A-7BE1BD68270F}"/>
              </a:ext>
            </a:extLst>
          </p:cNvPr>
          <p:cNvSpPr txBox="1"/>
          <p:nvPr/>
        </p:nvSpPr>
        <p:spPr>
          <a:xfrm>
            <a:off x="5050713" y="4715635"/>
            <a:ext cx="14276224" cy="3566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1000" b="1" dirty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BUSINESS</a:t>
            </a:r>
          </a:p>
        </p:txBody>
      </p:sp>
    </p:spTree>
    <p:extLst>
      <p:ext uri="{BB962C8B-B14F-4D97-AF65-F5344CB8AC3E}">
        <p14:creationId xmlns:p14="http://schemas.microsoft.com/office/powerpoint/2010/main" val="1854636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7E995FFC-BCCE-4F34-3EA6-749B416FC4D9}"/>
              </a:ext>
            </a:extLst>
          </p:cNvPr>
          <p:cNvSpPr/>
          <p:nvPr/>
        </p:nvSpPr>
        <p:spPr>
          <a:xfrm>
            <a:off x="5421086" y="-1196173"/>
            <a:ext cx="5759532" cy="57595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1A3688B-DE50-CAD2-8888-6A9A7E3EE73E}"/>
              </a:ext>
            </a:extLst>
          </p:cNvPr>
          <p:cNvSpPr/>
          <p:nvPr/>
        </p:nvSpPr>
        <p:spPr>
          <a:xfrm>
            <a:off x="21096514" y="10820400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A6EF3C-6364-36F6-134C-9A1940CFAB83}"/>
              </a:ext>
            </a:extLst>
          </p:cNvPr>
          <p:cNvSpPr txBox="1"/>
          <p:nvPr/>
        </p:nvSpPr>
        <p:spPr>
          <a:xfrm>
            <a:off x="6099464" y="6534835"/>
            <a:ext cx="12198926" cy="51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0" b="1" dirty="0">
                <a:latin typeface="Kanit" pitchFamily="2" charset="-34"/>
                <a:cs typeface="Kanit" pitchFamily="2" charset="-34"/>
              </a:rPr>
              <a:t>[YOUR TOPIC GOES HERE]</a:t>
            </a:r>
            <a:endParaRPr lang="en-US" sz="15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D17365-EC61-F948-7CCF-F5258A3DB86D}"/>
              </a:ext>
            </a:extLst>
          </p:cNvPr>
          <p:cNvSpPr txBox="1"/>
          <p:nvPr/>
        </p:nvSpPr>
        <p:spPr>
          <a:xfrm>
            <a:off x="2513583" y="2699259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PLENARY SESSION 2:</a:t>
            </a:r>
          </a:p>
        </p:txBody>
      </p:sp>
    </p:spTree>
    <p:extLst>
      <p:ext uri="{BB962C8B-B14F-4D97-AF65-F5344CB8AC3E}">
        <p14:creationId xmlns:p14="http://schemas.microsoft.com/office/powerpoint/2010/main" val="893005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people wearing face masks&#10;&#10;Description automatically generated">
            <a:extLst>
              <a:ext uri="{FF2B5EF4-FFF2-40B4-BE49-F238E27FC236}">
                <a16:creationId xmlns:a16="http://schemas.microsoft.com/office/drawing/2014/main" id="{4E1D0E7A-9234-9230-842B-B3756D6822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792783-C3EA-78F0-2CA0-D6BC587FE970}"/>
              </a:ext>
            </a:extLst>
          </p:cNvPr>
          <p:cNvSpPr txBox="1"/>
          <p:nvPr/>
        </p:nvSpPr>
        <p:spPr>
          <a:xfrm>
            <a:off x="14649356" y="5365282"/>
            <a:ext cx="740072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NETWORKING BREAK</a:t>
            </a:r>
          </a:p>
        </p:txBody>
      </p:sp>
    </p:spTree>
    <p:extLst>
      <p:ext uri="{BB962C8B-B14F-4D97-AF65-F5344CB8AC3E}">
        <p14:creationId xmlns:p14="http://schemas.microsoft.com/office/powerpoint/2010/main" val="240245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701BA573-D892-C849-97BF-BB8A0CF42A07}"/>
              </a:ext>
            </a:extLst>
          </p:cNvPr>
          <p:cNvSpPr/>
          <p:nvPr/>
        </p:nvSpPr>
        <p:spPr>
          <a:xfrm rot="10800000">
            <a:off x="14874422" y="0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5B3DB9-1DD6-FE1B-7593-EADA31F646F3}"/>
              </a:ext>
            </a:extLst>
          </p:cNvPr>
          <p:cNvSpPr txBox="1"/>
          <p:nvPr/>
        </p:nvSpPr>
        <p:spPr>
          <a:xfrm>
            <a:off x="2264202" y="8350930"/>
            <a:ext cx="9041108" cy="37856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/>
            <a:r>
              <a:rPr lang="en-US" sz="8000" b="1" dirty="0">
                <a:latin typeface="Kanit" pitchFamily="2" charset="-34"/>
                <a:cs typeface="Kanit" pitchFamily="2" charset="-34"/>
              </a:rPr>
              <a:t>WORKSHOP SESSION 1: </a:t>
            </a:r>
          </a:p>
          <a:p>
            <a:pPr algn="l"/>
            <a:r>
              <a:rPr lang="en-US" sz="8000" b="1" dirty="0">
                <a:latin typeface="Kanit" pitchFamily="2" charset="-34"/>
                <a:cs typeface="Kanit" pitchFamily="2" charset="-34"/>
              </a:rPr>
              <a:t>[TOPIC]</a:t>
            </a:r>
          </a:p>
        </p:txBody>
      </p:sp>
      <p:pic>
        <p:nvPicPr>
          <p:cNvPr id="6" name="Picture Placeholder 5" descr="A person talking to another person&#10;&#10;Description automatically generated">
            <a:extLst>
              <a:ext uri="{FF2B5EF4-FFF2-40B4-BE49-F238E27FC236}">
                <a16:creationId xmlns:a16="http://schemas.microsoft.com/office/drawing/2014/main" id="{EB8383ED-5728-2E05-5080-6C21108D5D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96256" y="1600201"/>
            <a:ext cx="6109854" cy="6255328"/>
          </a:xfrm>
        </p:spPr>
      </p:pic>
    </p:spTree>
    <p:extLst>
      <p:ext uri="{BB962C8B-B14F-4D97-AF65-F5344CB8AC3E}">
        <p14:creationId xmlns:p14="http://schemas.microsoft.com/office/powerpoint/2010/main" val="1475715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1D21E-A195-20D6-FCBC-DCF0D229B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211120C-DD05-25BB-C3DB-8C99645C3CBD}"/>
              </a:ext>
            </a:extLst>
          </p:cNvPr>
          <p:cNvSpPr/>
          <p:nvPr/>
        </p:nvSpPr>
        <p:spPr>
          <a:xfrm rot="10800000">
            <a:off x="14874422" y="0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Placeholder 7" descr="A close-up of a person pointing at a computer&#10;&#10;Description automatically generated">
            <a:extLst>
              <a:ext uri="{FF2B5EF4-FFF2-40B4-BE49-F238E27FC236}">
                <a16:creationId xmlns:a16="http://schemas.microsoft.com/office/drawing/2014/main" id="{8624AED2-150E-DB56-6A59-3BD1851112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96256" y="1600201"/>
            <a:ext cx="6109854" cy="625532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AB1726-97D6-1813-DBBD-6D755F130018}"/>
              </a:ext>
            </a:extLst>
          </p:cNvPr>
          <p:cNvSpPr txBox="1"/>
          <p:nvPr/>
        </p:nvSpPr>
        <p:spPr>
          <a:xfrm>
            <a:off x="2264202" y="8012376"/>
            <a:ext cx="9041108" cy="412420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WORKSHOP SESSION 2: </a:t>
            </a:r>
          </a:p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[TOPIC]</a:t>
            </a:r>
          </a:p>
        </p:txBody>
      </p:sp>
    </p:spTree>
    <p:extLst>
      <p:ext uri="{BB962C8B-B14F-4D97-AF65-F5344CB8AC3E}">
        <p14:creationId xmlns:p14="http://schemas.microsoft.com/office/powerpoint/2010/main" val="3070893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CF36B67-052A-EB87-3E0B-C69E956D961C}"/>
              </a:ext>
            </a:extLst>
          </p:cNvPr>
          <p:cNvSpPr/>
          <p:nvPr/>
        </p:nvSpPr>
        <p:spPr>
          <a:xfrm>
            <a:off x="6550025" y="8794458"/>
            <a:ext cx="2677102" cy="2677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89FDF-36A8-2587-C265-CEAC19B0F529}"/>
              </a:ext>
            </a:extLst>
          </p:cNvPr>
          <p:cNvSpPr txBox="1"/>
          <p:nvPr/>
        </p:nvSpPr>
        <p:spPr>
          <a:xfrm>
            <a:off x="12188825" y="5840773"/>
            <a:ext cx="10268952" cy="6763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effectLst/>
                <a:latin typeface="Montserrat" pitchFamily="2" charset="77"/>
              </a:rPr>
              <a:t>In conclusion, our commitment to fostering a culture of collaboration, continuous learning, and innovation is evident through our various initiatives and programs. 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effectLst/>
                <a:latin typeface="Montserrat" pitchFamily="2" charset="77"/>
              </a:rPr>
              <a:t>By investing in training and development, promoting cross-functional collaboration, and engaging in building activities, we have created an environment where employees can thrive and contribute to the overall success of the organization. 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B9BF9-0317-6C36-1096-03E322EB501C}"/>
              </a:ext>
            </a:extLst>
          </p:cNvPr>
          <p:cNvSpPr txBox="1"/>
          <p:nvPr/>
        </p:nvSpPr>
        <p:spPr>
          <a:xfrm>
            <a:off x="2555147" y="12445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solidFill>
                  <a:schemeClr val="bg1"/>
                </a:solidFill>
                <a:latin typeface="Kanit" pitchFamily="2" charset="-34"/>
                <a:cs typeface="Kanit" pitchFamily="2" charset="-34"/>
              </a:rPr>
              <a:t>CLOSING REMARKS</a:t>
            </a:r>
          </a:p>
        </p:txBody>
      </p:sp>
    </p:spTree>
    <p:extLst>
      <p:ext uri="{BB962C8B-B14F-4D97-AF65-F5344CB8AC3E}">
        <p14:creationId xmlns:p14="http://schemas.microsoft.com/office/powerpoint/2010/main" val="2464484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mputer on a desk&#10;&#10;Description automatically generated">
            <a:extLst>
              <a:ext uri="{FF2B5EF4-FFF2-40B4-BE49-F238E27FC236}">
                <a16:creationId xmlns:a16="http://schemas.microsoft.com/office/drawing/2014/main" id="{55064BE3-8CC0-BCEA-1270-50E20DD6711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7565" y="1623950"/>
            <a:ext cx="10224653" cy="10468099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C2CCF3C3-2E88-9DBC-5F6B-5F2C1049BC82}"/>
              </a:ext>
            </a:extLst>
          </p:cNvPr>
          <p:cNvSpPr/>
          <p:nvPr/>
        </p:nvSpPr>
        <p:spPr>
          <a:xfrm>
            <a:off x="19701248" y="2474340"/>
            <a:ext cx="2677102" cy="2677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F4B7C0-0DDC-7D8E-9A6D-48513E85C86B}"/>
              </a:ext>
            </a:extLst>
          </p:cNvPr>
          <p:cNvSpPr txBox="1"/>
          <p:nvPr/>
        </p:nvSpPr>
        <p:spPr>
          <a:xfrm>
            <a:off x="14649356" y="5365282"/>
            <a:ext cx="740072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Q&amp;A</a:t>
            </a:r>
          </a:p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SESSION</a:t>
            </a:r>
          </a:p>
        </p:txBody>
      </p:sp>
    </p:spTree>
    <p:extLst>
      <p:ext uri="{BB962C8B-B14F-4D97-AF65-F5344CB8AC3E}">
        <p14:creationId xmlns:p14="http://schemas.microsoft.com/office/powerpoint/2010/main" val="2632089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20F8BCF8-654F-08BB-ADCB-AC522CB51BF8}"/>
              </a:ext>
            </a:extLst>
          </p:cNvPr>
          <p:cNvSpPr/>
          <p:nvPr/>
        </p:nvSpPr>
        <p:spPr>
          <a:xfrm>
            <a:off x="-1" y="-1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07783D-049B-8FC7-A77C-C2A5E31CA6E0}"/>
              </a:ext>
            </a:extLst>
          </p:cNvPr>
          <p:cNvSpPr/>
          <p:nvPr/>
        </p:nvSpPr>
        <p:spPr>
          <a:xfrm>
            <a:off x="7859486" y="11089022"/>
            <a:ext cx="1023257" cy="102325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9145CD-60B4-63D1-0CFD-A20B9E756B1C}"/>
              </a:ext>
            </a:extLst>
          </p:cNvPr>
          <p:cNvSpPr txBox="1"/>
          <p:nvPr/>
        </p:nvSpPr>
        <p:spPr>
          <a:xfrm>
            <a:off x="11443854" y="5925971"/>
            <a:ext cx="10307782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effectLst/>
                <a:latin typeface="Montserrat" pitchFamily="2" charset="77"/>
              </a:rPr>
              <a:t>In conclusion, our commitment to fostering a culture of collaboration, continuous learning, and innovation is evident through our various initiatives and programs. </a:t>
            </a:r>
          </a:p>
          <a:p>
            <a:endParaRPr lang="en-US" dirty="0">
              <a:latin typeface="Montserrat" pitchFamily="2" charset="77"/>
            </a:endParaRPr>
          </a:p>
          <a:p>
            <a:r>
              <a:rPr lang="en-US" sz="3600" dirty="0">
                <a:effectLst/>
                <a:latin typeface="Montserrat" pitchFamily="2" charset="77"/>
              </a:rPr>
              <a:t>By investing in training and development, promoting cross-functional collaboration, and engaging in building activities, we have created an environment where employees can thrive and contribute to the overall success of the organization. </a:t>
            </a:r>
            <a:endParaRPr lang="en-US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00056-59FB-A7DC-1777-CFC8F53314DD}"/>
              </a:ext>
            </a:extLst>
          </p:cNvPr>
          <p:cNvSpPr txBox="1"/>
          <p:nvPr/>
        </p:nvSpPr>
        <p:spPr>
          <a:xfrm>
            <a:off x="2125656" y="953586"/>
            <a:ext cx="4857035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CLOSING</a:t>
            </a:r>
          </a:p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REMARKS</a:t>
            </a:r>
          </a:p>
        </p:txBody>
      </p:sp>
    </p:spTree>
    <p:extLst>
      <p:ext uri="{BB962C8B-B14F-4D97-AF65-F5344CB8AC3E}">
        <p14:creationId xmlns:p14="http://schemas.microsoft.com/office/powerpoint/2010/main" val="3855795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0AD0811-52BD-FE27-808A-08547F2C94BE}"/>
              </a:ext>
            </a:extLst>
          </p:cNvPr>
          <p:cNvSpPr/>
          <p:nvPr/>
        </p:nvSpPr>
        <p:spPr>
          <a:xfrm>
            <a:off x="17900073" y="2105891"/>
            <a:ext cx="4073236" cy="421178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21AF8E9-3A3A-02FF-7610-B3D1483F696D}"/>
              </a:ext>
            </a:extLst>
          </p:cNvPr>
          <p:cNvGrpSpPr/>
          <p:nvPr/>
        </p:nvGrpSpPr>
        <p:grpSpPr>
          <a:xfrm>
            <a:off x="18635162" y="2793333"/>
            <a:ext cx="2603058" cy="2836897"/>
            <a:chOff x="18583266" y="2934126"/>
            <a:chExt cx="2603058" cy="283689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FEC82F8-5BA6-4C41-E52B-1D260E98EEDB}"/>
                </a:ext>
              </a:extLst>
            </p:cNvPr>
            <p:cNvSpPr/>
            <p:nvPr/>
          </p:nvSpPr>
          <p:spPr>
            <a:xfrm flipH="1">
              <a:off x="19557984" y="4028215"/>
              <a:ext cx="639206" cy="6609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5BD922-A814-271C-3FE4-1362AA164972}"/>
                </a:ext>
              </a:extLst>
            </p:cNvPr>
            <p:cNvSpPr/>
            <p:nvPr/>
          </p:nvSpPr>
          <p:spPr>
            <a:xfrm flipH="1">
              <a:off x="18886919" y="3489951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879CB6E-D5E8-A0D6-CD4D-CCF428D63CE9}"/>
                </a:ext>
              </a:extLst>
            </p:cNvPr>
            <p:cNvSpPr/>
            <p:nvPr/>
          </p:nvSpPr>
          <p:spPr>
            <a:xfrm rot="5400000" flipH="1">
              <a:off x="19371211" y="3612176"/>
              <a:ext cx="1199212" cy="1199212"/>
            </a:xfrm>
            <a:custGeom>
              <a:avLst/>
              <a:gdLst>
                <a:gd name="connsiteX0" fmla="*/ 1199212 w 1199212"/>
                <a:gd name="connsiteY0" fmla="*/ 1199212 h 1199212"/>
                <a:gd name="connsiteX1" fmla="*/ 1199212 w 1199212"/>
                <a:gd name="connsiteY1" fmla="*/ 99980 h 1199212"/>
                <a:gd name="connsiteX2" fmla="*/ 1199212 w 1199212"/>
                <a:gd name="connsiteY2" fmla="*/ 0 h 1199212"/>
                <a:gd name="connsiteX3" fmla="*/ 1099232 w 1199212"/>
                <a:gd name="connsiteY3" fmla="*/ 0 h 1199212"/>
                <a:gd name="connsiteX4" fmla="*/ 0 w 1199212"/>
                <a:gd name="connsiteY4" fmla="*/ 0 h 1199212"/>
                <a:gd name="connsiteX5" fmla="*/ 0 w 1199212"/>
                <a:gd name="connsiteY5" fmla="*/ 99980 h 1199212"/>
                <a:gd name="connsiteX6" fmla="*/ 1099232 w 1199212"/>
                <a:gd name="connsiteY6" fmla="*/ 99980 h 1199212"/>
                <a:gd name="connsiteX7" fmla="*/ 1099232 w 1199212"/>
                <a:gd name="connsiteY7" fmla="*/ 1199212 h 119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9212" h="1199212">
                  <a:moveTo>
                    <a:pt x="1199212" y="1199212"/>
                  </a:moveTo>
                  <a:lnTo>
                    <a:pt x="1199212" y="99980"/>
                  </a:lnTo>
                  <a:lnTo>
                    <a:pt x="1199212" y="0"/>
                  </a:lnTo>
                  <a:lnTo>
                    <a:pt x="1099232" y="0"/>
                  </a:lnTo>
                  <a:lnTo>
                    <a:pt x="0" y="0"/>
                  </a:lnTo>
                  <a:lnTo>
                    <a:pt x="0" y="99980"/>
                  </a:lnTo>
                  <a:lnTo>
                    <a:pt x="1099232" y="99980"/>
                  </a:lnTo>
                  <a:lnTo>
                    <a:pt x="1099232" y="11992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F43F919-CB61-CB9F-AEFD-70F06394ABF2}"/>
                </a:ext>
              </a:extLst>
            </p:cNvPr>
            <p:cNvSpPr/>
            <p:nvPr/>
          </p:nvSpPr>
          <p:spPr>
            <a:xfrm rot="16200000" flipH="1">
              <a:off x="19167538" y="3882109"/>
              <a:ext cx="1199212" cy="1199212"/>
            </a:xfrm>
            <a:custGeom>
              <a:avLst/>
              <a:gdLst>
                <a:gd name="connsiteX0" fmla="*/ 1199212 w 1199212"/>
                <a:gd name="connsiteY0" fmla="*/ 1199212 h 1199212"/>
                <a:gd name="connsiteX1" fmla="*/ 1199212 w 1199212"/>
                <a:gd name="connsiteY1" fmla="*/ 99980 h 1199212"/>
                <a:gd name="connsiteX2" fmla="*/ 1199212 w 1199212"/>
                <a:gd name="connsiteY2" fmla="*/ 0 h 1199212"/>
                <a:gd name="connsiteX3" fmla="*/ 1099232 w 1199212"/>
                <a:gd name="connsiteY3" fmla="*/ 0 h 1199212"/>
                <a:gd name="connsiteX4" fmla="*/ 0 w 1199212"/>
                <a:gd name="connsiteY4" fmla="*/ 0 h 1199212"/>
                <a:gd name="connsiteX5" fmla="*/ 0 w 1199212"/>
                <a:gd name="connsiteY5" fmla="*/ 99980 h 1199212"/>
                <a:gd name="connsiteX6" fmla="*/ 1099232 w 1199212"/>
                <a:gd name="connsiteY6" fmla="*/ 99980 h 1199212"/>
                <a:gd name="connsiteX7" fmla="*/ 1099232 w 1199212"/>
                <a:gd name="connsiteY7" fmla="*/ 1199212 h 119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9212" h="1199212">
                  <a:moveTo>
                    <a:pt x="1199212" y="1199212"/>
                  </a:moveTo>
                  <a:lnTo>
                    <a:pt x="1199212" y="99980"/>
                  </a:lnTo>
                  <a:lnTo>
                    <a:pt x="1199212" y="0"/>
                  </a:lnTo>
                  <a:lnTo>
                    <a:pt x="1099232" y="0"/>
                  </a:lnTo>
                  <a:lnTo>
                    <a:pt x="0" y="0"/>
                  </a:lnTo>
                  <a:lnTo>
                    <a:pt x="0" y="99980"/>
                  </a:lnTo>
                  <a:lnTo>
                    <a:pt x="1099232" y="99980"/>
                  </a:lnTo>
                  <a:lnTo>
                    <a:pt x="1099232" y="11992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7CD3C2D-2E48-A503-2F69-7393864E3543}"/>
                </a:ext>
              </a:extLst>
            </p:cNvPr>
            <p:cNvSpPr/>
            <p:nvPr/>
          </p:nvSpPr>
          <p:spPr>
            <a:xfrm flipH="1">
              <a:off x="20724106" y="4089557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7D0368B-25EE-3CC4-E80E-E000BBC7907D}"/>
                </a:ext>
              </a:extLst>
            </p:cNvPr>
            <p:cNvSpPr/>
            <p:nvPr/>
          </p:nvSpPr>
          <p:spPr>
            <a:xfrm rot="5400000" flipH="1">
              <a:off x="19551572" y="2692647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337DF84-3B2F-D8C6-836E-51634F5AD21A}"/>
                </a:ext>
              </a:extLst>
            </p:cNvPr>
            <p:cNvSpPr/>
            <p:nvPr/>
          </p:nvSpPr>
          <p:spPr>
            <a:xfrm rot="5400000" flipH="1">
              <a:off x="19600210" y="4803549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3B619F0-FAD4-7034-37D4-F31125A94EB8}"/>
                </a:ext>
              </a:extLst>
            </p:cNvPr>
            <p:cNvSpPr/>
            <p:nvPr/>
          </p:nvSpPr>
          <p:spPr>
            <a:xfrm rot="5400000" flipH="1">
              <a:off x="20202385" y="5121427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574CCD3-3BE6-0D81-7DD3-5A4C44AD8507}"/>
                </a:ext>
              </a:extLst>
            </p:cNvPr>
            <p:cNvSpPr/>
            <p:nvPr/>
          </p:nvSpPr>
          <p:spPr>
            <a:xfrm rot="5400000" flipH="1">
              <a:off x="20174490" y="2384510"/>
              <a:ext cx="99980" cy="1199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88D8CE-C7E0-A0A6-5575-0A081879B270}"/>
                </a:ext>
              </a:extLst>
            </p:cNvPr>
            <p:cNvSpPr/>
            <p:nvPr/>
          </p:nvSpPr>
          <p:spPr>
            <a:xfrm rot="10800000" flipH="1">
              <a:off x="18583266" y="3206362"/>
              <a:ext cx="99980" cy="23046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77EE6FF-F987-ACD9-7BDF-B4194F0BD487}"/>
                </a:ext>
              </a:extLst>
            </p:cNvPr>
            <p:cNvSpPr/>
            <p:nvPr/>
          </p:nvSpPr>
          <p:spPr>
            <a:xfrm rot="10800000" flipH="1">
              <a:off x="21086344" y="3171162"/>
              <a:ext cx="99980" cy="23046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33F7958-B50E-62AC-4A66-62185E916431}"/>
              </a:ext>
            </a:extLst>
          </p:cNvPr>
          <p:cNvSpPr txBox="1"/>
          <p:nvPr/>
        </p:nvSpPr>
        <p:spPr>
          <a:xfrm>
            <a:off x="2555147" y="7892856"/>
            <a:ext cx="10640291" cy="3107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Montserrat" pitchFamily="2" charset="77"/>
              </a:rPr>
              <a:t>Help us make our next event even better by sharing your thoughts and experiences. </a:t>
            </a:r>
          </a:p>
          <a:p>
            <a:pPr>
              <a:lnSpc>
                <a:spcPct val="110000"/>
              </a:lnSpc>
            </a:pPr>
            <a:endParaRPr lang="en-US" dirty="0">
              <a:latin typeface="Montserrat" pitchFamily="2" charset="77"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Montserrat" pitchFamily="2" charset="77"/>
              </a:rPr>
              <a:t>Scan the QR Code with your smartphone or visit: </a:t>
            </a:r>
            <a:r>
              <a:rPr lang="en-US" sz="3600" b="1" dirty="0" err="1">
                <a:effectLst/>
                <a:latin typeface="Montserrat" pitchFamily="2" charset="77"/>
              </a:rPr>
              <a:t>www.ourconferencefeedback.com</a:t>
            </a:r>
            <a:r>
              <a:rPr lang="en-US" sz="3600" b="1" dirty="0">
                <a:effectLst/>
                <a:latin typeface="Montserrat" pitchFamily="2" charset="77"/>
              </a:rPr>
              <a:t> </a:t>
            </a:r>
            <a:endParaRPr lang="en-US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C27F95-A65C-F32F-0D56-5030CADB9D61}"/>
              </a:ext>
            </a:extLst>
          </p:cNvPr>
          <p:cNvSpPr txBox="1"/>
          <p:nvPr/>
        </p:nvSpPr>
        <p:spPr>
          <a:xfrm>
            <a:off x="2555147" y="23113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CONTACT</a:t>
            </a:r>
          </a:p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4184939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0228D-A62F-92F5-4C0F-A7A59BC28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4C6E3B00-0900-E3A4-4587-E1240B350F37}"/>
              </a:ext>
            </a:extLst>
          </p:cNvPr>
          <p:cNvSpPr/>
          <p:nvPr/>
        </p:nvSpPr>
        <p:spPr>
          <a:xfrm rot="10800000">
            <a:off x="14874422" y="0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AA0FEAE-77F6-BDCE-7BF2-D602DCB31968}"/>
              </a:ext>
            </a:extLst>
          </p:cNvPr>
          <p:cNvSpPr/>
          <p:nvPr/>
        </p:nvSpPr>
        <p:spPr>
          <a:xfrm>
            <a:off x="19831176" y="10180020"/>
            <a:ext cx="1023257" cy="10232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199E8-1041-1C1D-F3EB-F9C0316C5F80}"/>
              </a:ext>
            </a:extLst>
          </p:cNvPr>
          <p:cNvSpPr txBox="1"/>
          <p:nvPr/>
        </p:nvSpPr>
        <p:spPr>
          <a:xfrm>
            <a:off x="1891862" y="1474552"/>
            <a:ext cx="12186744" cy="820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effectLst/>
                <a:latin typeface="Kanit" pitchFamily="2" charset="-34"/>
                <a:cs typeface="Kanit" pitchFamily="2" charset="-34"/>
              </a:rPr>
              <a:t>Categories: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0C8BD-59A9-3D86-BC8D-8D2401C9866B}"/>
              </a:ext>
            </a:extLst>
          </p:cNvPr>
          <p:cNvSpPr txBox="1"/>
          <p:nvPr/>
        </p:nvSpPr>
        <p:spPr>
          <a:xfrm>
            <a:off x="1891862" y="2818432"/>
            <a:ext cx="12186744" cy="574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Montserrat" pitchFamily="2" charset="77"/>
              </a:rPr>
              <a:t>Educational Materials: Presentation slides, reading lists, and research papers from our speakers.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Montserrat" pitchFamily="2" charset="77"/>
              </a:rPr>
              <a:t>Event Recordings: Access videos of all sessions to review content or catch what you missed.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Montserrat" pitchFamily="2" charset="77"/>
              </a:rPr>
              <a:t>Sponsor Details: Information about our sponsors, their services, and exclusive offers for attendees.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Montserrat" pitchFamily="2" charset="77"/>
              </a:rPr>
              <a:t>Further Reading: Recommended books and articles related to our conference themes.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Montserrat" pitchFamily="2" charset="77"/>
              </a:rPr>
              <a:t>Tools and Apps: Links to software and applications discussed during the event.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EEBB8-9B59-DC99-F4E9-9394F1444D73}"/>
              </a:ext>
            </a:extLst>
          </p:cNvPr>
          <p:cNvSpPr txBox="1"/>
          <p:nvPr/>
        </p:nvSpPr>
        <p:spPr>
          <a:xfrm>
            <a:off x="1891861" y="8932849"/>
            <a:ext cx="10296963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SPONSOR</a:t>
            </a:r>
          </a:p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ACKNOWLEDGMENT</a:t>
            </a:r>
          </a:p>
        </p:txBody>
      </p:sp>
    </p:spTree>
    <p:extLst>
      <p:ext uri="{BB962C8B-B14F-4D97-AF65-F5344CB8AC3E}">
        <p14:creationId xmlns:p14="http://schemas.microsoft.com/office/powerpoint/2010/main" val="2095271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391CF94-1471-2AC1-63B5-7F1A00DE97A4}"/>
              </a:ext>
            </a:extLst>
          </p:cNvPr>
          <p:cNvSpPr/>
          <p:nvPr/>
        </p:nvSpPr>
        <p:spPr>
          <a:xfrm>
            <a:off x="16456219" y="7228969"/>
            <a:ext cx="4441371" cy="4441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92AF8B-10E4-5C23-8CAF-2ABC29B7230B}"/>
              </a:ext>
            </a:extLst>
          </p:cNvPr>
          <p:cNvSpPr/>
          <p:nvPr/>
        </p:nvSpPr>
        <p:spPr>
          <a:xfrm>
            <a:off x="19831176" y="10180020"/>
            <a:ext cx="1023257" cy="102325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BD2793-F54D-ED2B-8E99-3CC331A80625}"/>
              </a:ext>
            </a:extLst>
          </p:cNvPr>
          <p:cNvSpPr txBox="1"/>
          <p:nvPr/>
        </p:nvSpPr>
        <p:spPr>
          <a:xfrm>
            <a:off x="5050713" y="3292796"/>
            <a:ext cx="14276224" cy="712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1000" b="1" dirty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78868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60D10531-17D2-E51F-3B6A-DE5A216A1088}"/>
              </a:ext>
            </a:extLst>
          </p:cNvPr>
          <p:cNvSpPr/>
          <p:nvPr/>
        </p:nvSpPr>
        <p:spPr>
          <a:xfrm>
            <a:off x="-1" y="-1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Placeholder 4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07A8FE55-90EE-EFF2-A364-93BEBFA065D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6D59360-9DC4-C165-D080-BFA3E86581F9}"/>
              </a:ext>
            </a:extLst>
          </p:cNvPr>
          <p:cNvSpPr/>
          <p:nvPr/>
        </p:nvSpPr>
        <p:spPr>
          <a:xfrm>
            <a:off x="5421086" y="5881255"/>
            <a:ext cx="1023257" cy="10232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9E8C19-CCBB-ED58-17EF-F72161A8E3EF}"/>
              </a:ext>
            </a:extLst>
          </p:cNvPr>
          <p:cNvSpPr txBox="1"/>
          <p:nvPr/>
        </p:nvSpPr>
        <p:spPr>
          <a:xfrm>
            <a:off x="11916861" y="4235717"/>
            <a:ext cx="9618137" cy="6022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dirty="0">
                <a:effectLst/>
                <a:latin typeface="Montserrat" pitchFamily="2" charset="77"/>
              </a:rPr>
              <a:t>We are delighted to welcome you to our event. Over the next hours, we have curated an exciting agenda filled with insightful sessions, engaging workshops, and valuable networking opportunities. </a:t>
            </a:r>
          </a:p>
          <a:p>
            <a:pPr>
              <a:lnSpc>
                <a:spcPct val="110000"/>
              </a:lnSpc>
            </a:pPr>
            <a:endParaRPr lang="en-US" sz="3200" dirty="0">
              <a:effectLst/>
            </a:endParaRPr>
          </a:p>
          <a:p>
            <a:pPr>
              <a:lnSpc>
                <a:spcPct val="110000"/>
              </a:lnSpc>
            </a:pPr>
            <a:r>
              <a:rPr lang="en-US" sz="3200" dirty="0">
                <a:effectLst/>
                <a:latin typeface="Montserrat" pitchFamily="2" charset="77"/>
              </a:rPr>
              <a:t>This agenda is designed to provide you with a comprehensive overview of what to expect throughout the event. Without further ado, let's dive into the schedule and discover the enriching experiences awaiting you here. </a:t>
            </a:r>
            <a:endParaRPr lang="en-US" sz="3200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C6A4A1-AE41-9A44-21B1-014F734F4864}"/>
              </a:ext>
            </a:extLst>
          </p:cNvPr>
          <p:cNvSpPr txBox="1"/>
          <p:nvPr/>
        </p:nvSpPr>
        <p:spPr>
          <a:xfrm>
            <a:off x="11916861" y="1575490"/>
            <a:ext cx="8207469" cy="141577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545823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BA0A813-C5AF-3C08-534C-1EDCB9E7B77B}"/>
              </a:ext>
            </a:extLst>
          </p:cNvPr>
          <p:cNvSpPr/>
          <p:nvPr/>
        </p:nvSpPr>
        <p:spPr>
          <a:xfrm>
            <a:off x="20050871" y="10028648"/>
            <a:ext cx="1899899" cy="18999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608D41-706D-8E9A-F65D-DBFFE16E474E}"/>
              </a:ext>
            </a:extLst>
          </p:cNvPr>
          <p:cNvSpPr txBox="1"/>
          <p:nvPr/>
        </p:nvSpPr>
        <p:spPr>
          <a:xfrm>
            <a:off x="3574362" y="11597401"/>
            <a:ext cx="17228926" cy="10973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latin typeface="Montserrat" pitchFamily="2" charset="77"/>
              </a:rPr>
              <a:t>Kanit</a:t>
            </a:r>
            <a:r>
              <a:rPr lang="en-US" sz="2800" dirty="0">
                <a:latin typeface="Montserrat" pitchFamily="2" charset="77"/>
              </a:rPr>
              <a:t>: </a:t>
            </a:r>
            <a:r>
              <a:rPr lang="en-US" sz="2800" dirty="0">
                <a:latin typeface="Montserrat" pitchFamily="2" charset="77"/>
                <a:hlinkClick r:id="rId2"/>
              </a:rPr>
              <a:t>https://fonts.google.com/specimen/Kanit</a:t>
            </a:r>
            <a:endParaRPr lang="en-US" sz="2800" dirty="0">
              <a:latin typeface="Montserrat" pitchFamily="2" charset="77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Montserrat" pitchFamily="2" charset="77"/>
              </a:rPr>
              <a:t>Montserrat: </a:t>
            </a:r>
            <a:r>
              <a:rPr lang="en-US" sz="2800" dirty="0">
                <a:latin typeface="Montserrat" pitchFamily="2" charset="77"/>
                <a:hlinkClick r:id="rId3"/>
              </a:rPr>
              <a:t>https://fonts.google.com/specimen/Montserrat</a:t>
            </a:r>
            <a:endParaRPr lang="en-US" sz="2800" dirty="0">
              <a:latin typeface="Montserrat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989DE2-CF6B-F848-EE33-C99425F85131}"/>
              </a:ext>
            </a:extLst>
          </p:cNvPr>
          <p:cNvSpPr txBox="1"/>
          <p:nvPr/>
        </p:nvSpPr>
        <p:spPr>
          <a:xfrm>
            <a:off x="3574362" y="3434972"/>
            <a:ext cx="8648488" cy="5584029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4"/>
              </a:rPr>
              <a:t>https://unsplash.com/photos/white-and-black-throw-pillow-cm_PpUQU-lk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5"/>
              </a:rPr>
              <a:t>https://unsplash.com/photos/man-in-black-shirt-sitting-on-brown-wooden-chair-0n9yU9h7Tjs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6"/>
              </a:rPr>
              <a:t>https://unsplash.com/photos/man-in-black-formal-suit-jacket-and-pants-carrying-black-bag-while-walking-on-pedestrian-lane-during-daytime-wUZjnOv7t0g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6645C1-49C3-73E7-1C7C-B76FFD8F324C}"/>
              </a:ext>
            </a:extLst>
          </p:cNvPr>
          <p:cNvSpPr txBox="1"/>
          <p:nvPr/>
        </p:nvSpPr>
        <p:spPr>
          <a:xfrm>
            <a:off x="12671470" y="3434972"/>
            <a:ext cx="8648488" cy="3060261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7"/>
              </a:rPr>
              <a:t>https://unsplash.com/photos/a-living-room-with-a-couch-and-a-table-9KGB4HspwsM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8"/>
              </a:rPr>
              <a:t>https://unsplash.com/photos/white-and-brown-wooden-table-with-chairs-EaexzaHDN98</a:t>
            </a:r>
            <a:endParaRPr lang="en-US" dirty="0">
              <a:latin typeface="Montserrat" pitchFamily="2" charset="77"/>
              <a:cs typeface="Space Grotesk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D3885C-C93D-B218-28FA-C1FFCCA34ED6}"/>
              </a:ext>
            </a:extLst>
          </p:cNvPr>
          <p:cNvSpPr txBox="1"/>
          <p:nvPr/>
        </p:nvSpPr>
        <p:spPr>
          <a:xfrm>
            <a:off x="3574362" y="2451455"/>
            <a:ext cx="17228926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IMAGES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173F8C-D419-649C-3F8B-647608FBE740}"/>
              </a:ext>
            </a:extLst>
          </p:cNvPr>
          <p:cNvSpPr txBox="1"/>
          <p:nvPr/>
        </p:nvSpPr>
        <p:spPr>
          <a:xfrm>
            <a:off x="3574362" y="10613884"/>
            <a:ext cx="17228926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FONTS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7BCB14-4FE2-064B-1114-3CC9E1BA0A36}"/>
              </a:ext>
            </a:extLst>
          </p:cNvPr>
          <p:cNvSpPr txBox="1"/>
          <p:nvPr/>
        </p:nvSpPr>
        <p:spPr>
          <a:xfrm>
            <a:off x="1520996" y="785246"/>
            <a:ext cx="21335830" cy="1415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0" b="1" dirty="0">
                <a:solidFill>
                  <a:schemeClr val="tx2"/>
                </a:solidFill>
                <a:latin typeface="Kanit" pitchFamily="2" charset="-34"/>
                <a:ea typeface="Arimo" panose="020B0604020202020204" pitchFamily="34" charset="0"/>
                <a:cs typeface="Kanit" pitchFamily="2" charset="-34"/>
              </a:rPr>
              <a:t>CREDITS</a:t>
            </a:r>
          </a:p>
        </p:txBody>
      </p:sp>
    </p:spTree>
    <p:extLst>
      <p:ext uri="{BB962C8B-B14F-4D97-AF65-F5344CB8AC3E}">
        <p14:creationId xmlns:p14="http://schemas.microsoft.com/office/powerpoint/2010/main" val="234870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0DC40CFA-D10C-EEF8-A0AF-BADB955620A5}"/>
              </a:ext>
            </a:extLst>
          </p:cNvPr>
          <p:cNvSpPr/>
          <p:nvPr/>
        </p:nvSpPr>
        <p:spPr>
          <a:xfrm>
            <a:off x="21027725" y="3639671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46B969D-0D9C-1041-DED6-3CB41089A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57467"/>
              </p:ext>
            </p:extLst>
          </p:nvPr>
        </p:nvGraphicFramePr>
        <p:xfrm>
          <a:off x="2507297" y="5149516"/>
          <a:ext cx="9003385" cy="6263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6154">
                  <a:extLst>
                    <a:ext uri="{9D8B030D-6E8A-4147-A177-3AD203B41FA5}">
                      <a16:colId xmlns:a16="http://schemas.microsoft.com/office/drawing/2014/main" val="4120127952"/>
                    </a:ext>
                  </a:extLst>
                </a:gridCol>
                <a:gridCol w="2637231">
                  <a:extLst>
                    <a:ext uri="{9D8B030D-6E8A-4147-A177-3AD203B41FA5}">
                      <a16:colId xmlns:a16="http://schemas.microsoft.com/office/drawing/2014/main" val="3095789482"/>
                    </a:ext>
                  </a:extLst>
                </a:gridCol>
              </a:tblGrid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Theme and Objectives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8:00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221985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Meet Our Speaker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8:30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945582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Plenary Session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9:00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0407957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Breakout Session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9:30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534737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Plenary Session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10:00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0976881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Breakout Session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10:30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7267628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Lunch Break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11:30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08254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22DBF9D-CA58-E69D-FDE3-9C6D5E48D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241630"/>
              </p:ext>
            </p:extLst>
          </p:nvPr>
        </p:nvGraphicFramePr>
        <p:xfrm>
          <a:off x="12866968" y="5149516"/>
          <a:ext cx="9003385" cy="6263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6154">
                  <a:extLst>
                    <a:ext uri="{9D8B030D-6E8A-4147-A177-3AD203B41FA5}">
                      <a16:colId xmlns:a16="http://schemas.microsoft.com/office/drawing/2014/main" val="4120127952"/>
                    </a:ext>
                  </a:extLst>
                </a:gridCol>
                <a:gridCol w="2637231">
                  <a:extLst>
                    <a:ext uri="{9D8B030D-6E8A-4147-A177-3AD203B41FA5}">
                      <a16:colId xmlns:a16="http://schemas.microsoft.com/office/drawing/2014/main" val="3095789482"/>
                    </a:ext>
                  </a:extLst>
                </a:gridCol>
              </a:tblGrid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Panel Discussion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8:00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221985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Networking Break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8:30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945582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Workshop Sessions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9:00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0407957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Q&amp;A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9:30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534737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Survey / Feedback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10:00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0976881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2"/>
                          </a:solidFill>
                          <a:effectLst/>
                          <a:latin typeface="Montserrat" pitchFamily="2" charset="77"/>
                          <a:ea typeface="+mn-ea"/>
                          <a:cs typeface="+mn-cs"/>
                        </a:rPr>
                        <a:t>Resources </a:t>
                      </a:r>
                      <a:endParaRPr lang="en-US" sz="2800" b="0" i="0" dirty="0">
                        <a:solidFill>
                          <a:schemeClr val="tx2"/>
                        </a:solidFill>
                        <a:effectLst/>
                        <a:latin typeface="Montserrat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10:30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7267628"/>
                  </a:ext>
                </a:extLst>
              </a:tr>
              <a:tr h="894841">
                <a:tc>
                  <a:txBody>
                    <a:bodyPr/>
                    <a:lstStyle/>
                    <a:p>
                      <a:pPr marL="0" marR="0" lvl="0" indent="0" algn="l" defTabSz="18283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Closing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V" sz="2800" b="0" i="0" dirty="0">
                          <a:solidFill>
                            <a:schemeClr val="tx2"/>
                          </a:solidFill>
                          <a:latin typeface="Montserrat" pitchFamily="2" charset="77"/>
                          <a:cs typeface="Kanit ExtraLight" pitchFamily="2" charset="-34"/>
                        </a:rPr>
                        <a:t>11:30 a.m.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08254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6F72EF4-C1A1-1ECD-AA46-533F6BEFD710}"/>
              </a:ext>
            </a:extLst>
          </p:cNvPr>
          <p:cNvSpPr txBox="1"/>
          <p:nvPr/>
        </p:nvSpPr>
        <p:spPr>
          <a:xfrm>
            <a:off x="2555147" y="12445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CONFERENCE OVERVIEW</a:t>
            </a:r>
          </a:p>
        </p:txBody>
      </p:sp>
    </p:spTree>
    <p:extLst>
      <p:ext uri="{BB962C8B-B14F-4D97-AF65-F5344CB8AC3E}">
        <p14:creationId xmlns:p14="http://schemas.microsoft.com/office/powerpoint/2010/main" val="3764802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8B7CCA1B-303C-28C4-3178-1AE03737FAD8}"/>
              </a:ext>
            </a:extLst>
          </p:cNvPr>
          <p:cNvSpPr/>
          <p:nvPr/>
        </p:nvSpPr>
        <p:spPr>
          <a:xfrm rot="10800000">
            <a:off x="14874422" y="0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EE42F1B-9941-9ABD-CF33-909B884B82C1}"/>
              </a:ext>
            </a:extLst>
          </p:cNvPr>
          <p:cNvSpPr/>
          <p:nvPr/>
        </p:nvSpPr>
        <p:spPr>
          <a:xfrm>
            <a:off x="20269200" y="2737248"/>
            <a:ext cx="1023257" cy="10232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7DA085-9253-0A4A-3666-B1BDDE0EA44A}"/>
              </a:ext>
            </a:extLst>
          </p:cNvPr>
          <p:cNvSpPr txBox="1"/>
          <p:nvPr/>
        </p:nvSpPr>
        <p:spPr>
          <a:xfrm>
            <a:off x="17600859" y="9124032"/>
            <a:ext cx="4050354" cy="25160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400" b="1">
                <a:solidFill>
                  <a:schemeClr val="tx2"/>
                </a:solidFill>
                <a:latin typeface="Montserrat" pitchFamily="2" charset="77"/>
                <a:ea typeface="Arimo" panose="020B0604020202020204" pitchFamily="34" charset="0"/>
                <a:cs typeface="Arimo" panose="020B0604020202020204" pitchFamily="34" charset="0"/>
              </a:defRPr>
            </a:lvl1pPr>
            <a:lvl2pPr marL="914217" defTabSz="1828434">
              <a:defRPr sz="3600"/>
            </a:lvl2pPr>
            <a:lvl3pPr marL="1828434" defTabSz="1828434">
              <a:defRPr sz="3600"/>
            </a:lvl3pPr>
            <a:lvl4pPr marL="2742651" defTabSz="1828434">
              <a:defRPr sz="3600"/>
            </a:lvl4pPr>
            <a:lvl5pPr marL="3656868" defTabSz="1828434">
              <a:defRPr sz="3600"/>
            </a:lvl5pPr>
            <a:lvl6pPr marL="4571086" defTabSz="1828434">
              <a:defRPr sz="3600"/>
            </a:lvl6pPr>
            <a:lvl7pPr marL="5485303" defTabSz="1828434">
              <a:defRPr sz="3600"/>
            </a:lvl7pPr>
            <a:lvl8pPr marL="6399520" defTabSz="1828434">
              <a:defRPr sz="3600"/>
            </a:lvl8pPr>
            <a:lvl9pPr marL="7313737" defTabSz="1828434">
              <a:defRPr sz="3600"/>
            </a:lvl9pPr>
          </a:lstStyle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latin typeface="Kanit" pitchFamily="2" charset="-34"/>
                <a:cs typeface="Kanit" pitchFamily="2" charset="-34"/>
              </a:rPr>
              <a:t>Innovate for Impact: Bridging Technology and Sustainability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C4A66C-1026-EA59-9EC3-E22A627160B3}"/>
              </a:ext>
            </a:extLst>
          </p:cNvPr>
          <p:cNvSpPr txBox="1"/>
          <p:nvPr/>
        </p:nvSpPr>
        <p:spPr>
          <a:xfrm>
            <a:off x="2555147" y="7417539"/>
            <a:ext cx="7200292" cy="29645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36000"/>
              </a:lnSpc>
              <a:spcBef>
                <a:spcPts val="1200"/>
              </a:spcBef>
              <a:spcAft>
                <a:spcPts val="0"/>
              </a:spcAft>
              <a:defRPr sz="3100">
                <a:latin typeface="Montserrat" pitchFamily="2" charset="77"/>
              </a:defRPr>
            </a:lvl1pPr>
          </a:lstStyle>
          <a:p>
            <a:r>
              <a:rPr lang="en-US" sz="2800" dirty="0">
                <a:solidFill>
                  <a:schemeClr val="tx2"/>
                </a:solidFill>
                <a:cs typeface="Kanit Light" pitchFamily="2" charset="-34"/>
              </a:rPr>
              <a:t>This event explores the intersection of technology and sustainable practices, aiming to uncover innovative solutions that promote environmental health and economic viability.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15A9DD-7CED-46B8-10A3-7FD0214C64E5}"/>
              </a:ext>
            </a:extLst>
          </p:cNvPr>
          <p:cNvSpPr txBox="1"/>
          <p:nvPr/>
        </p:nvSpPr>
        <p:spPr>
          <a:xfrm>
            <a:off x="2555147" y="12445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THEME AND OBJECTIVES</a:t>
            </a:r>
          </a:p>
        </p:txBody>
      </p:sp>
    </p:spTree>
    <p:extLst>
      <p:ext uri="{BB962C8B-B14F-4D97-AF65-F5344CB8AC3E}">
        <p14:creationId xmlns:p14="http://schemas.microsoft.com/office/powerpoint/2010/main" val="31857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3554DC2-C58D-9A27-3A81-2C7503021803}"/>
              </a:ext>
            </a:extLst>
          </p:cNvPr>
          <p:cNvSpPr/>
          <p:nvPr/>
        </p:nvSpPr>
        <p:spPr>
          <a:xfrm>
            <a:off x="8541930" y="-1252880"/>
            <a:ext cx="4441371" cy="4441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6C760B1-A747-1A01-DAA5-46E477729F4F}"/>
              </a:ext>
            </a:extLst>
          </p:cNvPr>
          <p:cNvSpPr/>
          <p:nvPr/>
        </p:nvSpPr>
        <p:spPr>
          <a:xfrm>
            <a:off x="1520826" y="10100743"/>
            <a:ext cx="1034322" cy="10343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0DD0779-C6B4-D88C-C7A2-C6BAAD95F281}"/>
              </a:ext>
            </a:extLst>
          </p:cNvPr>
          <p:cNvSpPr/>
          <p:nvPr/>
        </p:nvSpPr>
        <p:spPr>
          <a:xfrm>
            <a:off x="11916887" y="1698171"/>
            <a:ext cx="1023257" cy="102325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A person in a suit walking across a crosswalk&#10;&#10;Description automatically generated">
            <a:extLst>
              <a:ext uri="{FF2B5EF4-FFF2-40B4-BE49-F238E27FC236}">
                <a16:creationId xmlns:a16="http://schemas.microsoft.com/office/drawing/2014/main" id="{247CAC15-6F25-8D7D-25BF-662F07F2ED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96256" y="1600201"/>
            <a:ext cx="6109854" cy="625532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81B694-5E2C-FBAE-CB21-F2EBA3FCD628}"/>
              </a:ext>
            </a:extLst>
          </p:cNvPr>
          <p:cNvSpPr txBox="1"/>
          <p:nvPr/>
        </p:nvSpPr>
        <p:spPr>
          <a:xfrm>
            <a:off x="6156435" y="9122529"/>
            <a:ext cx="7086599" cy="3107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Montserrat" pitchFamily="2" charset="77"/>
              </a:rPr>
              <a:t>Make a big impact with professional slides, charts, infographics and more. Turn complex data into easy- to-understand infographics. </a:t>
            </a:r>
            <a:endParaRPr lang="en-US" dirty="0">
              <a:effectLst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32A946-C9FF-276B-FA5E-4DCEBC0098B5}"/>
              </a:ext>
            </a:extLst>
          </p:cNvPr>
          <p:cNvSpPr txBox="1"/>
          <p:nvPr/>
        </p:nvSpPr>
        <p:spPr>
          <a:xfrm>
            <a:off x="2404854" y="7359851"/>
            <a:ext cx="7503162" cy="15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600" b="1" dirty="0">
                <a:effectLst/>
                <a:latin typeface="Kanit" pitchFamily="2" charset="-34"/>
                <a:cs typeface="Kanit" pitchFamily="2" charset="-34"/>
              </a:rPr>
              <a:t>Daniel Smith </a:t>
            </a:r>
            <a:endParaRPr lang="en-US" sz="8600" dirty="0">
              <a:effectLst/>
              <a:latin typeface="Kanit" pitchFamily="2" charset="-34"/>
              <a:cs typeface="Kanit" pitchFamily="2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2EE615-9A94-DD9C-098A-116B7AF02DEF}"/>
              </a:ext>
            </a:extLst>
          </p:cNvPr>
          <p:cNvSpPr txBox="1"/>
          <p:nvPr/>
        </p:nvSpPr>
        <p:spPr>
          <a:xfrm>
            <a:off x="2555147" y="957115"/>
            <a:ext cx="8207469" cy="412420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KEYNOTE SPEAKER INTRODUCTION</a:t>
            </a:r>
          </a:p>
        </p:txBody>
      </p:sp>
    </p:spTree>
    <p:extLst>
      <p:ext uri="{BB962C8B-B14F-4D97-AF65-F5344CB8AC3E}">
        <p14:creationId xmlns:p14="http://schemas.microsoft.com/office/powerpoint/2010/main" val="2225262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E6B0081-F84C-EB32-9BED-C135AE4B52ED}"/>
              </a:ext>
            </a:extLst>
          </p:cNvPr>
          <p:cNvSpPr/>
          <p:nvPr/>
        </p:nvSpPr>
        <p:spPr>
          <a:xfrm>
            <a:off x="0" y="0"/>
            <a:ext cx="19942629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4368B88-8444-5DAA-54F3-7D3C8738F315}"/>
              </a:ext>
            </a:extLst>
          </p:cNvPr>
          <p:cNvSpPr/>
          <p:nvPr/>
        </p:nvSpPr>
        <p:spPr>
          <a:xfrm>
            <a:off x="18843172" y="1427319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A938BA-72FA-3DBA-A428-FCFB1F35B629}"/>
              </a:ext>
            </a:extLst>
          </p:cNvPr>
          <p:cNvSpPr txBox="1"/>
          <p:nvPr/>
        </p:nvSpPr>
        <p:spPr>
          <a:xfrm>
            <a:off x="2555147" y="23113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PLENARY SESSION 1: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3E6F5D-A4D1-CF34-2416-0805CFF4A8FE}"/>
              </a:ext>
            </a:extLst>
          </p:cNvPr>
          <p:cNvSpPr txBox="1"/>
          <p:nvPr/>
        </p:nvSpPr>
        <p:spPr>
          <a:xfrm>
            <a:off x="6099464" y="6534835"/>
            <a:ext cx="12198926" cy="51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0" b="1" dirty="0">
                <a:latin typeface="Kanit" pitchFamily="2" charset="-34"/>
                <a:cs typeface="Kanit" pitchFamily="2" charset="-34"/>
              </a:rPr>
              <a:t>[YOUR TOPIC GOES HERE]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1021245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2EB5EB-CD27-123B-6610-A195A786633C}"/>
              </a:ext>
            </a:extLst>
          </p:cNvPr>
          <p:cNvSpPr/>
          <p:nvPr/>
        </p:nvSpPr>
        <p:spPr>
          <a:xfrm>
            <a:off x="0" y="0"/>
            <a:ext cx="19942629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36CC5C6-3F9B-578E-9CD2-928CFBB57EAE}"/>
              </a:ext>
            </a:extLst>
          </p:cNvPr>
          <p:cNvSpPr/>
          <p:nvPr/>
        </p:nvSpPr>
        <p:spPr>
          <a:xfrm>
            <a:off x="18843172" y="1427319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B1DC9C-AE71-A408-13B9-03CC8F2115C1}"/>
              </a:ext>
            </a:extLst>
          </p:cNvPr>
          <p:cNvSpPr txBox="1"/>
          <p:nvPr/>
        </p:nvSpPr>
        <p:spPr>
          <a:xfrm>
            <a:off x="2555147" y="23113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PLENARY SESSION 2: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0E5291-697B-500D-E57D-F762C9376A70}"/>
              </a:ext>
            </a:extLst>
          </p:cNvPr>
          <p:cNvSpPr txBox="1"/>
          <p:nvPr/>
        </p:nvSpPr>
        <p:spPr>
          <a:xfrm>
            <a:off x="6099464" y="6534835"/>
            <a:ext cx="12198926" cy="51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0" b="1" dirty="0">
                <a:latin typeface="Kanit" pitchFamily="2" charset="-34"/>
                <a:cs typeface="Kanit" pitchFamily="2" charset="-34"/>
              </a:rPr>
              <a:t>[YOUR TOPIC GOES HERE]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3792247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4945C6-DE60-AEEA-2D2C-811AB9251673}"/>
              </a:ext>
            </a:extLst>
          </p:cNvPr>
          <p:cNvSpPr/>
          <p:nvPr/>
        </p:nvSpPr>
        <p:spPr>
          <a:xfrm>
            <a:off x="0" y="0"/>
            <a:ext cx="19942629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C6FBE22-FC9F-92F9-4980-9AE096B0D69F}"/>
              </a:ext>
            </a:extLst>
          </p:cNvPr>
          <p:cNvSpPr/>
          <p:nvPr/>
        </p:nvSpPr>
        <p:spPr>
          <a:xfrm>
            <a:off x="18843172" y="1427319"/>
            <a:ext cx="2198914" cy="21989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E35A0B-CF60-1242-40AC-203E87A8F56F}"/>
              </a:ext>
            </a:extLst>
          </p:cNvPr>
          <p:cNvSpPr txBox="1"/>
          <p:nvPr/>
        </p:nvSpPr>
        <p:spPr>
          <a:xfrm>
            <a:off x="2555147" y="2311332"/>
            <a:ext cx="8207469" cy="276998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000" b="1" dirty="0">
                <a:latin typeface="Kanit" pitchFamily="2" charset="-34"/>
                <a:cs typeface="Kanit" pitchFamily="2" charset="-34"/>
              </a:rPr>
              <a:t>PLENARY SESSION 3: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C71357-FFAB-606E-DD31-A2EFB876483A}"/>
              </a:ext>
            </a:extLst>
          </p:cNvPr>
          <p:cNvSpPr txBox="1"/>
          <p:nvPr/>
        </p:nvSpPr>
        <p:spPr>
          <a:xfrm>
            <a:off x="6099464" y="6534835"/>
            <a:ext cx="12198926" cy="51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0" b="1" dirty="0">
                <a:latin typeface="Kanit" pitchFamily="2" charset="-34"/>
                <a:cs typeface="Kanit" pitchFamily="2" charset="-34"/>
              </a:rPr>
              <a:t>[YOUR TOPIC GOES HERE]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2762450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234AD6C-911B-77D4-53B4-F79812591249}"/>
              </a:ext>
            </a:extLst>
          </p:cNvPr>
          <p:cNvSpPr/>
          <p:nvPr/>
        </p:nvSpPr>
        <p:spPr>
          <a:xfrm>
            <a:off x="-1" y="-1"/>
            <a:ext cx="9503228" cy="13716000"/>
          </a:xfrm>
          <a:custGeom>
            <a:avLst/>
            <a:gdLst>
              <a:gd name="connsiteX0" fmla="*/ 0 w 9503228"/>
              <a:gd name="connsiteY0" fmla="*/ 0 h 13716000"/>
              <a:gd name="connsiteX1" fmla="*/ 8425543 w 9503228"/>
              <a:gd name="connsiteY1" fmla="*/ 0 h 13716000"/>
              <a:gd name="connsiteX2" fmla="*/ 8425543 w 9503228"/>
              <a:gd name="connsiteY2" fmla="*/ 762000 h 13716000"/>
              <a:gd name="connsiteX3" fmla="*/ 9503228 w 9503228"/>
              <a:gd name="connsiteY3" fmla="*/ 2079172 h 13716000"/>
              <a:gd name="connsiteX4" fmla="*/ 8425543 w 9503228"/>
              <a:gd name="connsiteY4" fmla="*/ 3396343 h 13716000"/>
              <a:gd name="connsiteX5" fmla="*/ 8425543 w 9503228"/>
              <a:gd name="connsiteY5" fmla="*/ 13716000 h 13716000"/>
              <a:gd name="connsiteX6" fmla="*/ 0 w 9503228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3228" h="13716000">
                <a:moveTo>
                  <a:pt x="0" y="0"/>
                </a:moveTo>
                <a:lnTo>
                  <a:pt x="8425543" y="0"/>
                </a:lnTo>
                <a:lnTo>
                  <a:pt x="8425543" y="762000"/>
                </a:lnTo>
                <a:lnTo>
                  <a:pt x="9503228" y="2079172"/>
                </a:lnTo>
                <a:lnTo>
                  <a:pt x="8425543" y="3396343"/>
                </a:lnTo>
                <a:lnTo>
                  <a:pt x="842554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15A8FDE-E479-320D-41FA-ACAA84A1541F}"/>
              </a:ext>
            </a:extLst>
          </p:cNvPr>
          <p:cNvSpPr/>
          <p:nvPr/>
        </p:nvSpPr>
        <p:spPr>
          <a:xfrm>
            <a:off x="5421086" y="5881255"/>
            <a:ext cx="1023257" cy="10232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E6E3FD-1FB0-8929-E1A8-A502B96BE982}"/>
              </a:ext>
            </a:extLst>
          </p:cNvPr>
          <p:cNvSpPr txBox="1"/>
          <p:nvPr/>
        </p:nvSpPr>
        <p:spPr>
          <a:xfrm>
            <a:off x="12188825" y="3241972"/>
            <a:ext cx="9142048" cy="678647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20000" b="1" dirty="0">
                <a:latin typeface="Kanit" pitchFamily="2" charset="-34"/>
                <a:cs typeface="Kanit" pitchFamily="2" charset="-34"/>
              </a:rPr>
              <a:t>LUNCH BREAK</a:t>
            </a:r>
          </a:p>
        </p:txBody>
      </p:sp>
    </p:spTree>
    <p:extLst>
      <p:ext uri="{BB962C8B-B14F-4D97-AF65-F5344CB8AC3E}">
        <p14:creationId xmlns:p14="http://schemas.microsoft.com/office/powerpoint/2010/main" val="180086455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485">
      <a:dk1>
        <a:srgbClr val="747993"/>
      </a:dk1>
      <a:lt1>
        <a:srgbClr val="FFFFFF"/>
      </a:lt1>
      <a:dk2>
        <a:srgbClr val="020B0E"/>
      </a:dk2>
      <a:lt2>
        <a:srgbClr val="FFFFFF"/>
      </a:lt2>
      <a:accent1>
        <a:srgbClr val="7E7478"/>
      </a:accent1>
      <a:accent2>
        <a:srgbClr val="DCEBA0"/>
      </a:accent2>
      <a:accent3>
        <a:srgbClr val="9A9E9C"/>
      </a:accent3>
      <a:accent4>
        <a:srgbClr val="4E4E4E"/>
      </a:accent4>
      <a:accent5>
        <a:srgbClr val="78886E"/>
      </a:accent5>
      <a:accent6>
        <a:srgbClr val="DCDFE1"/>
      </a:accent6>
      <a:hlink>
        <a:srgbClr val="335FFE"/>
      </a:hlink>
      <a:folHlink>
        <a:srgbClr val="CA64D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6FBFFF"/>
            </a:gs>
            <a:gs pos="98000">
              <a:srgbClr val="3C8BFF"/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86046</TotalTime>
  <Words>626</Words>
  <Application>Microsoft Macintosh PowerPoint</Application>
  <PresentationFormat>Custom</PresentationFormat>
  <Paragraphs>94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Kanit</vt:lpstr>
      <vt:lpstr>Kanit Light</vt:lpstr>
      <vt:lpstr>Montserrat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subject>Templates</dc:subject>
  <dc:creator/>
  <cp:keywords/>
  <dc:description/>
  <cp:lastModifiedBy>Juanca López</cp:lastModifiedBy>
  <cp:revision>9854</cp:revision>
  <cp:lastPrinted>2019-09-18T23:04:43Z</cp:lastPrinted>
  <dcterms:created xsi:type="dcterms:W3CDTF">2014-11-12T21:47:38Z</dcterms:created>
  <dcterms:modified xsi:type="dcterms:W3CDTF">2024-12-18T17:39:19Z</dcterms:modified>
  <cp:category/>
</cp:coreProperties>
</file>